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16"/>
  </p:normalViewPr>
  <p:slideViewPr>
    <p:cSldViewPr snapToGrid="0" snapToObjects="1" showGuides="1">
      <p:cViewPr varScale="1">
        <p:scale>
          <a:sx n="148" d="100"/>
          <a:sy n="148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1389-DC7A-CD41-9AB9-B4C3B26085C9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A5AE-D907-DA4F-B478-D6FB04126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MPI-3.1: Fortran bindings are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MPI and MPICH both allow building without a Fortran compiler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pif.h</a:t>
            </a:r>
            <a:r>
              <a:rPr lang="en-US" dirty="0" smtClean="0"/>
              <a:t>, </a:t>
            </a:r>
            <a:r>
              <a:rPr lang="en-US" dirty="0" err="1" smtClean="0"/>
              <a:t>mpi</a:t>
            </a:r>
            <a:r>
              <a:rPr lang="en-US" dirty="0" smtClean="0"/>
              <a:t> module, and mpi_f08 module are disabled</a:t>
            </a:r>
          </a:p>
          <a:p>
            <a:pPr lvl="1"/>
            <a:endParaRPr lang="en-US" dirty="0"/>
          </a:p>
          <a:p>
            <a:r>
              <a:rPr lang="is-IS" dirty="0" smtClean="0"/>
              <a:t>…but what about the Fortran datatypes in mpi.h?</a:t>
            </a:r>
          </a:p>
          <a:p>
            <a:pPr lvl="1"/>
            <a:r>
              <a:rPr lang="is-IS" dirty="0" smtClean="0"/>
              <a:t>E.g., MPI_INTEGER, MPI_DOUBLE_PRECISION, ...etc.</a:t>
            </a:r>
          </a:p>
          <a:p>
            <a:pPr lvl="1"/>
            <a:r>
              <a:rPr lang="is-IS" dirty="0" smtClean="0"/>
              <a:t>Open MPI/MPICH effectively do this:</a:t>
            </a:r>
          </a:p>
          <a:p>
            <a:pPr lvl="1"/>
            <a:endParaRPr lang="is-IS" dirty="0" smtClean="0"/>
          </a:p>
          <a:p>
            <a:pPr marL="457200" lvl="1" indent="0">
              <a:buNone/>
            </a:pPr>
            <a:r>
              <a:rPr lang="is-IS" dirty="0"/>
              <a:t>	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#define MPI_INTEGER MPI_DATATYPE_NULL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MPI-3.1 treats C++ differently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MPI-3.1 A.1.1 p674 lines 17, 25-26:</a:t>
            </a:r>
          </a:p>
          <a:p>
            <a:pPr lvl="1"/>
            <a:r>
              <a:rPr lang="en-US" dirty="0" smtClean="0"/>
              <a:t>“If an accompanying C++ compiler is missing, then the MPI datatypes in this table are not defined.”</a:t>
            </a:r>
          </a:p>
          <a:p>
            <a:pPr lvl="1"/>
            <a:r>
              <a:rPr lang="en-US" dirty="0" smtClean="0"/>
              <a:t>In reference to datatypes such as MPI_CXX_BOOL</a:t>
            </a:r>
          </a:p>
          <a:p>
            <a:endParaRPr lang="en-US" dirty="0" smtClean="0"/>
          </a:p>
          <a:p>
            <a:r>
              <a:rPr lang="en-US" dirty="0" smtClean="0"/>
              <a:t>Supported by MPI-3.1 3.2.2 p26 lines 46-47: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If there is an accompanying C++ compiler then the datatypes in Table 3.4 are also supported in C and Fortran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Also in reference to </a:t>
            </a:r>
            <a:r>
              <a:rPr lang="en-US" dirty="0" err="1" smtClean="0"/>
              <a:t>datatypes</a:t>
            </a:r>
            <a:r>
              <a:rPr lang="en-US" dirty="0" smtClean="0"/>
              <a:t> such as MPI_CXX_BOOL</a:t>
            </a:r>
          </a:p>
        </p:txBody>
      </p:sp>
    </p:spTree>
    <p:extLst>
      <p:ext uri="{BB962C8B-B14F-4D97-AF65-F5344CB8AC3E}">
        <p14:creationId xmlns:p14="http://schemas.microsoft.com/office/powerpoint/2010/main" val="20617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should do the same thing in 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no Fortran bindings in an MPI implementation, then there should be no Fortran datatypes in </a:t>
            </a:r>
            <a:r>
              <a:rPr lang="en-US" dirty="0" err="1" smtClean="0"/>
              <a:t>mpi.h</a:t>
            </a:r>
            <a:endParaRPr lang="en-US" dirty="0" smtClean="0"/>
          </a:p>
          <a:p>
            <a:pPr lvl="1"/>
            <a:r>
              <a:rPr lang="en-US" dirty="0" smtClean="0"/>
              <a:t>To be 100% clear: </a:t>
            </a:r>
            <a:r>
              <a:rPr lang="en-US" dirty="0" err="1" smtClean="0"/>
              <a:t>mpi.h</a:t>
            </a:r>
            <a:r>
              <a:rPr lang="en-US" dirty="0" smtClean="0"/>
              <a:t> would not contain a definition of MPI_INTEGER,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about MPMD jobs?</a:t>
            </a:r>
          </a:p>
          <a:p>
            <a:pPr lvl="1"/>
            <a:r>
              <a:rPr lang="en-US" dirty="0" smtClean="0"/>
              <a:t>What happens if a Fortran-enabled MPI process sends a Fortran </a:t>
            </a:r>
            <a:r>
              <a:rPr lang="en-US" dirty="0" err="1" smtClean="0"/>
              <a:t>datatype</a:t>
            </a:r>
            <a:r>
              <a:rPr lang="en-US" dirty="0" smtClean="0"/>
              <a:t> to a Fortran-disabled MPI process?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MPI IO-written files?</a:t>
            </a:r>
          </a:p>
          <a:p>
            <a:pPr lvl="1"/>
            <a:r>
              <a:rPr lang="en-US" dirty="0" smtClean="0"/>
              <a:t>What happens if a Fortran-disabled MPI process reads an MPI file written by a Fortran-enabled MPI process that contains Fortran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Do we say that the behavior is undefined?</a:t>
            </a:r>
          </a:p>
          <a:p>
            <a:pPr lvl="1"/>
            <a:r>
              <a:rPr lang="en-US" dirty="0" smtClean="0"/>
              <a:t>Do we care?</a:t>
            </a:r>
          </a:p>
          <a:p>
            <a:pPr lvl="1"/>
            <a:r>
              <a:rPr lang="en-US" dirty="0" smtClean="0"/>
              <a:t>NOTE: the same questions apply to C++! (i.e., existing MPI-3.1)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If an MPI implementation has no support for Fortran bindings, should there be Fortran MPI datatypes declared in </a:t>
            </a:r>
            <a:r>
              <a:rPr lang="en-US" dirty="0" err="1" smtClean="0"/>
              <a:t>mpi.h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4 Yes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14 No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10 Abstain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we remove the Fortran </a:t>
            </a:r>
            <a:r>
              <a:rPr lang="en-US" dirty="0" err="1" smtClean="0"/>
              <a:t>datatypes</a:t>
            </a:r>
            <a:r>
              <a:rPr lang="en-US" dirty="0" smtClean="0"/>
              <a:t> from </a:t>
            </a:r>
            <a:r>
              <a:rPr lang="en-US" dirty="0" err="1" smtClean="0"/>
              <a:t>mpi.h</a:t>
            </a:r>
            <a:r>
              <a:rPr lang="en-US" dirty="0" smtClean="0"/>
              <a:t> when there is no Fortran compiler, how should we remove them?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24 Remove them altogether from </a:t>
            </a:r>
            <a:r>
              <a:rPr lang="en-US" dirty="0" err="1" smtClean="0"/>
              <a:t>mpi.h</a:t>
            </a:r>
            <a:r>
              <a:rPr lang="en-US" dirty="0" smtClean="0"/>
              <a:t> (i.e., no MPI_INTEGER in </a:t>
            </a:r>
            <a:r>
              <a:rPr lang="en-US" dirty="0" err="1" smtClean="0"/>
              <a:t>mpi.h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3 Make the </a:t>
            </a:r>
            <a:r>
              <a:rPr lang="en-US" dirty="0" err="1" smtClean="0"/>
              <a:t>datatypes</a:t>
            </a:r>
            <a:r>
              <a:rPr lang="en-US" dirty="0" smtClean="0"/>
              <a:t> be exactly equivalent to MPI_DATATYPE_NULL (as a compile-time constant)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0 Make the </a:t>
            </a:r>
            <a:r>
              <a:rPr lang="en-US" dirty="0" err="1" smtClean="0"/>
              <a:t>datatypes</a:t>
            </a:r>
            <a:r>
              <a:rPr lang="en-US" dirty="0" smtClean="0"/>
              <a:t> be invalid, but not necessarily exactly equivalent to MPI_DATATYPE_NULL (i.e., implementation can detect / </a:t>
            </a:r>
            <a:r>
              <a:rPr lang="en-US" dirty="0" err="1" smtClean="0"/>
              <a:t>prettyprint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 Abstain</a:t>
            </a:r>
          </a:p>
          <a:p>
            <a:r>
              <a:rPr lang="en-US" dirty="0" smtClean="0"/>
              <a:t>Should we add macros saying that the </a:t>
            </a:r>
            <a:r>
              <a:rPr lang="en-US" dirty="0" err="1" smtClean="0"/>
              <a:t>datatypes</a:t>
            </a:r>
            <a:r>
              <a:rPr lang="en-US" dirty="0" smtClean="0"/>
              <a:t> are not there (e.g., #define MPI_NO_GOT_INTEGER_SORRY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20 Yes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2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8 Abstain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390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</vt:lpstr>
      <vt:lpstr>Arial</vt:lpstr>
      <vt:lpstr>Office Theme</vt:lpstr>
      <vt:lpstr>FORTRAN!</vt:lpstr>
      <vt:lpstr>MPI-3.1: Fortran bindings are optional</vt:lpstr>
      <vt:lpstr>But MPI-3.1 treats C++ differently</vt:lpstr>
      <vt:lpstr>We should do the same thing in Fortran</vt:lpstr>
      <vt:lpstr>Downsides</vt:lpstr>
      <vt:lpstr>Straw vote</vt:lpstr>
      <vt:lpstr>Straw vote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FORTRAN!</dc:title>
  <dc:creator>Jeff Squyres</dc:creator>
  <cp:lastModifiedBy>Jeff Squyres</cp:lastModifiedBy>
  <cp:revision>11</cp:revision>
  <dcterms:created xsi:type="dcterms:W3CDTF">2016-02-19T11:43:30Z</dcterms:created>
  <dcterms:modified xsi:type="dcterms:W3CDTF">2016-03-03T19:05:15Z</dcterms:modified>
</cp:coreProperties>
</file>