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3" r:id="rId4"/>
    <p:sldId id="257" r:id="rId5"/>
    <p:sldId id="258" r:id="rId6"/>
    <p:sldId id="265" r:id="rId7"/>
    <p:sldId id="267" r:id="rId8"/>
    <p:sldId id="259" r:id="rId9"/>
    <p:sldId id="260" r:id="rId10"/>
    <p:sldId id="268" r:id="rId11"/>
    <p:sldId id="264" r:id="rId12"/>
    <p:sldId id="269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C07400-82FA-419D-B3F4-96B08079FB60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0BAC929-CC65-4008-B0C6-AEDEC075F8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ediveka.ru/zdorove/sport-i-fitnes/kak-nauchitsya-katatsya-na-konkax-samostoyatelno.html" TargetMode="External"/><Relationship Id="rId2" Type="http://schemas.openxmlformats.org/officeDocument/2006/relationships/hyperlink" Target="http://www.mirsovetov.ru/a/sorts/winter-games/drive-skat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gilev.by/article/20736-kak-pravilno-vybrat-konki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relax.com.ua/wp-content/media/kiew/2012/12/konk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908964"/>
            <a:ext cx="7174580" cy="393100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027872" cy="1459568"/>
          </a:xfrm>
        </p:spPr>
        <p:txBody>
          <a:bodyPr>
            <a:noAutofit/>
          </a:bodyPr>
          <a:lstStyle/>
          <a:p>
            <a:r>
              <a:rPr lang="ru-RU" sz="6000" dirty="0" smtClean="0"/>
              <a:t>Как научиться кататься на коньках?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5913120"/>
            <a:ext cx="7858180" cy="9448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Презентацию выполнила ученица 7 «А» класса, школы № 45  Дмитриева Екатерина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42852"/>
            <a:ext cx="7498080" cy="10539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Падения и подъёмы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268760"/>
            <a:ext cx="7024824" cy="53749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000" dirty="0" smtClean="0"/>
              <a:t>Во время падения рекомендуется </a:t>
            </a:r>
            <a:r>
              <a:rPr lang="ru-RU" sz="2000" b="1" i="1" dirty="0" smtClean="0"/>
              <a:t>согнуть ноги в коленях, расслабиться и постараться упасть набок, на наружную сторону бедра</a:t>
            </a:r>
            <a:r>
              <a:rPr lang="ru-RU" sz="2000" dirty="0" smtClean="0"/>
              <a:t>. Конечно, этот совет трудно применим для новичков, которые падают быстрее, чем успевают сообразить, что с ними произошло. Берегите голову: </a:t>
            </a:r>
            <a:r>
              <a:rPr lang="ru-RU" sz="2000" b="1" i="1" dirty="0" smtClean="0"/>
              <a:t>при падении вперед отклоняйте ее назад, при падении назад – прижимайте подбородок к груди.</a:t>
            </a:r>
            <a:r>
              <a:rPr lang="ru-RU" sz="2000" dirty="0" smtClean="0"/>
              <a:t> Правильное падение убережет вас от травм.</a:t>
            </a:r>
            <a:br>
              <a:rPr lang="ru-RU" sz="2000" dirty="0" smtClean="0"/>
            </a:br>
            <a:r>
              <a:rPr lang="ru-RU" sz="2000" dirty="0" smtClean="0"/>
              <a:t>Не пытайтесь встать так же, как на земле. На льду у вас это не получится, и вы можете упасть во второй раз. </a:t>
            </a:r>
            <a:r>
              <a:rPr lang="ru-RU" sz="2000" b="1" i="1" dirty="0" smtClean="0"/>
              <a:t>Сначала поднимитесь на колени, после этого упритесь одним коньком в лед (именно сейчас упираясь зубцами – это не даст вам покатиться) и аккуратно выпрямляйте колено.</a:t>
            </a:r>
          </a:p>
          <a:p>
            <a:pPr>
              <a:buNone/>
            </a:pPr>
            <a:r>
              <a:rPr lang="ru-RU" sz="2000" dirty="0" smtClean="0"/>
              <a:t>Несмотря на относительно небольшую опасность падений на катке, все же</a:t>
            </a:r>
            <a:r>
              <a:rPr lang="ru-RU" sz="2000" b="1" i="1" dirty="0" smtClean="0"/>
              <a:t>, поднявшись, постарайтесь добраться до бортика, отдышаться и почувствовать, все ли с вами в порядке.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Уже после первого посещения катка вы сможете спокойно стоять на коньках, потихоньку скользить на них и отлично научитесь подниматься после падений.</a:t>
            </a:r>
            <a:endParaRPr lang="ru-RU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0" y="0"/>
            <a:ext cx="7498080" cy="98072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Упражнения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980728"/>
            <a:ext cx="6880808" cy="58772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b="1" i="1" dirty="0" smtClean="0"/>
              <a:t>      Приставной шаг</a:t>
            </a:r>
            <a:r>
              <a:rPr lang="ru-RU" sz="1800" dirty="0" smtClean="0"/>
              <a:t>. Стоя на обеих ногах, держась (или не держась) за забор, переставим правую (или левую) ногу от себя, перенеся на нее часть массы тела. Если вы поставили ногу точно перпендикулярно, ни в малой степени не повернув ее к себе или от себя, то почувствуете под ногой твердую опору. Теперь проделайте то же в другую сторону с другой ногой. Это и есть та самая точка опоры, от которой мы с вами будем отталкиваться. Как дальнейшее развитие упражнения можете делать приставные шаги все шире и шире, отставляя ногу все дальше и дальше, пока не начнете уверенно переваливаться с ноги на ногу без всякого страха упасть или поскользнуться. </a:t>
            </a:r>
          </a:p>
          <a:p>
            <a:pPr>
              <a:buNone/>
            </a:pPr>
            <a:r>
              <a:rPr lang="ru-RU" sz="1800" dirty="0" smtClean="0"/>
              <a:t>    </a:t>
            </a:r>
            <a:r>
              <a:rPr lang="ru-RU" dirty="0" smtClean="0"/>
              <a:t> </a:t>
            </a:r>
            <a:r>
              <a:rPr lang="ru-RU" sz="1800" b="1" i="1" dirty="0" smtClean="0"/>
              <a:t>Равновесие на одном коньке, </a:t>
            </a:r>
            <a:r>
              <a:rPr lang="ru-RU" sz="1800" dirty="0" smtClean="0"/>
              <a:t>свободной ноге придаются различные - она согнута в колене вперёд, назад, отведена в сторону или назад. Вначале эти упражнения можно выполнять стоя у стены, а затем без опоры.</a:t>
            </a:r>
          </a:p>
          <a:p>
            <a:pPr>
              <a:buNone/>
            </a:pPr>
            <a:r>
              <a:rPr lang="ru-RU" sz="1800" b="1" i="1" dirty="0" smtClean="0"/>
              <a:t>       Приседания </a:t>
            </a:r>
            <a:r>
              <a:rPr lang="ru-RU" sz="1800" dirty="0" smtClean="0"/>
              <a:t>до положения «посадка» конькобежца.</a:t>
            </a:r>
          </a:p>
          <a:p>
            <a:pPr>
              <a:buNone/>
            </a:pPr>
            <a:r>
              <a:rPr lang="ru-RU" sz="1800" b="1" i="1" dirty="0" smtClean="0"/>
              <a:t>       Вращательные движения </a:t>
            </a:r>
            <a:r>
              <a:rPr lang="ru-RU" sz="1800" dirty="0" smtClean="0"/>
              <a:t>в тазобедренном, коленном и голеностопном суставах.</a:t>
            </a:r>
          </a:p>
          <a:p>
            <a:pPr>
              <a:buNone/>
            </a:pPr>
            <a:r>
              <a:rPr lang="ru-RU" sz="1900" dirty="0" smtClean="0"/>
              <a:t>     </a:t>
            </a:r>
            <a:r>
              <a:rPr lang="ru-RU" sz="2000" dirty="0" smtClean="0"/>
              <a:t> </a:t>
            </a:r>
            <a:r>
              <a:rPr lang="ru-RU" sz="1800" b="1" i="1" dirty="0" smtClean="0"/>
              <a:t>Ходьба на коньках по кругу с различными положениями рук </a:t>
            </a:r>
            <a:r>
              <a:rPr lang="ru-RU" sz="1800" dirty="0" smtClean="0"/>
              <a:t>– на пояс, в стороны, вперёд, вверх, к плечам, за спину.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42852"/>
            <a:ext cx="7498080" cy="148594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Отдых- прежде всего!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84784"/>
            <a:ext cx="6880808" cy="51589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 smtClean="0"/>
              <a:t>Не забывайте об отдыхе во время катания: с непривычки ваше тело получает довольно сильную нагрузку. Если чувствуете, что ноги вас не слушаются, передохните, ведь невозможно обучаться катанию на ватных дрожащих ногах, а уставший фигурист теряет внимательность и осторожность и легко может получить травму.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548680"/>
            <a:ext cx="7498080" cy="868958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988840"/>
            <a:ext cx="6592776" cy="48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http://www.mirsovetov.ru/a/sorts/winter-games/drive-skates.html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http://lediveka.ru/zdorove/sport-i-fitnes/kak-nauchitsya-katatsya-na-konkax-samostoyatelno.html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https://www.mogilev.by//article/20736-kak-pravilno-vybrat-konki.html</a:t>
            </a:r>
            <a:endParaRPr lang="ru-RU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http://kk.docdat.com/docs/index-408984.html</a:t>
            </a:r>
            <a:endParaRPr lang="ru-RU" dirty="0" smtClean="0">
              <a:hlinkClick r:id="rId4"/>
            </a:endParaRP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73152"/>
            <a:ext cx="7406640" cy="11412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Как научиться кататься на коньках?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11936" y="1316736"/>
            <a:ext cx="3917254" cy="5398412"/>
          </a:xfrm>
        </p:spPr>
        <p:txBody>
          <a:bodyPr>
            <a:noAutofit/>
          </a:bodyPr>
          <a:lstStyle/>
          <a:p>
            <a:r>
              <a:rPr lang="ru-RU" sz="2000" dirty="0" smtClean="0"/>
              <a:t>  Коньки способны подарить не меньше удовольствия, нежели лыжи или сани. Тем более, они принимают активное участие в отработке и поддержании тонуса мышц спины, ног, живота. Воспитывают чувства координации движений и равновесия. Впрочем, прежде чем выйти на каток или иное ледяное пространство, человек должен пройти тяжелый путь обучения, понять, как научиться кататься на коньках и осилить полученные знания. Сложного в этом нет ничего, но и легко в решении данного вопроса также не будет.</a:t>
            </a:r>
            <a:endParaRPr lang="ru-RU" sz="2000" dirty="0"/>
          </a:p>
        </p:txBody>
      </p:sp>
      <p:pic>
        <p:nvPicPr>
          <p:cNvPr id="13316" name="Picture 4" descr="http://tips-ua.com/img/0/5/053a340dd4a3d1ac84d82c8501feea0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844824"/>
            <a:ext cx="3132109" cy="450584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0"/>
            <a:ext cx="7719274" cy="6339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правильно подобрать коньки?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536448"/>
            <a:ext cx="7498080" cy="4321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Примерив и зашнуровав коньки, встаньте и пройдитесь в них. </a:t>
            </a:r>
            <a:r>
              <a:rPr lang="ru-RU" sz="1600" b="1" i="1" dirty="0" smtClean="0"/>
              <a:t>Не должно быть не малейшего дискомфорта – иначе во время катания вам будет еще более некомфортно в коньках. </a:t>
            </a:r>
            <a:r>
              <a:rPr lang="ru-RU" sz="1600" dirty="0" smtClean="0"/>
              <a:t>Проверьте прочность крепления лезвия к ботинку заклепками. Если вы приобретаете отдельно ботинки и лезвия, удостоверьтесь, что подошва ботинка симметрична: носок должен находиться на одной линии с каблуком – во избежание проблем с установкой лезвия. Чем выше ваш уровень катания, тем жестче должны быть коньки. Проверьте, чтобы коньки были с заточенными лезвиями – не все модели их имеют. В любом случае, нелишней будет заточка сразу после покупки коньков.</a:t>
            </a:r>
          </a:p>
          <a:p>
            <a:pPr>
              <a:buNone/>
            </a:pPr>
            <a:r>
              <a:rPr lang="ru-RU" sz="1600" dirty="0" smtClean="0"/>
              <a:t> Коньки для начинающих, или прогулочные коньки – идеальный вариант для новичков на льду, а также тех, кто посещает каток время от времени. Особых требований к таким конькам нет. Для новичков идеально подходят коньки с ботинками средней жесткости, препятствующие растяжению </a:t>
            </a:r>
            <a:r>
              <a:rPr lang="ru-RU" sz="1600" dirty="0" err="1" smtClean="0"/>
              <a:t>голеностопа</a:t>
            </a:r>
            <a:r>
              <a:rPr lang="ru-RU" sz="1600" dirty="0" smtClean="0"/>
              <a:t>. </a:t>
            </a:r>
          </a:p>
          <a:p>
            <a:pPr>
              <a:buNone/>
            </a:pPr>
            <a:r>
              <a:rPr lang="ru-RU" sz="1600" b="1" i="1" dirty="0" smtClean="0"/>
              <a:t>Помните, что ботинки не должны иметь чересчур большой запас, они могут быть максимум на один размер больше.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1026" name="Picture 2" descr="https://lubertsyriamo.ru/files/image/02/29/52/gallery!1l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647634"/>
            <a:ext cx="3936500" cy="207987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</p:pic>
      <p:pic>
        <p:nvPicPr>
          <p:cNvPr id="1030" name="Picture 6" descr="http://volgasib.ru/images/stories/konk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4411772"/>
            <a:ext cx="1599566" cy="230337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-280416"/>
            <a:ext cx="7498080" cy="6607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0"/>
            <a:ext cx="7790712" cy="37147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404664"/>
            <a:ext cx="7174010" cy="4093428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/>
              <a:t>Для более </a:t>
            </a:r>
            <a:r>
              <a:rPr lang="ru-RU" sz="2000" dirty="0"/>
              <a:t>быстрого освоения техники катания потребуется некоторое время поупражняться в стенах родного дома. Для этого, надев на лезвие коньков чехлы или подстелив старый ненужный коврик, необходимо немного походить по комнате. Это делается для того, чтобы обучаемый смог прочувствовать </a:t>
            </a:r>
            <a:r>
              <a:rPr lang="ru-RU" sz="2000" dirty="0" smtClean="0"/>
              <a:t>устойчивость. </a:t>
            </a:r>
            <a:r>
              <a:rPr lang="ru-RU" sz="2000" dirty="0"/>
              <a:t>Держась руками за спинку стула, обув коньки, потребуется сделать несколько приседаний, а, затем, и полуприседаний. В итоге, задача будет усложнена тем, что приседания будут происходить с одной вытянутой вперед ногой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Важным моментом в период обучения катанию на коньках является умение переносить тяжесть корпуса с одной ноги на другую, а также вовремя их сгибать в процессе движения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14340" name="Picture 4" descr="https://i1.wp.com/shkolazhizni.ru/img/content/i47/479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867051"/>
            <a:ext cx="3168352" cy="175170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5852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 льду. Ходьба.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207264"/>
            <a:ext cx="7498080" cy="604113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728" y="571480"/>
            <a:ext cx="7429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Первый выход на лед должен состояться на малолюдном катке</a:t>
            </a:r>
            <a:r>
              <a:rPr lang="ru-RU" dirty="0" smtClean="0"/>
              <a:t>.  Попробуйте сделать шаг, другой. По катку следует скользить, но почти все новички пытаются ходить по льду, как по земле. Ничего страшного – почувствуйте лед, ощутите, как ваша нога становится на него, поймите, что вы прочно стоите на своих коньках. Теперь давайте учиться именно скользить.  </a:t>
            </a:r>
            <a:endParaRPr lang="ru-RU" dirty="0"/>
          </a:p>
        </p:txBody>
      </p:sp>
      <p:pic>
        <p:nvPicPr>
          <p:cNvPr id="15362" name="Picture 2" descr="https://www.ikirov.ru/attachments/publications/1/19025/thumb_1448807819-3c0295d0b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791827"/>
            <a:ext cx="6671094" cy="366383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2474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Скольжение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268760"/>
            <a:ext cx="6664784" cy="55892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000" dirty="0" smtClean="0"/>
              <a:t>При скольжении </a:t>
            </a:r>
            <a:r>
              <a:rPr lang="ru-RU" sz="2000" b="1" i="1" dirty="0" smtClean="0"/>
              <a:t>колени должны быть согнуты,  можно слегка наклониться вперед</a:t>
            </a:r>
            <a:r>
              <a:rPr lang="ru-RU" sz="2000" dirty="0" smtClean="0"/>
              <a:t>. </a:t>
            </a:r>
            <a:r>
              <a:rPr lang="ru-RU" sz="2000" b="1" i="1" dirty="0" smtClean="0"/>
              <a:t>Ни в коем случае не отталкивайтесь носком конька – только ребром</a:t>
            </a:r>
            <a:r>
              <a:rPr lang="ru-RU" sz="2000" dirty="0" smtClean="0"/>
              <a:t>. Если разобрать скольжение по деталям, получится следующая </a:t>
            </a:r>
          </a:p>
          <a:p>
            <a:pPr>
              <a:buNone/>
            </a:pPr>
            <a:r>
              <a:rPr lang="ru-RU" sz="2000" dirty="0" smtClean="0"/>
              <a:t>     1. Ноги вместе, стопы параллельно.</a:t>
            </a:r>
          </a:p>
          <a:p>
            <a:pPr>
              <a:buNone/>
            </a:pPr>
            <a:r>
              <a:rPr lang="ru-RU" sz="2000" dirty="0" smtClean="0"/>
              <a:t>    2. Согните ноги в коленях, держа спину ровной, и разверните правую ногу примерно на 45 градусов.</a:t>
            </a:r>
          </a:p>
          <a:p>
            <a:pPr>
              <a:buNone/>
            </a:pPr>
            <a:r>
              <a:rPr lang="ru-RU" sz="2000" dirty="0" smtClean="0"/>
              <a:t>     3. Оттолкнитесь внутренним ребром правого конька и во время толчка перенесите вес на левую ногу.</a:t>
            </a:r>
          </a:p>
          <a:p>
            <a:pPr>
              <a:buNone/>
            </a:pPr>
            <a:r>
              <a:rPr lang="ru-RU" sz="2000" dirty="0" smtClean="0"/>
              <a:t>     4. От толчка вы поедете вперед на левой ноге (ее колено остается слегка согнутым).</a:t>
            </a:r>
          </a:p>
          <a:p>
            <a:pPr>
              <a:buNone/>
            </a:pPr>
            <a:r>
              <a:rPr lang="ru-RU" sz="2000" dirty="0" smtClean="0"/>
              <a:t>     5. Оторвите правую ногу ото льда и подтяните ее к левой. Следите, чтобы зубцы на носке конька не касались льда. Если это произойдет, значит, вы слишком сильно направляете носок книзу.</a:t>
            </a:r>
          </a:p>
          <a:p>
            <a:pPr>
              <a:buNone/>
            </a:pPr>
            <a:r>
              <a:rPr lang="ru-RU" sz="2000" dirty="0" smtClean="0"/>
              <a:t>      6. Держите обе ноги вместе и спокойно катитесь на обеих. В это время проверьте свое тело: спина прямая, корпус развернут вперед, колени согнуты.</a:t>
            </a:r>
          </a:p>
          <a:p>
            <a:pPr>
              <a:buNone/>
            </a:pPr>
            <a:r>
              <a:rPr lang="ru-RU" sz="2000" dirty="0" smtClean="0"/>
              <a:t>      7. Повторите то же движение для левой ноги.</a:t>
            </a:r>
          </a:p>
          <a:p>
            <a:pPr>
              <a:buNone/>
            </a:pPr>
            <a:endParaRPr lang="ru-RU" sz="18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-357213"/>
            <a:ext cx="7498080" cy="21431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052736"/>
            <a:ext cx="6880808" cy="51956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  </a:t>
            </a:r>
            <a:r>
              <a:rPr lang="ru-RU" sz="2800" dirty="0" smtClean="0"/>
              <a:t>Отталкиваемся задней ногой, катимся на передней, подносим толчковую ногу к опорной и переносим ее вперед, ставим в ту же третью позицию – под 90 градусов. Вновь отталкиваемся задней, и все повторяется. Скольжение можно попробовать сымитировать дома, до катка, чтобы лучше его понять. </a:t>
            </a:r>
            <a:br>
              <a:rPr lang="ru-RU" sz="2800" dirty="0" smtClean="0"/>
            </a:br>
            <a:r>
              <a:rPr lang="ru-RU" sz="2800" dirty="0" smtClean="0"/>
              <a:t>Помогайте себе сохранять равновесие, расставив руки в стороны ладонями</a:t>
            </a:r>
            <a:r>
              <a:rPr lang="ru-RU" sz="2800" b="1" dirty="0" smtClean="0"/>
              <a:t> </a:t>
            </a:r>
            <a:r>
              <a:rPr lang="ru-RU" sz="2800" dirty="0" smtClean="0"/>
              <a:t>вниз на уровне пояса или немного выше. </a:t>
            </a:r>
          </a:p>
          <a:p>
            <a:pPr>
              <a:buNone/>
            </a:pPr>
            <a:r>
              <a:rPr lang="ru-RU" sz="2800" dirty="0" smtClean="0"/>
              <a:t>Следите, чтобы корпус располагался точно над опорной ногой (вспомните, как вы делали «ласточку»), на толчковой ноге после толчка не должно быть ни грамма вашего веса, а опорное колено должно быть всегда согнуто. 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-146304"/>
            <a:ext cx="7498080" cy="105502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Повороты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908720"/>
            <a:ext cx="7024824" cy="3306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      </a:t>
            </a:r>
            <a:r>
              <a:rPr lang="ru-RU" sz="1800" dirty="0" smtClean="0"/>
              <a:t>По льду в коньках не бегают, а скользят. Главное – равномерность и плавность движений, а также полное отсутствие рывков. Новичок должен учиться поворачивать. Предлагаем рассмотреть две схемы поворотов.</a:t>
            </a:r>
          </a:p>
          <a:p>
            <a:pPr>
              <a:buNone/>
            </a:pPr>
            <a:r>
              <a:rPr lang="ru-RU" sz="1800" dirty="0" smtClean="0"/>
              <a:t>      Их необходимо освоить сразу же после того, как катающийся более-менее уверенно стоит на коньках.</a:t>
            </a:r>
          </a:p>
          <a:p>
            <a:pPr>
              <a:buNone/>
            </a:pPr>
            <a:r>
              <a:rPr lang="ru-RU" sz="1800" dirty="0" smtClean="0"/>
              <a:t>      Что необходимо сделать для проведения правильного поворота? Ничего сложного: слегка наклонив корпус влево необходимо на левую ногу перенести вес тела и поставить ее на наружную сторону лезвия. Затем, поднимите левую ногу, перекрещивая ее, плавно поставьте на лед впереди правой.</a:t>
            </a:r>
            <a:endParaRPr lang="ru-RU" sz="1800" dirty="0"/>
          </a:p>
        </p:txBody>
      </p:sp>
      <p:pic>
        <p:nvPicPr>
          <p:cNvPr id="16386" name="Picture 2" descr="Схема поворота направ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643314"/>
            <a:ext cx="5476907" cy="164307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</p:pic>
      <p:pic>
        <p:nvPicPr>
          <p:cNvPr id="16388" name="Picture 4" descr="Схема поворота налев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5157192"/>
            <a:ext cx="4954974" cy="148649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8768"/>
            <a:ext cx="7498080" cy="99743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Торможение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124744"/>
            <a:ext cx="6664784" cy="323295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sz="2000" dirty="0" smtClean="0"/>
              <a:t>Ускориться на скользкой поверхности еще не является вершиной мастерства обучаемого. Наиболее сложно остановиться в данной ситуации. Так как же затормозить на льду? В данном случае техника остановки представляет собой отдельное искусство. </a:t>
            </a:r>
          </a:p>
          <a:p>
            <a:pPr>
              <a:buNone/>
            </a:pPr>
            <a:r>
              <a:rPr lang="ru-RU" sz="2000" dirty="0" smtClean="0"/>
              <a:t>       Самым простым способом торможения является так называемый упор в лед, который производится выставленной вперед ногой с участием внутренней стороны ребра конька.</a:t>
            </a:r>
          </a:p>
          <a:p>
            <a:pPr>
              <a:buNone/>
            </a:pPr>
            <a:r>
              <a:rPr lang="ru-RU" sz="2000" dirty="0" smtClean="0"/>
              <a:t>       Иным способом торможения является сведение коленок и носков, раздвигание задников коньков с одновременным сгибанием ног. Данный вариант называется «плугом» и используется в лыжном спорте.</a:t>
            </a:r>
          </a:p>
        </p:txBody>
      </p:sp>
      <p:pic>
        <p:nvPicPr>
          <p:cNvPr id="17410" name="Picture 2" descr="Торможение на коньках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461595"/>
            <a:ext cx="3787874" cy="22048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232</TotalTime>
  <Words>882</Words>
  <Application>Microsoft Office PowerPoint</Application>
  <PresentationFormat>Экран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Corbel</vt:lpstr>
      <vt:lpstr>Gill Sans MT</vt:lpstr>
      <vt:lpstr>Verdana</vt:lpstr>
      <vt:lpstr>Wingdings 2</vt:lpstr>
      <vt:lpstr>Солнцестояние</vt:lpstr>
      <vt:lpstr>Как научиться кататься на коньках?</vt:lpstr>
      <vt:lpstr>Как научиться кататься на коньках?</vt:lpstr>
      <vt:lpstr>Как правильно подобрать коньки?</vt:lpstr>
      <vt:lpstr>Презентация PowerPoint</vt:lpstr>
      <vt:lpstr>На льду. Ходьба.</vt:lpstr>
      <vt:lpstr>Скольжение</vt:lpstr>
      <vt:lpstr>Презентация PowerPoint</vt:lpstr>
      <vt:lpstr>Повороты</vt:lpstr>
      <vt:lpstr>Торможение</vt:lpstr>
      <vt:lpstr>Падения и подъёмы</vt:lpstr>
      <vt:lpstr>Упражнения</vt:lpstr>
      <vt:lpstr>Отдых- прежде всего!</vt:lpstr>
      <vt:lpstr>Список литературы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Зина</cp:lastModifiedBy>
  <cp:revision>18</cp:revision>
  <dcterms:created xsi:type="dcterms:W3CDTF">2017-12-17T15:45:02Z</dcterms:created>
  <dcterms:modified xsi:type="dcterms:W3CDTF">2018-02-25T20:17:11Z</dcterms:modified>
</cp:coreProperties>
</file>