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0802-8BBB-4DF1-93F4-8ED9DE00D205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9CE6-4AD4-4D16-B93E-9D2D81DC9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89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0802-8BBB-4DF1-93F4-8ED9DE00D205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9CE6-4AD4-4D16-B93E-9D2D81DC9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6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0802-8BBB-4DF1-93F4-8ED9DE00D205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9CE6-4AD4-4D16-B93E-9D2D81DC9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52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0802-8BBB-4DF1-93F4-8ED9DE00D205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9CE6-4AD4-4D16-B93E-9D2D81DC9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47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0802-8BBB-4DF1-93F4-8ED9DE00D205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9CE6-4AD4-4D16-B93E-9D2D81DC9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22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0802-8BBB-4DF1-93F4-8ED9DE00D205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9CE6-4AD4-4D16-B93E-9D2D81DC9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10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0802-8BBB-4DF1-93F4-8ED9DE00D205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9CE6-4AD4-4D16-B93E-9D2D81DC9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34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0802-8BBB-4DF1-93F4-8ED9DE00D205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9CE6-4AD4-4D16-B93E-9D2D81DC9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8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0802-8BBB-4DF1-93F4-8ED9DE00D205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9CE6-4AD4-4D16-B93E-9D2D81DC9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00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0802-8BBB-4DF1-93F4-8ED9DE00D205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9CE6-4AD4-4D16-B93E-9D2D81DC9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71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0802-8BBB-4DF1-93F4-8ED9DE00D205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9CE6-4AD4-4D16-B93E-9D2D81DC9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33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0802-8BBB-4DF1-93F4-8ED9DE00D205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9CE6-4AD4-4D16-B93E-9D2D81DC9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8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КУРСОВОЙ ПРОЕКТ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58491" y="2039080"/>
            <a:ext cx="44750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 smtClean="0"/>
              <a:t>Проектирование и разработка программной системы «Автобусное предприятие»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285509" y="432521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i="1" dirty="0" smtClean="0"/>
              <a:t>Выполнил: </a:t>
            </a:r>
          </a:p>
          <a:p>
            <a:pPr algn="r"/>
            <a:r>
              <a:rPr lang="ru-RU" i="1" dirty="0" smtClean="0"/>
              <a:t>студент гр. ИСТ-116</a:t>
            </a:r>
            <a:endParaRPr lang="ru-RU" dirty="0" smtClean="0"/>
          </a:p>
          <a:p>
            <a:pPr algn="r"/>
            <a:r>
              <a:rPr lang="ru-RU" i="1" dirty="0" smtClean="0"/>
              <a:t>Сонин А.С.</a:t>
            </a:r>
            <a:endParaRPr lang="ru-RU" dirty="0" smtClean="0"/>
          </a:p>
          <a:p>
            <a:pPr algn="r"/>
            <a:r>
              <a:rPr lang="ru-RU" i="1" dirty="0" smtClean="0"/>
              <a:t>		Принял: доц. кафедры ИСПИ</a:t>
            </a:r>
            <a:endParaRPr lang="ru-RU" dirty="0" smtClean="0"/>
          </a:p>
          <a:p>
            <a:pPr algn="r"/>
            <a:r>
              <a:rPr lang="ru-RU" i="1" dirty="0" smtClean="0"/>
              <a:t>		Вершинин В.В.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217394" y="6079545"/>
            <a:ext cx="1757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/>
              <a:t>Владимир, 20</a:t>
            </a:r>
            <a:r>
              <a:rPr lang="en-US" i="1" dirty="0" smtClean="0"/>
              <a:t>1</a:t>
            </a:r>
            <a:r>
              <a:rPr lang="ru-RU" i="1" dirty="0" smtClean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96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заведующего автопарка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06099" y="3178579"/>
            <a:ext cx="5372100" cy="3209925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4003964" y="1690689"/>
            <a:ext cx="7730836" cy="217473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353800" y="620383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93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диспетчера и водителя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2673" y="1593705"/>
            <a:ext cx="7308272" cy="205004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091055" y="1907771"/>
            <a:ext cx="41009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Диспетчер может добавлять, удалять </a:t>
            </a:r>
          </a:p>
          <a:p>
            <a:r>
              <a:rPr lang="ru-RU" sz="2400" dirty="0" smtClean="0"/>
              <a:t>и редактировать путевые листы.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Водитель может изменять статус путевого листа.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353800" y="619630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327221" y="4216095"/>
            <a:ext cx="5859175" cy="158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3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	В </a:t>
            </a:r>
            <a:r>
              <a:rPr lang="ru-RU" dirty="0"/>
              <a:t>ходе </a:t>
            </a:r>
            <a:r>
              <a:rPr lang="ru-RU" dirty="0" smtClean="0"/>
              <a:t>выполнения курсового </a:t>
            </a:r>
            <a:r>
              <a:rPr lang="ru-RU" dirty="0"/>
              <a:t>проекта были получены навыки создания и поддержки программных систем. Выполнено проектирование и реализация программной системы для автобусного </a:t>
            </a:r>
            <a:r>
              <a:rPr lang="ru-RU" dirty="0" smtClean="0"/>
              <a:t>предприятия.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Были </a:t>
            </a:r>
            <a:r>
              <a:rPr lang="ru-RU" dirty="0"/>
              <a:t>решены следующие задачи:</a:t>
            </a:r>
          </a:p>
          <a:p>
            <a:pPr lvl="0"/>
            <a:r>
              <a:rPr lang="ru-RU" dirty="0"/>
              <a:t>анализ предметной области;</a:t>
            </a:r>
          </a:p>
          <a:p>
            <a:pPr lvl="0"/>
            <a:r>
              <a:rPr lang="ru-RU" dirty="0"/>
              <a:t>разработка проекта программной системы;</a:t>
            </a:r>
          </a:p>
          <a:p>
            <a:pPr lvl="0"/>
            <a:r>
              <a:rPr lang="ru-RU" dirty="0"/>
              <a:t>разработка прототипа программной системы;</a:t>
            </a:r>
          </a:p>
          <a:p>
            <a:pPr lvl="0"/>
            <a:r>
              <a:rPr lang="ru-RU" dirty="0"/>
              <a:t>реализация программной системы.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353800" y="617696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61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В </a:t>
            </a:r>
            <a:r>
              <a:rPr lang="ru-RU" dirty="0"/>
              <a:t>данном курсовом проекте производится проектирование и реализация программной системы для автобусного предприятия, которая автоматизирует выполнение </a:t>
            </a:r>
            <a:r>
              <a:rPr lang="ru-RU" dirty="0" smtClean="0"/>
              <a:t>задач. </a:t>
            </a:r>
          </a:p>
          <a:p>
            <a:pPr marL="0" indent="0" algn="just">
              <a:buNone/>
            </a:pPr>
            <a:r>
              <a:rPr lang="ru-RU" dirty="0" smtClean="0"/>
              <a:t>Минимальный </a:t>
            </a:r>
            <a:r>
              <a:rPr lang="ru-RU" dirty="0"/>
              <a:t>набор функций:</a:t>
            </a:r>
          </a:p>
          <a:p>
            <a:pPr lvl="0"/>
            <a:r>
              <a:rPr lang="ru-RU" dirty="0"/>
              <a:t>Учет автопарка</a:t>
            </a:r>
            <a:endParaRPr lang="ru-RU" dirty="0" smtClean="0">
              <a:effectLst/>
            </a:endParaRPr>
          </a:p>
          <a:p>
            <a:pPr lvl="0"/>
            <a:r>
              <a:rPr lang="ru-RU" dirty="0"/>
              <a:t>Учет сотрудников;</a:t>
            </a:r>
            <a:endParaRPr lang="ru-RU" dirty="0" smtClean="0">
              <a:effectLst/>
            </a:endParaRPr>
          </a:p>
          <a:p>
            <a:pPr lvl="0"/>
            <a:r>
              <a:rPr lang="ru-RU" dirty="0"/>
              <a:t>Формирование маршрута.</a:t>
            </a:r>
            <a:endParaRPr lang="ru-RU" dirty="0" smtClean="0">
              <a:effectLst/>
            </a:endParaRPr>
          </a:p>
          <a:p>
            <a:pPr lvl="0"/>
            <a:r>
              <a:rPr lang="ru-RU" dirty="0"/>
              <a:t>Выдача путевого листа.</a:t>
            </a:r>
            <a:endParaRPr lang="ru-RU" dirty="0" smtClean="0">
              <a:effectLst/>
            </a:endParaRP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353800" y="63119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780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Подобная программная система позволяет компаниям расширить функциональные возможности как диспетчеров, так и водителей. Пользователями системы станут руководство автобусного предприятия, заведующие автопарком, диспетчера и водители.</a:t>
            </a:r>
          </a:p>
          <a:p>
            <a:r>
              <a:rPr lang="ru-RU" dirty="0"/>
              <a:t>Программа предоставляет широкие возможности руководству предприятия, диспетчерам и водителям. Заведующие автопарком смогут просматривать список автобусов, вести их учет, водители - просматривать путевые листы, руководство предприятия – вести учет сотрудников. Ведение базы данных позволит контролировать учет автомобилей в парке, а также грамотно планировать расписание.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353800" y="63119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080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10515600" cy="1325563"/>
          </a:xfrm>
        </p:spPr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080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196429"/>
              </p:ext>
            </p:extLst>
          </p:nvPr>
        </p:nvGraphicFramePr>
        <p:xfrm>
          <a:off x="2095500" y="1496725"/>
          <a:ext cx="8000999" cy="5353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10363154" imgH="6772435" progId="Visio.Drawing.15">
                  <p:embed/>
                </p:oleObj>
              </mc:Choice>
              <mc:Fallback>
                <p:oleObj name="Visio" r:id="rId3" imgW="10363154" imgH="677243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496725"/>
                        <a:ext cx="8000999" cy="53538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1353799" y="636160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858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последовательностей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617089"/>
              </p:ext>
            </p:extLst>
          </p:nvPr>
        </p:nvGraphicFramePr>
        <p:xfrm>
          <a:off x="2050472" y="1801089"/>
          <a:ext cx="8091055" cy="447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6067583" imgH="3352863" progId="Visio.Drawing.15">
                  <p:embed/>
                </p:oleObj>
              </mc:Choice>
              <mc:Fallback>
                <p:oleObj name="Visio" r:id="rId3" imgW="6067583" imgH="335286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472" y="1801089"/>
                        <a:ext cx="8091055" cy="44710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1353800" y="62721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88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базы данных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37499" y="1559820"/>
            <a:ext cx="6717002" cy="512381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353800" y="631430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854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33600" y="19534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1353800" y="628261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541" y="1386663"/>
            <a:ext cx="9482917" cy="526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9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br>
              <a:rPr lang="ru-RU" dirty="0" smtClean="0"/>
            </a:br>
            <a:r>
              <a:rPr lang="ru-RU" dirty="0" smtClean="0"/>
              <a:t>состояний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91200" y="9975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1353800" y="615615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53" y="145492"/>
            <a:ext cx="4568838" cy="63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7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696075" y="1386320"/>
            <a:ext cx="5301961" cy="51054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администратора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386320"/>
            <a:ext cx="5857875" cy="527685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353800" y="626895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7201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155</Words>
  <Application>Microsoft Office PowerPoint</Application>
  <PresentationFormat>Широкоэкранный</PresentationFormat>
  <Paragraphs>48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Visio</vt:lpstr>
      <vt:lpstr>Презентация PowerPoint</vt:lpstr>
      <vt:lpstr>Введение</vt:lpstr>
      <vt:lpstr>Введение</vt:lpstr>
      <vt:lpstr>Диаграмма прецедентов</vt:lpstr>
      <vt:lpstr>Диаграмма последовательностей</vt:lpstr>
      <vt:lpstr>Модель базы данных</vt:lpstr>
      <vt:lpstr>Диаграмма классов</vt:lpstr>
      <vt:lpstr>Диаграмма  состояний</vt:lpstr>
      <vt:lpstr>Возможности администратора</vt:lpstr>
      <vt:lpstr>Возможности заведующего автопарка</vt:lpstr>
      <vt:lpstr>Возможности диспетчера и водителя</vt:lpstr>
      <vt:lpstr>Выводы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Сонин</dc:creator>
  <cp:lastModifiedBy>Александр Сонин</cp:lastModifiedBy>
  <cp:revision>5</cp:revision>
  <dcterms:created xsi:type="dcterms:W3CDTF">2019-01-09T00:36:04Z</dcterms:created>
  <dcterms:modified xsi:type="dcterms:W3CDTF">2019-01-17T16:20:24Z</dcterms:modified>
</cp:coreProperties>
</file>