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layfair Display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fairDispl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Italic.fntdata"/><Relationship Id="rId30" Type="http://schemas.openxmlformats.org/officeDocument/2006/relationships/font" Target="fonts/PlayfairDisplay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c5749e36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c5749e36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c5749e36b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c5749e36b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c5749e36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c5749e36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c5749e36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c5749e36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c5749e36b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c5749e36b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c5749e36b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c5749e36b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c5749e36b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c5749e36b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c5749e36b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c5749e36b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c5749e36b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c5749e36b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c5749e36b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c5749e36b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c5749e36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c5749e36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end of section: Joining DataFrames and Selecting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matchSummaryT.createOrReplaceTempView("match_desc") //relate matchSummaryT to match_desc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missSummaryT.createOrReplaceTempView("miss_desc")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spark.sql("""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SELECT a.field, a.count + b.count total, a.mean - b.mean delta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FROM match_desc a INNER JOIN miss_desc b ON a.field = b.field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WHERE a.field not in ("id_1", "id_2")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ORDER BY delta DESC, total DESC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""").show()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 well the reason I choose to use cmp_by as my focus was because cmp_plz was the best value from the difference between missed and matched mean. I went to go look at what cmp_plz was in the documentation: cmp_plz: agreement of postal code, which kinda does make sense now that I am typing it out, but I was confused what they meant by postal code. So I decided to go with the next data set, that actually had enough values to work with (cough, cough, cmp_lname_c2).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c5749e36b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c5749e36b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relative change~!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c5749e36b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c5749e36b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c5749e36b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c5749e36b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c5749e36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c5749e36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c5749e36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c5749e36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c5749e36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c5749e36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c5749e36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c5749e36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side. Tried to do in place conversion using the methods given and tinkering with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side. USED RDD </a:t>
            </a:r>
            <a:r>
              <a:rPr lang="en"/>
              <a:t>and parsed data!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c5749e36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c5749e36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side. Tried to do in place conversion using the methods given and tinkering with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side. USED RDD and parsed data!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c5749e36b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c5749e36b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side. Tried to do in place conversion using the methods given and tinkering with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side. USED RDD and parsed data!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c5749e36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c5749e36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Extension for Chapter 01/02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Alexander Spivey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83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inferSchema still inferring most elements as Strings?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344050" y="2371650"/>
            <a:ext cx="44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Cuz I am bad and somehow broke everything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37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inferSchema still inferring most elements as Strings?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2670000" y="1115550"/>
            <a:ext cx="38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-Update (11:45pm 8/29): Got it to work on ssh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200" y="1781850"/>
            <a:ext cx="4473584" cy="2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" y="0"/>
            <a:ext cx="751596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857632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6582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36" y="0"/>
            <a:ext cx="831832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8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5575"/>
            <a:ext cx="8839201" cy="3272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</a:t>
            </a:r>
            <a:r>
              <a:rPr lang="en"/>
              <a:t>describe() cuts of is_match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out the lil stats then!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Cmp_plz is most consistently disagreed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Whats the breakdown?</a:t>
            </a:r>
            <a:endParaRPr/>
          </a:p>
        </p:txBody>
      </p:sp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else can I do?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25" y="152400"/>
            <a:ext cx="724271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So what fueled this week's endeavor?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Best data point is cmp_plz (mean diff)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does cmp_plz stand for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What's</a:t>
            </a:r>
            <a:r>
              <a:rPr lang="en"/>
              <a:t> left?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Cmp_lname_c2: too few entries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Cmp_by: not shabby in diff &amp; thicc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273" y="445025"/>
            <a:ext cx="3458025" cy="19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7188" y="2571750"/>
            <a:ext cx="65246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900"/>
              <a:t>91,177.3282191%</a:t>
            </a:r>
            <a:endParaRPr sz="8900"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</a:t>
            </a:r>
            <a:r>
              <a:rPr lang="en"/>
              <a:t>ORE LIKELY TO GET MATCHED WHEN YEAR IS ALSO AGREED ON vs NOT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9771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900"/>
              <a:t>744.0093350%</a:t>
            </a:r>
            <a:endParaRPr sz="8900"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MORE LIKELY FOR POSTAL CODE TO BE AGREED WHEN YEAR IS ALSO AGREED ON vs NOT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75" y="563275"/>
            <a:ext cx="751522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000" y="1906850"/>
            <a:ext cx="81248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his inferSchema </a:t>
            </a:r>
            <a:r>
              <a:rPr lang="en"/>
              <a:t>inferring</a:t>
            </a:r>
            <a:r>
              <a:rPr lang="en"/>
              <a:t> most elements as Strings?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his inferSchema inferring most elements as Strings?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2455950" y="1863750"/>
            <a:ext cx="4232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latin typeface="Playfair Display"/>
                <a:ea typeface="Playfair Display"/>
                <a:cs typeface="Playfair Display"/>
                <a:sym typeface="Playfair Display"/>
              </a:rPr>
              <a:t>NO IDEA</a:t>
            </a:r>
            <a:endParaRPr sz="8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What did you try to fix this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250" y="725100"/>
            <a:ext cx="3467720" cy="426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7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he also forget to check the edition before working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250" y="1434550"/>
            <a:ext cx="693420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3280100" y="3872400"/>
            <a:ext cx="23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CHECK YOUR EDITIONS!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you try to fix this?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250" y="725100"/>
            <a:ext cx="3467720" cy="4265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5" y="725100"/>
            <a:ext cx="3835947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this dude break something that comes pre-installed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862" y="656125"/>
            <a:ext cx="3932274" cy="4265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