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bdfff327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bdfff327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bdfff327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bdfff327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bdfff3275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bdfff3275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bdfff3275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bdfff3275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bdfff3275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bdfff3275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bdfff327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bdfff327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bdfff3275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bdfff3275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bdfff3275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bdfff3275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AAS_CH3 My Extension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Alexander Spivey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 recommender gives a different recommendation based on the used training data, why not use a cross-validation method to recommend to users?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13800"/>
            <a:ext cx="8839200" cy="2515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989" y="37000"/>
            <a:ext cx="299422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4197" y="0"/>
            <a:ext cx="2821156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8513" y="352425"/>
            <a:ext cx="3171825" cy="44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very useful </a:t>
            </a:r>
            <a:r>
              <a:rPr lang="en"/>
              <a:t>separated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550" y="1985275"/>
            <a:ext cx="8494500" cy="244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Reorder it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7825" y="1935238"/>
            <a:ext cx="4029075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Separate</a:t>
            </a:r>
            <a:r>
              <a:rPr lang="en"/>
              <a:t> value from key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0013" y="1853850"/>
            <a:ext cx="3772776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0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36" y="0"/>
            <a:ext cx="831832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 minutes and 28 seconds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To run the model 11 times!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