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ixie One"/>
      <p:regular r:id="rId15"/>
    </p:embeddedFont>
    <p:embeddedFont>
      <p:font typeface="Varela Round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ixieOne-regular.fntdata"/><Relationship Id="rId14" Type="http://schemas.openxmlformats.org/officeDocument/2006/relationships/slide" Target="slides/slide9.xml"/><Relationship Id="rId16" Type="http://schemas.openxmlformats.org/officeDocument/2006/relationships/font" Target="fonts/VarelaRoun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f37b9c5545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f37b9c5545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f37b9c5545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f37b9c5545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f37b9c5545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f37b9c5545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f37b9c5545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f37b9c5545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f37b9c5545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f37b9c5545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f37b9c5545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f37b9c5545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37b9c5545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f37b9c5545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f37b9c5545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f37b9c5545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f37b9c5545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f37b9c5545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209425" y="502200"/>
            <a:ext cx="206100" cy="206100"/>
          </a:xfrm>
          <a:prstGeom prst="ellipse">
            <a:avLst/>
          </a:prstGeom>
          <a:solidFill>
            <a:srgbClr val="00D1C6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>
            <a:off x="267550" y="-886750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D1C6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8348875" y="2882375"/>
            <a:ext cx="978600" cy="978600"/>
          </a:xfrm>
          <a:prstGeom prst="ellipse">
            <a:avLst/>
          </a:prstGeom>
          <a:solidFill>
            <a:srgbClr val="ED4A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2255425" y="541800"/>
            <a:ext cx="657600" cy="657600"/>
          </a:xfrm>
          <a:prstGeom prst="ellipse">
            <a:avLst/>
          </a:prstGeom>
          <a:solidFill>
            <a:srgbClr val="00ACC3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6752750" y="3465100"/>
            <a:ext cx="2284200" cy="2284200"/>
          </a:xfrm>
          <a:prstGeom prst="donut">
            <a:avLst>
              <a:gd fmla="val 11909" name="adj"/>
            </a:avLst>
          </a:prstGeom>
          <a:solidFill>
            <a:srgbClr val="F8BB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137775" y="3193200"/>
            <a:ext cx="657600" cy="657600"/>
          </a:xfrm>
          <a:prstGeom prst="ellipse">
            <a:avLst/>
          </a:prstGeom>
          <a:solidFill>
            <a:srgbClr val="BBCD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376550" y="4217275"/>
            <a:ext cx="1207800" cy="1207800"/>
          </a:xfrm>
          <a:prstGeom prst="donut">
            <a:avLst>
              <a:gd fmla="val 42915" name="adj"/>
            </a:avLst>
          </a:prstGeom>
          <a:solidFill>
            <a:srgbClr val="65BB48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8244625" y="2541950"/>
            <a:ext cx="304800" cy="304800"/>
          </a:xfrm>
          <a:prstGeom prst="ellipse">
            <a:avLst/>
          </a:prstGeom>
          <a:solidFill>
            <a:srgbClr val="E8004C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7598775" y="-300250"/>
            <a:ext cx="1370700" cy="1370700"/>
          </a:xfrm>
          <a:prstGeom prst="ellipse">
            <a:avLst/>
          </a:prstGeom>
          <a:solidFill>
            <a:srgbClr val="BBCD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8244625" y="802850"/>
            <a:ext cx="657600" cy="657600"/>
          </a:xfrm>
          <a:prstGeom prst="ellipse">
            <a:avLst/>
          </a:prstGeom>
          <a:solidFill>
            <a:srgbClr val="65BB48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213975" y="695900"/>
            <a:ext cx="871500" cy="8715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-122175" y="2933250"/>
            <a:ext cx="1177500" cy="11775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8150075" y="708300"/>
            <a:ext cx="846600" cy="8466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1055325" y="3904575"/>
            <a:ext cx="206100" cy="206100"/>
          </a:xfrm>
          <a:prstGeom prst="ellipse">
            <a:avLst/>
          </a:prstGeom>
          <a:solidFill>
            <a:srgbClr val="F8BB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1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2"/>
          <p:cNvSpPr txBox="1"/>
          <p:nvPr>
            <p:ph idx="1" type="body"/>
          </p:nvPr>
        </p:nvSpPr>
        <p:spPr>
          <a:xfrm>
            <a:off x="1246225" y="4177700"/>
            <a:ext cx="6651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176" name="Google Shape;176;p12"/>
          <p:cNvSpPr/>
          <p:nvPr/>
        </p:nvSpPr>
        <p:spPr>
          <a:xfrm rot="10800000">
            <a:off x="8705950" y="3777263"/>
            <a:ext cx="617400" cy="617400"/>
          </a:xfrm>
          <a:prstGeom prst="ellipse">
            <a:avLst/>
          </a:prstGeom>
          <a:solidFill>
            <a:srgbClr val="00D1C6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2"/>
          <p:cNvSpPr/>
          <p:nvPr/>
        </p:nvSpPr>
        <p:spPr>
          <a:xfrm rot="10800000">
            <a:off x="608750" y="841361"/>
            <a:ext cx="515400" cy="515400"/>
          </a:xfrm>
          <a:prstGeom prst="donut">
            <a:avLst>
              <a:gd fmla="val 18608" name="adj"/>
            </a:avLst>
          </a:prstGeom>
          <a:solidFill>
            <a:srgbClr val="F8BB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2"/>
          <p:cNvSpPr/>
          <p:nvPr/>
        </p:nvSpPr>
        <p:spPr>
          <a:xfrm rot="10800000">
            <a:off x="8195021" y="4553300"/>
            <a:ext cx="831600" cy="831600"/>
          </a:xfrm>
          <a:prstGeom prst="donut">
            <a:avLst>
              <a:gd fmla="val 37879" name="adj"/>
            </a:avLst>
          </a:prstGeom>
          <a:solidFill>
            <a:srgbClr val="00ACC3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2"/>
          <p:cNvSpPr/>
          <p:nvPr/>
        </p:nvSpPr>
        <p:spPr>
          <a:xfrm rot="10800000">
            <a:off x="8458384" y="4183763"/>
            <a:ext cx="210900" cy="210900"/>
          </a:xfrm>
          <a:prstGeom prst="ellipse">
            <a:avLst/>
          </a:prstGeom>
          <a:solidFill>
            <a:srgbClr val="BBCD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2"/>
          <p:cNvSpPr/>
          <p:nvPr/>
        </p:nvSpPr>
        <p:spPr>
          <a:xfrm rot="10800000">
            <a:off x="-153147" y="-444547"/>
            <a:ext cx="1128300" cy="11283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2"/>
          <p:cNvSpPr/>
          <p:nvPr/>
        </p:nvSpPr>
        <p:spPr>
          <a:xfrm rot="10800000">
            <a:off x="8012016" y="133391"/>
            <a:ext cx="434700" cy="434700"/>
          </a:xfrm>
          <a:prstGeom prst="donut">
            <a:avLst>
              <a:gd fmla="val 8754" name="adj"/>
            </a:avLst>
          </a:prstGeom>
          <a:solidFill>
            <a:srgbClr val="65BB48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2"/>
          <p:cNvSpPr/>
          <p:nvPr/>
        </p:nvSpPr>
        <p:spPr>
          <a:xfrm rot="10800000">
            <a:off x="-73577" y="841500"/>
            <a:ext cx="330900" cy="330900"/>
          </a:xfrm>
          <a:prstGeom prst="ellipse">
            <a:avLst/>
          </a:prstGeom>
          <a:solidFill>
            <a:srgbClr val="ED4A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2"/>
          <p:cNvSpPr/>
          <p:nvPr/>
        </p:nvSpPr>
        <p:spPr>
          <a:xfrm rot="10800000">
            <a:off x="8512150" y="133404"/>
            <a:ext cx="811200" cy="811200"/>
          </a:xfrm>
          <a:prstGeom prst="donut">
            <a:avLst>
              <a:gd fmla="val 39163" name="adj"/>
            </a:avLst>
          </a:prstGeom>
          <a:solidFill>
            <a:srgbClr val="BBCD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2"/>
          <p:cNvSpPr/>
          <p:nvPr/>
        </p:nvSpPr>
        <p:spPr>
          <a:xfrm rot="10800000">
            <a:off x="117998" y="-173402"/>
            <a:ext cx="586200" cy="586200"/>
          </a:xfrm>
          <a:prstGeom prst="ellipse">
            <a:avLst/>
          </a:prstGeom>
          <a:solidFill>
            <a:srgbClr val="E8004C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2"/>
          <p:cNvSpPr/>
          <p:nvPr/>
        </p:nvSpPr>
        <p:spPr>
          <a:xfrm rot="10800000">
            <a:off x="748825" y="4695050"/>
            <a:ext cx="345000" cy="345000"/>
          </a:xfrm>
          <a:prstGeom prst="donut">
            <a:avLst>
              <a:gd fmla="val 30568" name="adj"/>
            </a:avLst>
          </a:prstGeom>
          <a:solidFill>
            <a:srgbClr val="65BB48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2"/>
          <p:cNvSpPr/>
          <p:nvPr/>
        </p:nvSpPr>
        <p:spPr>
          <a:xfrm rot="10800000">
            <a:off x="-107786" y="4259033"/>
            <a:ext cx="663000" cy="663000"/>
          </a:xfrm>
          <a:prstGeom prst="ellipse">
            <a:avLst/>
          </a:prstGeom>
          <a:solidFill>
            <a:srgbClr val="F8BB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2"/>
          <p:cNvSpPr/>
          <p:nvPr/>
        </p:nvSpPr>
        <p:spPr>
          <a:xfrm rot="10800000">
            <a:off x="-316662" y="3443534"/>
            <a:ext cx="506100" cy="506100"/>
          </a:xfrm>
          <a:prstGeom prst="ellipse">
            <a:avLst/>
          </a:prstGeom>
          <a:solidFill>
            <a:srgbClr val="BBCD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2"/>
          <p:cNvSpPr/>
          <p:nvPr/>
        </p:nvSpPr>
        <p:spPr>
          <a:xfrm rot="10800000">
            <a:off x="-226170" y="4140650"/>
            <a:ext cx="899400" cy="8994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2"/>
          <p:cNvSpPr/>
          <p:nvPr/>
        </p:nvSpPr>
        <p:spPr>
          <a:xfrm rot="10800000">
            <a:off x="8700641" y="1100250"/>
            <a:ext cx="333300" cy="333300"/>
          </a:xfrm>
          <a:prstGeom prst="ellipse">
            <a:avLst/>
          </a:prstGeom>
          <a:solidFill>
            <a:srgbClr val="00D1C6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2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13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93" name="Google Shape;193;p13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" name="Google Shape;196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7" name="Google Shape;197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8" name="Google Shape;198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2935875" y="1550150"/>
            <a:ext cx="2560500" cy="3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9" name="Google Shape;29;p3"/>
          <p:cNvSpPr txBox="1"/>
          <p:nvPr>
            <p:ph idx="2" type="body"/>
          </p:nvPr>
        </p:nvSpPr>
        <p:spPr>
          <a:xfrm>
            <a:off x="5650849" y="1550150"/>
            <a:ext cx="2560500" cy="3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0" name="Google Shape;30;p3"/>
          <p:cNvSpPr/>
          <p:nvPr/>
        </p:nvSpPr>
        <p:spPr>
          <a:xfrm>
            <a:off x="-358950" y="2194400"/>
            <a:ext cx="2347200" cy="2347200"/>
          </a:xfrm>
          <a:prstGeom prst="donut">
            <a:avLst>
              <a:gd fmla="val 36789" name="adj"/>
            </a:avLst>
          </a:prstGeom>
          <a:solidFill>
            <a:srgbClr val="BBCD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198450" y="-3211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8004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198450" y="420475"/>
            <a:ext cx="657600" cy="657600"/>
          </a:xfrm>
          <a:prstGeom prst="ellipse">
            <a:avLst/>
          </a:prstGeom>
          <a:solidFill>
            <a:srgbClr val="ED4A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1177051" y="657475"/>
            <a:ext cx="846900" cy="846900"/>
          </a:xfrm>
          <a:prstGeom prst="donut">
            <a:avLst>
              <a:gd fmla="val 22275" name="adj"/>
            </a:avLst>
          </a:prstGeom>
          <a:solidFill>
            <a:srgbClr val="00ACC3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887650" y="4142300"/>
            <a:ext cx="1207800" cy="1207800"/>
          </a:xfrm>
          <a:prstGeom prst="ellipse">
            <a:avLst/>
          </a:prstGeom>
          <a:solidFill>
            <a:srgbClr val="65BB48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153675" y="4799600"/>
            <a:ext cx="550500" cy="550500"/>
          </a:xfrm>
          <a:prstGeom prst="donut">
            <a:avLst>
              <a:gd fmla="val 18606" name="adj"/>
            </a:avLst>
          </a:prstGeom>
          <a:solidFill>
            <a:srgbClr val="F8BB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"/>
          <p:cNvSpPr/>
          <p:nvPr/>
        </p:nvSpPr>
        <p:spPr>
          <a:xfrm>
            <a:off x="1172525" y="1696950"/>
            <a:ext cx="304800" cy="304800"/>
          </a:xfrm>
          <a:prstGeom prst="ellipse">
            <a:avLst/>
          </a:prstGeom>
          <a:solidFill>
            <a:srgbClr val="00D1C6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"/>
          <p:cNvSpPr/>
          <p:nvPr/>
        </p:nvSpPr>
        <p:spPr>
          <a:xfrm>
            <a:off x="7844250" y="619275"/>
            <a:ext cx="550500" cy="550500"/>
          </a:xfrm>
          <a:prstGeom prst="ellipse">
            <a:avLst/>
          </a:prstGeom>
          <a:solidFill>
            <a:srgbClr val="00D1C6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3"/>
          <p:cNvSpPr/>
          <p:nvPr/>
        </p:nvSpPr>
        <p:spPr>
          <a:xfrm>
            <a:off x="7515500" y="-72500"/>
            <a:ext cx="397500" cy="397500"/>
          </a:xfrm>
          <a:prstGeom prst="donut">
            <a:avLst>
              <a:gd fmla="val 30568" name="adj"/>
            </a:avLst>
          </a:prstGeom>
          <a:solidFill>
            <a:srgbClr val="65BB48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"/>
          <p:cNvSpPr/>
          <p:nvPr/>
        </p:nvSpPr>
        <p:spPr>
          <a:xfrm>
            <a:off x="8651500" y="1030850"/>
            <a:ext cx="304800" cy="304800"/>
          </a:xfrm>
          <a:prstGeom prst="ellipse">
            <a:avLst/>
          </a:prstGeom>
          <a:solidFill>
            <a:srgbClr val="F8BB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8097900" y="167450"/>
            <a:ext cx="741600" cy="741600"/>
          </a:xfrm>
          <a:prstGeom prst="donut">
            <a:avLst>
              <a:gd fmla="val 8064" name="adj"/>
            </a:avLst>
          </a:prstGeom>
          <a:solidFill>
            <a:srgbClr val="00ACC3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"/>
          <p:cNvSpPr/>
          <p:nvPr/>
        </p:nvSpPr>
        <p:spPr>
          <a:xfrm>
            <a:off x="8394750" y="1504375"/>
            <a:ext cx="188100" cy="188100"/>
          </a:xfrm>
          <a:prstGeom prst="ellipse">
            <a:avLst/>
          </a:prstGeom>
          <a:solidFill>
            <a:srgbClr val="BBCD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"/>
          <p:cNvSpPr/>
          <p:nvPr/>
        </p:nvSpPr>
        <p:spPr>
          <a:xfrm>
            <a:off x="-205625" y="2347725"/>
            <a:ext cx="2040600" cy="20406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"/>
          <p:cNvSpPr/>
          <p:nvPr/>
        </p:nvSpPr>
        <p:spPr>
          <a:xfrm>
            <a:off x="305125" y="-214450"/>
            <a:ext cx="765300" cy="765300"/>
          </a:xfrm>
          <a:prstGeom prst="ellipse">
            <a:avLst/>
          </a:prstGeom>
          <a:solidFill>
            <a:srgbClr val="E8004C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3"/>
          <p:cNvSpPr/>
          <p:nvPr/>
        </p:nvSpPr>
        <p:spPr>
          <a:xfrm>
            <a:off x="8532600" y="911950"/>
            <a:ext cx="542700" cy="5427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4"/>
          <p:cNvSpPr/>
          <p:nvPr/>
        </p:nvSpPr>
        <p:spPr>
          <a:xfrm>
            <a:off x="-164200" y="686175"/>
            <a:ext cx="550500" cy="550500"/>
          </a:xfrm>
          <a:prstGeom prst="ellipse">
            <a:avLst/>
          </a:prstGeom>
          <a:solidFill>
            <a:srgbClr val="00D1C6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4"/>
          <p:cNvSpPr/>
          <p:nvPr/>
        </p:nvSpPr>
        <p:spPr>
          <a:xfrm>
            <a:off x="8204500" y="3898800"/>
            <a:ext cx="447000" cy="447000"/>
          </a:xfrm>
          <a:prstGeom prst="donut">
            <a:avLst>
              <a:gd fmla="val 18608" name="adj"/>
            </a:avLst>
          </a:prstGeom>
          <a:solidFill>
            <a:srgbClr val="F8BB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4"/>
          <p:cNvSpPr/>
          <p:nvPr/>
        </p:nvSpPr>
        <p:spPr>
          <a:xfrm>
            <a:off x="100425" y="-196925"/>
            <a:ext cx="741600" cy="741600"/>
          </a:xfrm>
          <a:prstGeom prst="donut">
            <a:avLst>
              <a:gd fmla="val 37879" name="adj"/>
            </a:avLst>
          </a:prstGeom>
          <a:solidFill>
            <a:srgbClr val="00ACC3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4"/>
          <p:cNvSpPr/>
          <p:nvPr/>
        </p:nvSpPr>
        <p:spPr>
          <a:xfrm>
            <a:off x="419100" y="686175"/>
            <a:ext cx="188100" cy="188100"/>
          </a:xfrm>
          <a:prstGeom prst="ellipse">
            <a:avLst/>
          </a:prstGeom>
          <a:solidFill>
            <a:srgbClr val="BBCD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4"/>
          <p:cNvSpPr/>
          <p:nvPr/>
        </p:nvSpPr>
        <p:spPr>
          <a:xfrm>
            <a:off x="8333725" y="4482500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741750" y="4449750"/>
            <a:ext cx="397500" cy="397500"/>
          </a:xfrm>
          <a:prstGeom prst="donut">
            <a:avLst>
              <a:gd fmla="val 8754" name="adj"/>
            </a:avLst>
          </a:prstGeom>
          <a:solidFill>
            <a:srgbClr val="65BB48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4"/>
          <p:cNvSpPr/>
          <p:nvPr/>
        </p:nvSpPr>
        <p:spPr>
          <a:xfrm>
            <a:off x="8956300" y="4058696"/>
            <a:ext cx="287100" cy="287100"/>
          </a:xfrm>
          <a:prstGeom prst="ellipse">
            <a:avLst/>
          </a:prstGeom>
          <a:solidFill>
            <a:srgbClr val="ED4A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4"/>
          <p:cNvSpPr/>
          <p:nvPr/>
        </p:nvSpPr>
        <p:spPr>
          <a:xfrm>
            <a:off x="-164200" y="4277700"/>
            <a:ext cx="741600" cy="741600"/>
          </a:xfrm>
          <a:prstGeom prst="donut">
            <a:avLst>
              <a:gd fmla="val 39163" name="adj"/>
            </a:avLst>
          </a:prstGeom>
          <a:solidFill>
            <a:srgbClr val="BBCD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4"/>
          <p:cNvSpPr/>
          <p:nvPr/>
        </p:nvSpPr>
        <p:spPr>
          <a:xfrm>
            <a:off x="8568725" y="4717500"/>
            <a:ext cx="508500" cy="508500"/>
          </a:xfrm>
          <a:prstGeom prst="ellipse">
            <a:avLst/>
          </a:prstGeom>
          <a:solidFill>
            <a:srgbClr val="E8004C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4"/>
          <p:cNvSpPr/>
          <p:nvPr/>
        </p:nvSpPr>
        <p:spPr>
          <a:xfrm>
            <a:off x="8077475" y="224125"/>
            <a:ext cx="304800" cy="304800"/>
          </a:xfrm>
          <a:prstGeom prst="donut">
            <a:avLst>
              <a:gd fmla="val 30568" name="adj"/>
            </a:avLst>
          </a:prstGeom>
          <a:solidFill>
            <a:srgbClr val="65BB48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4"/>
          <p:cNvSpPr/>
          <p:nvPr/>
        </p:nvSpPr>
        <p:spPr>
          <a:xfrm>
            <a:off x="8553248" y="328373"/>
            <a:ext cx="585600" cy="585600"/>
          </a:xfrm>
          <a:prstGeom prst="ellipse">
            <a:avLst/>
          </a:prstGeom>
          <a:solidFill>
            <a:srgbClr val="F8BB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4"/>
          <p:cNvSpPr/>
          <p:nvPr/>
        </p:nvSpPr>
        <p:spPr>
          <a:xfrm>
            <a:off x="8876350" y="1187325"/>
            <a:ext cx="447000" cy="447000"/>
          </a:xfrm>
          <a:prstGeom prst="ellipse">
            <a:avLst/>
          </a:prstGeom>
          <a:solidFill>
            <a:srgbClr val="BBCD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4"/>
          <p:cNvSpPr/>
          <p:nvPr/>
        </p:nvSpPr>
        <p:spPr>
          <a:xfrm>
            <a:off x="8449000" y="224125"/>
            <a:ext cx="794400" cy="7944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4"/>
          <p:cNvSpPr/>
          <p:nvPr/>
        </p:nvSpPr>
        <p:spPr>
          <a:xfrm>
            <a:off x="100425" y="3830625"/>
            <a:ext cx="304800" cy="304800"/>
          </a:xfrm>
          <a:prstGeom prst="ellipse">
            <a:avLst/>
          </a:prstGeom>
          <a:solidFill>
            <a:srgbClr val="00D1C6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"/>
          <p:cNvSpPr/>
          <p:nvPr/>
        </p:nvSpPr>
        <p:spPr>
          <a:xfrm>
            <a:off x="3058200" y="-295450"/>
            <a:ext cx="3027600" cy="30279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5"/>
          <p:cNvSpPr txBox="1"/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6" name="Google Shape;66;p5"/>
          <p:cNvSpPr txBox="1"/>
          <p:nvPr>
            <p:ph idx="1" type="subTitle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None/>
              <a:defRPr b="1">
                <a:solidFill>
                  <a:srgbClr val="A1BECC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9pPr>
          </a:lstStyle>
          <a:p/>
        </p:txBody>
      </p:sp>
      <p:sp>
        <p:nvSpPr>
          <p:cNvPr id="67" name="Google Shape;67;p5"/>
          <p:cNvSpPr/>
          <p:nvPr/>
        </p:nvSpPr>
        <p:spPr>
          <a:xfrm>
            <a:off x="1414538" y="3988225"/>
            <a:ext cx="206100" cy="206100"/>
          </a:xfrm>
          <a:prstGeom prst="ellipse">
            <a:avLst/>
          </a:prstGeom>
          <a:solidFill>
            <a:srgbClr val="00D1C6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5"/>
          <p:cNvSpPr/>
          <p:nvPr/>
        </p:nvSpPr>
        <p:spPr>
          <a:xfrm>
            <a:off x="7630150" y="2469625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ACC3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5"/>
          <p:cNvSpPr/>
          <p:nvPr/>
        </p:nvSpPr>
        <p:spPr>
          <a:xfrm>
            <a:off x="376550" y="1139200"/>
            <a:ext cx="978600" cy="978600"/>
          </a:xfrm>
          <a:prstGeom prst="ellipse">
            <a:avLst/>
          </a:prstGeom>
          <a:solidFill>
            <a:srgbClr val="F8BB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5"/>
          <p:cNvSpPr/>
          <p:nvPr/>
        </p:nvSpPr>
        <p:spPr>
          <a:xfrm>
            <a:off x="7240275" y="4662700"/>
            <a:ext cx="657600" cy="657600"/>
          </a:xfrm>
          <a:prstGeom prst="ellipse">
            <a:avLst/>
          </a:prstGeom>
          <a:solidFill>
            <a:srgbClr val="00D1C6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5"/>
          <p:cNvSpPr/>
          <p:nvPr/>
        </p:nvSpPr>
        <p:spPr>
          <a:xfrm>
            <a:off x="231175" y="-571700"/>
            <a:ext cx="2284200" cy="2284200"/>
          </a:xfrm>
          <a:prstGeom prst="donut">
            <a:avLst>
              <a:gd fmla="val 11909" name="adj"/>
            </a:avLst>
          </a:prstGeom>
          <a:solidFill>
            <a:srgbClr val="ED4A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5"/>
          <p:cNvSpPr/>
          <p:nvPr/>
        </p:nvSpPr>
        <p:spPr>
          <a:xfrm>
            <a:off x="7507625" y="917475"/>
            <a:ext cx="657600" cy="657600"/>
          </a:xfrm>
          <a:prstGeom prst="ellipse">
            <a:avLst/>
          </a:prstGeom>
          <a:solidFill>
            <a:srgbClr val="BBCD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5"/>
          <p:cNvSpPr/>
          <p:nvPr/>
        </p:nvSpPr>
        <p:spPr>
          <a:xfrm>
            <a:off x="8065925" y="-295450"/>
            <a:ext cx="1207800" cy="1207800"/>
          </a:xfrm>
          <a:prstGeom prst="donut">
            <a:avLst>
              <a:gd fmla="val 42915" name="adj"/>
            </a:avLst>
          </a:prstGeom>
          <a:solidFill>
            <a:srgbClr val="65BB48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5"/>
          <p:cNvSpPr/>
          <p:nvPr/>
        </p:nvSpPr>
        <p:spPr>
          <a:xfrm>
            <a:off x="1417200" y="2052650"/>
            <a:ext cx="304800" cy="304800"/>
          </a:xfrm>
          <a:prstGeom prst="ellipse">
            <a:avLst/>
          </a:prstGeom>
          <a:solidFill>
            <a:srgbClr val="E8004C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5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5"/>
          <p:cNvSpPr/>
          <p:nvPr/>
        </p:nvSpPr>
        <p:spPr>
          <a:xfrm>
            <a:off x="246046" y="3365546"/>
            <a:ext cx="456000" cy="456000"/>
          </a:xfrm>
          <a:prstGeom prst="ellipse">
            <a:avLst/>
          </a:prstGeom>
          <a:solidFill>
            <a:srgbClr val="65BB48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5"/>
          <p:cNvSpPr/>
          <p:nvPr/>
        </p:nvSpPr>
        <p:spPr>
          <a:xfrm>
            <a:off x="7072325" y="4494725"/>
            <a:ext cx="993600" cy="9933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5"/>
          <p:cNvSpPr/>
          <p:nvPr/>
        </p:nvSpPr>
        <p:spPr>
          <a:xfrm>
            <a:off x="7370250" y="780100"/>
            <a:ext cx="932400" cy="9324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5"/>
          <p:cNvSpPr/>
          <p:nvPr/>
        </p:nvSpPr>
        <p:spPr>
          <a:xfrm>
            <a:off x="180500" y="3300000"/>
            <a:ext cx="586800" cy="5868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5"/>
          <p:cNvSpPr/>
          <p:nvPr/>
        </p:nvSpPr>
        <p:spPr>
          <a:xfrm>
            <a:off x="7733375" y="467300"/>
            <a:ext cx="206100" cy="206100"/>
          </a:xfrm>
          <a:prstGeom prst="ellipse">
            <a:avLst/>
          </a:prstGeom>
          <a:solidFill>
            <a:srgbClr val="F8BB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5"/>
          <p:cNvSpPr/>
          <p:nvPr/>
        </p:nvSpPr>
        <p:spPr>
          <a:xfrm>
            <a:off x="598175" y="-204700"/>
            <a:ext cx="1550100" cy="1550100"/>
          </a:xfrm>
          <a:prstGeom prst="ellipse">
            <a:avLst/>
          </a:prstGeom>
          <a:noFill/>
          <a:ln cap="flat" cmpd="sng" w="9525">
            <a:solidFill>
              <a:srgbClr val="E8004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5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6"/>
          <p:cNvSpPr/>
          <p:nvPr/>
        </p:nvSpPr>
        <p:spPr>
          <a:xfrm>
            <a:off x="8334450" y="4139625"/>
            <a:ext cx="424800" cy="424800"/>
          </a:xfrm>
          <a:prstGeom prst="ellipse">
            <a:avLst/>
          </a:prstGeom>
          <a:solidFill>
            <a:srgbClr val="00D1C6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6"/>
          <p:cNvSpPr/>
          <p:nvPr/>
        </p:nvSpPr>
        <p:spPr>
          <a:xfrm>
            <a:off x="4308288" y="-1078650"/>
            <a:ext cx="2347200" cy="2347200"/>
          </a:xfrm>
          <a:prstGeom prst="donut">
            <a:avLst>
              <a:gd fmla="val 17100" name="adj"/>
            </a:avLst>
          </a:prstGeom>
          <a:solidFill>
            <a:srgbClr val="00D1C6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6"/>
          <p:cNvSpPr/>
          <p:nvPr/>
        </p:nvSpPr>
        <p:spPr>
          <a:xfrm>
            <a:off x="4047750" y="805125"/>
            <a:ext cx="1048500" cy="1048500"/>
          </a:xfrm>
          <a:prstGeom prst="ellipse">
            <a:avLst/>
          </a:prstGeom>
          <a:solidFill>
            <a:srgbClr val="00ACC3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6"/>
          <p:cNvSpPr txBox="1"/>
          <p:nvPr>
            <p:ph idx="1" type="body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  <a:defRPr/>
            </a:lvl1pPr>
            <a:lvl2pPr indent="-3810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indent="-3810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89" name="Google Shape;89;p6"/>
          <p:cNvSpPr txBox="1"/>
          <p:nvPr/>
        </p:nvSpPr>
        <p:spPr>
          <a:xfrm>
            <a:off x="3593400" y="781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en" sz="96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b="0" i="0" sz="96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90" name="Google Shape;90;p6"/>
          <p:cNvSpPr/>
          <p:nvPr/>
        </p:nvSpPr>
        <p:spPr>
          <a:xfrm>
            <a:off x="229225" y="2988350"/>
            <a:ext cx="802800" cy="803100"/>
          </a:xfrm>
          <a:prstGeom prst="ellipse">
            <a:avLst/>
          </a:prstGeom>
          <a:solidFill>
            <a:srgbClr val="ED4A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6"/>
          <p:cNvSpPr/>
          <p:nvPr/>
        </p:nvSpPr>
        <p:spPr>
          <a:xfrm>
            <a:off x="-442225" y="3999900"/>
            <a:ext cx="1695900" cy="1695900"/>
          </a:xfrm>
          <a:prstGeom prst="donut">
            <a:avLst>
              <a:gd fmla="val 10084" name="adj"/>
            </a:avLst>
          </a:prstGeom>
          <a:solidFill>
            <a:srgbClr val="F8BB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6"/>
          <p:cNvSpPr/>
          <p:nvPr/>
        </p:nvSpPr>
        <p:spPr>
          <a:xfrm>
            <a:off x="1334025" y="-231725"/>
            <a:ext cx="1666800" cy="1666800"/>
          </a:xfrm>
          <a:prstGeom prst="ellipse">
            <a:avLst/>
          </a:prstGeom>
          <a:solidFill>
            <a:srgbClr val="BBCD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6"/>
          <p:cNvSpPr/>
          <p:nvPr/>
        </p:nvSpPr>
        <p:spPr>
          <a:xfrm>
            <a:off x="550525" y="710300"/>
            <a:ext cx="481500" cy="481800"/>
          </a:xfrm>
          <a:prstGeom prst="donut">
            <a:avLst>
              <a:gd fmla="val 37274" name="adj"/>
            </a:avLst>
          </a:prstGeom>
          <a:solidFill>
            <a:srgbClr val="65BB48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6"/>
          <p:cNvSpPr/>
          <p:nvPr/>
        </p:nvSpPr>
        <p:spPr>
          <a:xfrm>
            <a:off x="1032025" y="3791450"/>
            <a:ext cx="304800" cy="304800"/>
          </a:xfrm>
          <a:prstGeom prst="ellipse">
            <a:avLst/>
          </a:prstGeom>
          <a:solidFill>
            <a:srgbClr val="E8004C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6"/>
          <p:cNvSpPr/>
          <p:nvPr/>
        </p:nvSpPr>
        <p:spPr>
          <a:xfrm>
            <a:off x="1217050" y="1311325"/>
            <a:ext cx="304800" cy="304800"/>
          </a:xfrm>
          <a:prstGeom prst="ellipse">
            <a:avLst/>
          </a:prstGeom>
          <a:solidFill>
            <a:srgbClr val="00ACC3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6"/>
          <p:cNvSpPr/>
          <p:nvPr/>
        </p:nvSpPr>
        <p:spPr>
          <a:xfrm>
            <a:off x="7744475" y="1473300"/>
            <a:ext cx="1048500" cy="1048500"/>
          </a:xfrm>
          <a:prstGeom prst="ellipse">
            <a:avLst/>
          </a:prstGeom>
          <a:solidFill>
            <a:srgbClr val="F8BB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6"/>
          <p:cNvSpPr/>
          <p:nvPr/>
        </p:nvSpPr>
        <p:spPr>
          <a:xfrm>
            <a:off x="8050675" y="2042175"/>
            <a:ext cx="1520100" cy="1520100"/>
          </a:xfrm>
          <a:prstGeom prst="donut">
            <a:avLst>
              <a:gd fmla="val 5022" name="adj"/>
            </a:avLst>
          </a:prstGeom>
          <a:solidFill>
            <a:srgbClr val="ED4A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6"/>
          <p:cNvSpPr/>
          <p:nvPr/>
        </p:nvSpPr>
        <p:spPr>
          <a:xfrm>
            <a:off x="7969775" y="3713850"/>
            <a:ext cx="597900" cy="598200"/>
          </a:xfrm>
          <a:prstGeom prst="donut">
            <a:avLst>
              <a:gd fmla="val 43984" name="adj"/>
            </a:avLst>
          </a:prstGeom>
          <a:solidFill>
            <a:srgbClr val="BBCD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6"/>
          <p:cNvSpPr/>
          <p:nvPr/>
        </p:nvSpPr>
        <p:spPr>
          <a:xfrm>
            <a:off x="8608775" y="1192100"/>
            <a:ext cx="184200" cy="184200"/>
          </a:xfrm>
          <a:prstGeom prst="ellipse">
            <a:avLst/>
          </a:prstGeom>
          <a:solidFill>
            <a:srgbClr val="E8004C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6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"/>
          <p:cNvSpPr/>
          <p:nvPr/>
        </p:nvSpPr>
        <p:spPr>
          <a:xfrm>
            <a:off x="1144200" y="2698575"/>
            <a:ext cx="893700" cy="8937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7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04" name="Google Shape;104;p7"/>
          <p:cNvSpPr txBox="1"/>
          <p:nvPr>
            <p:ph idx="1" type="body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05" name="Google Shape;105;p7"/>
          <p:cNvSpPr/>
          <p:nvPr/>
        </p:nvSpPr>
        <p:spPr>
          <a:xfrm>
            <a:off x="259925" y="-206300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D1C6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7"/>
          <p:cNvSpPr/>
          <p:nvPr/>
        </p:nvSpPr>
        <p:spPr>
          <a:xfrm>
            <a:off x="-152925" y="1360050"/>
            <a:ext cx="978600" cy="978600"/>
          </a:xfrm>
          <a:prstGeom prst="ellipse">
            <a:avLst/>
          </a:prstGeom>
          <a:solidFill>
            <a:srgbClr val="ED4A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7"/>
          <p:cNvSpPr/>
          <p:nvPr/>
        </p:nvSpPr>
        <p:spPr>
          <a:xfrm>
            <a:off x="2339600" y="243625"/>
            <a:ext cx="657600" cy="657600"/>
          </a:xfrm>
          <a:prstGeom prst="ellipse">
            <a:avLst/>
          </a:prstGeom>
          <a:solidFill>
            <a:srgbClr val="00ACC3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7"/>
          <p:cNvSpPr/>
          <p:nvPr/>
        </p:nvSpPr>
        <p:spPr>
          <a:xfrm>
            <a:off x="788725" y="2338650"/>
            <a:ext cx="811200" cy="811200"/>
          </a:xfrm>
          <a:prstGeom prst="donut">
            <a:avLst>
              <a:gd fmla="val 22275" name="adj"/>
            </a:avLst>
          </a:prstGeom>
          <a:solidFill>
            <a:srgbClr val="F8BB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7"/>
          <p:cNvSpPr/>
          <p:nvPr/>
        </p:nvSpPr>
        <p:spPr>
          <a:xfrm>
            <a:off x="153675" y="4149950"/>
            <a:ext cx="1207800" cy="1207800"/>
          </a:xfrm>
          <a:prstGeom prst="ellipse">
            <a:avLst/>
          </a:prstGeom>
          <a:solidFill>
            <a:srgbClr val="BBCD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7"/>
          <p:cNvSpPr/>
          <p:nvPr/>
        </p:nvSpPr>
        <p:spPr>
          <a:xfrm>
            <a:off x="1315800" y="3860975"/>
            <a:ext cx="550500" cy="550500"/>
          </a:xfrm>
          <a:prstGeom prst="donut">
            <a:avLst>
              <a:gd fmla="val 42915" name="adj"/>
            </a:avLst>
          </a:prstGeom>
          <a:solidFill>
            <a:srgbClr val="65BB48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7"/>
          <p:cNvSpPr/>
          <p:nvPr/>
        </p:nvSpPr>
        <p:spPr>
          <a:xfrm>
            <a:off x="438575" y="2993025"/>
            <a:ext cx="304800" cy="304800"/>
          </a:xfrm>
          <a:prstGeom prst="ellipse">
            <a:avLst/>
          </a:prstGeom>
          <a:solidFill>
            <a:srgbClr val="E8004C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7"/>
          <p:cNvSpPr/>
          <p:nvPr/>
        </p:nvSpPr>
        <p:spPr>
          <a:xfrm>
            <a:off x="7744850" y="420475"/>
            <a:ext cx="550500" cy="550500"/>
          </a:xfrm>
          <a:prstGeom prst="ellipse">
            <a:avLst/>
          </a:prstGeom>
          <a:solidFill>
            <a:srgbClr val="F8BB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7"/>
          <p:cNvSpPr/>
          <p:nvPr/>
        </p:nvSpPr>
        <p:spPr>
          <a:xfrm>
            <a:off x="8839500" y="1019775"/>
            <a:ext cx="397500" cy="397500"/>
          </a:xfrm>
          <a:prstGeom prst="ellipse">
            <a:avLst/>
          </a:prstGeom>
          <a:solidFill>
            <a:srgbClr val="00D1C6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7"/>
          <p:cNvSpPr/>
          <p:nvPr/>
        </p:nvSpPr>
        <p:spPr>
          <a:xfrm>
            <a:off x="8295350" y="-321125"/>
            <a:ext cx="741600" cy="741600"/>
          </a:xfrm>
          <a:prstGeom prst="donut">
            <a:avLst>
              <a:gd fmla="val 31897" name="adj"/>
            </a:avLst>
          </a:prstGeom>
          <a:solidFill>
            <a:srgbClr val="00ACC3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7"/>
          <p:cNvSpPr/>
          <p:nvPr/>
        </p:nvSpPr>
        <p:spPr>
          <a:xfrm>
            <a:off x="8651500" y="1616325"/>
            <a:ext cx="188100" cy="188100"/>
          </a:xfrm>
          <a:prstGeom prst="ellipse">
            <a:avLst/>
          </a:prstGeom>
          <a:solidFill>
            <a:srgbClr val="BBCD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7"/>
          <p:cNvSpPr/>
          <p:nvPr/>
        </p:nvSpPr>
        <p:spPr>
          <a:xfrm>
            <a:off x="2179100" y="831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7"/>
          <p:cNvSpPr/>
          <p:nvPr/>
        </p:nvSpPr>
        <p:spPr>
          <a:xfrm>
            <a:off x="8062825" y="688875"/>
            <a:ext cx="449700" cy="4497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7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"/>
          <p:cNvSpPr/>
          <p:nvPr/>
        </p:nvSpPr>
        <p:spPr>
          <a:xfrm>
            <a:off x="8638525" y="1472600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8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22" name="Google Shape;122;p8"/>
          <p:cNvSpPr txBox="1"/>
          <p:nvPr>
            <p:ph idx="1" type="body"/>
          </p:nvPr>
        </p:nvSpPr>
        <p:spPr>
          <a:xfrm>
            <a:off x="2935875" y="1550150"/>
            <a:ext cx="1700400" cy="3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23" name="Google Shape;123;p8"/>
          <p:cNvSpPr txBox="1"/>
          <p:nvPr>
            <p:ph idx="2" type="body"/>
          </p:nvPr>
        </p:nvSpPr>
        <p:spPr>
          <a:xfrm>
            <a:off x="4723373" y="1550150"/>
            <a:ext cx="1700400" cy="3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24" name="Google Shape;124;p8"/>
          <p:cNvSpPr txBox="1"/>
          <p:nvPr>
            <p:ph idx="3" type="body"/>
          </p:nvPr>
        </p:nvSpPr>
        <p:spPr>
          <a:xfrm>
            <a:off x="6510871" y="1550150"/>
            <a:ext cx="1700400" cy="3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25" name="Google Shape;125;p8"/>
          <p:cNvSpPr/>
          <p:nvPr/>
        </p:nvSpPr>
        <p:spPr>
          <a:xfrm>
            <a:off x="1016475" y="2981600"/>
            <a:ext cx="440400" cy="440400"/>
          </a:xfrm>
          <a:prstGeom prst="ellipse">
            <a:avLst/>
          </a:prstGeom>
          <a:solidFill>
            <a:srgbClr val="65BB48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8"/>
          <p:cNvSpPr/>
          <p:nvPr/>
        </p:nvSpPr>
        <p:spPr>
          <a:xfrm>
            <a:off x="-68725" y="3346150"/>
            <a:ext cx="819600" cy="819600"/>
          </a:xfrm>
          <a:prstGeom prst="ellipse">
            <a:avLst/>
          </a:prstGeom>
          <a:noFill/>
          <a:ln cap="flat" cmpd="sng" w="9525">
            <a:solidFill>
              <a:srgbClr val="00D1C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8"/>
          <p:cNvSpPr/>
          <p:nvPr/>
        </p:nvSpPr>
        <p:spPr>
          <a:xfrm>
            <a:off x="1361475" y="140725"/>
            <a:ext cx="862800" cy="863400"/>
          </a:xfrm>
          <a:prstGeom prst="donut">
            <a:avLst>
              <a:gd fmla="val 43200" name="adj"/>
            </a:avLst>
          </a:prstGeom>
          <a:solidFill>
            <a:srgbClr val="E8004C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8"/>
          <p:cNvSpPr/>
          <p:nvPr/>
        </p:nvSpPr>
        <p:spPr>
          <a:xfrm>
            <a:off x="1438125" y="3422000"/>
            <a:ext cx="1062000" cy="1062000"/>
          </a:xfrm>
          <a:prstGeom prst="donut">
            <a:avLst>
              <a:gd fmla="val 9905" name="adj"/>
            </a:avLst>
          </a:prstGeom>
          <a:solidFill>
            <a:srgbClr val="BBCD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8"/>
          <p:cNvSpPr/>
          <p:nvPr/>
        </p:nvSpPr>
        <p:spPr>
          <a:xfrm>
            <a:off x="2059425" y="1112475"/>
            <a:ext cx="304800" cy="304800"/>
          </a:xfrm>
          <a:prstGeom prst="ellipse">
            <a:avLst/>
          </a:prstGeom>
          <a:solidFill>
            <a:srgbClr val="ED4A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8"/>
          <p:cNvSpPr/>
          <p:nvPr/>
        </p:nvSpPr>
        <p:spPr>
          <a:xfrm>
            <a:off x="8723500" y="270225"/>
            <a:ext cx="550500" cy="550500"/>
          </a:xfrm>
          <a:prstGeom prst="ellipse">
            <a:avLst/>
          </a:prstGeom>
          <a:solidFill>
            <a:srgbClr val="F8BB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8"/>
          <p:cNvSpPr/>
          <p:nvPr/>
        </p:nvSpPr>
        <p:spPr>
          <a:xfrm>
            <a:off x="8546800" y="608625"/>
            <a:ext cx="397500" cy="397500"/>
          </a:xfrm>
          <a:prstGeom prst="donut">
            <a:avLst>
              <a:gd fmla="val 8754" name="adj"/>
            </a:avLst>
          </a:prstGeom>
          <a:solidFill>
            <a:srgbClr val="65BB48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8"/>
          <p:cNvSpPr/>
          <p:nvPr/>
        </p:nvSpPr>
        <p:spPr>
          <a:xfrm>
            <a:off x="8211275" y="1152650"/>
            <a:ext cx="397500" cy="397500"/>
          </a:xfrm>
          <a:prstGeom prst="ellipse">
            <a:avLst/>
          </a:prstGeom>
          <a:solidFill>
            <a:srgbClr val="ED4A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8"/>
          <p:cNvSpPr/>
          <p:nvPr/>
        </p:nvSpPr>
        <p:spPr>
          <a:xfrm>
            <a:off x="7599600" y="-275250"/>
            <a:ext cx="741600" cy="741600"/>
          </a:xfrm>
          <a:prstGeom prst="donut">
            <a:avLst>
              <a:gd fmla="val 39163" name="adj"/>
            </a:avLst>
          </a:prstGeom>
          <a:solidFill>
            <a:srgbClr val="BBCD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8"/>
          <p:cNvSpPr/>
          <p:nvPr/>
        </p:nvSpPr>
        <p:spPr>
          <a:xfrm>
            <a:off x="9033775" y="1867850"/>
            <a:ext cx="188100" cy="188100"/>
          </a:xfrm>
          <a:prstGeom prst="ellipse">
            <a:avLst/>
          </a:prstGeom>
          <a:solidFill>
            <a:srgbClr val="E8004C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8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fmla="val 21094" name="adj"/>
            </a:avLst>
          </a:prstGeom>
          <a:solidFill>
            <a:srgbClr val="F8BB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8"/>
          <p:cNvSpPr/>
          <p:nvPr/>
        </p:nvSpPr>
        <p:spPr>
          <a:xfrm>
            <a:off x="1016475" y="4091700"/>
            <a:ext cx="1207800" cy="1207800"/>
          </a:xfrm>
          <a:prstGeom prst="ellipse">
            <a:avLst/>
          </a:prstGeom>
          <a:solidFill>
            <a:srgbClr val="00ACC3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8"/>
          <p:cNvSpPr/>
          <p:nvPr/>
        </p:nvSpPr>
        <p:spPr>
          <a:xfrm>
            <a:off x="204075" y="9279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8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 + image">
  <p:cSld name="TITLE_AND_BODY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/>
          <p:nvPr>
            <p:ph type="title"/>
          </p:nvPr>
        </p:nvSpPr>
        <p:spPr>
          <a:xfrm>
            <a:off x="4572000" y="909050"/>
            <a:ext cx="36396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41" name="Google Shape;141;p9"/>
          <p:cNvSpPr txBox="1"/>
          <p:nvPr>
            <p:ph idx="1" type="body"/>
          </p:nvPr>
        </p:nvSpPr>
        <p:spPr>
          <a:xfrm>
            <a:off x="4572000" y="1525754"/>
            <a:ext cx="36396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￮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42" name="Google Shape;142;p9"/>
          <p:cNvSpPr/>
          <p:nvPr/>
        </p:nvSpPr>
        <p:spPr>
          <a:xfrm>
            <a:off x="580275" y="751950"/>
            <a:ext cx="3639600" cy="3639600"/>
          </a:xfrm>
          <a:prstGeom prst="ellipse">
            <a:avLst/>
          </a:prstGeom>
          <a:solidFill>
            <a:srgbClr val="ED4A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9"/>
          <p:cNvSpPr/>
          <p:nvPr/>
        </p:nvSpPr>
        <p:spPr>
          <a:xfrm>
            <a:off x="-295650" y="-356450"/>
            <a:ext cx="1057800" cy="1057800"/>
          </a:xfrm>
          <a:prstGeom prst="ellipse">
            <a:avLst/>
          </a:prstGeom>
          <a:solidFill>
            <a:srgbClr val="00ACC3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9"/>
          <p:cNvSpPr/>
          <p:nvPr/>
        </p:nvSpPr>
        <p:spPr>
          <a:xfrm>
            <a:off x="2836600" y="179825"/>
            <a:ext cx="978600" cy="978600"/>
          </a:xfrm>
          <a:prstGeom prst="donut">
            <a:avLst>
              <a:gd fmla="val 39527" name="adj"/>
            </a:avLst>
          </a:prstGeom>
          <a:solidFill>
            <a:srgbClr val="F8BB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9"/>
          <p:cNvSpPr/>
          <p:nvPr/>
        </p:nvSpPr>
        <p:spPr>
          <a:xfrm>
            <a:off x="465975" y="3692750"/>
            <a:ext cx="1019400" cy="1019400"/>
          </a:xfrm>
          <a:prstGeom prst="ellipse">
            <a:avLst/>
          </a:prstGeom>
          <a:solidFill>
            <a:srgbClr val="BBCD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9"/>
          <p:cNvSpPr/>
          <p:nvPr/>
        </p:nvSpPr>
        <p:spPr>
          <a:xfrm>
            <a:off x="1485375" y="4559750"/>
            <a:ext cx="361500" cy="361500"/>
          </a:xfrm>
          <a:prstGeom prst="donut">
            <a:avLst>
              <a:gd fmla="val 29951" name="adj"/>
            </a:avLst>
          </a:prstGeom>
          <a:solidFill>
            <a:srgbClr val="65BB48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9"/>
          <p:cNvSpPr/>
          <p:nvPr/>
        </p:nvSpPr>
        <p:spPr>
          <a:xfrm>
            <a:off x="2364800" y="346950"/>
            <a:ext cx="274200" cy="273900"/>
          </a:xfrm>
          <a:prstGeom prst="ellipse">
            <a:avLst/>
          </a:prstGeom>
          <a:solidFill>
            <a:srgbClr val="E8004C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9"/>
          <p:cNvSpPr/>
          <p:nvPr/>
        </p:nvSpPr>
        <p:spPr>
          <a:xfrm>
            <a:off x="-472600" y="-533400"/>
            <a:ext cx="1411800" cy="14118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9"/>
          <p:cNvSpPr/>
          <p:nvPr/>
        </p:nvSpPr>
        <p:spPr>
          <a:xfrm>
            <a:off x="2899000" y="242225"/>
            <a:ext cx="853800" cy="8538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9"/>
          <p:cNvSpPr/>
          <p:nvPr/>
        </p:nvSpPr>
        <p:spPr>
          <a:xfrm>
            <a:off x="1061150" y="142950"/>
            <a:ext cx="538500" cy="538200"/>
          </a:xfrm>
          <a:prstGeom prst="ellipse">
            <a:avLst/>
          </a:prstGeom>
          <a:solidFill>
            <a:srgbClr val="00D1C6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9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54" name="Google Shape;154;p10"/>
          <p:cNvSpPr/>
          <p:nvPr/>
        </p:nvSpPr>
        <p:spPr>
          <a:xfrm>
            <a:off x="1280688" y="3669150"/>
            <a:ext cx="206100" cy="206100"/>
          </a:xfrm>
          <a:prstGeom prst="ellipse">
            <a:avLst/>
          </a:prstGeom>
          <a:solidFill>
            <a:srgbClr val="00D1C6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0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0"/>
          <p:cNvSpPr/>
          <p:nvPr/>
        </p:nvSpPr>
        <p:spPr>
          <a:xfrm>
            <a:off x="246046" y="3213146"/>
            <a:ext cx="456000" cy="456000"/>
          </a:xfrm>
          <a:prstGeom prst="ellipse">
            <a:avLst/>
          </a:prstGeom>
          <a:solidFill>
            <a:srgbClr val="65BB48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0"/>
          <p:cNvSpPr/>
          <p:nvPr/>
        </p:nvSpPr>
        <p:spPr>
          <a:xfrm>
            <a:off x="71500" y="3038600"/>
            <a:ext cx="804900" cy="8049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0"/>
          <p:cNvSpPr/>
          <p:nvPr/>
        </p:nvSpPr>
        <p:spPr>
          <a:xfrm>
            <a:off x="1280700" y="1608475"/>
            <a:ext cx="1043400" cy="1044000"/>
          </a:xfrm>
          <a:prstGeom prst="donut">
            <a:avLst>
              <a:gd fmla="val 43200" name="adj"/>
            </a:avLst>
          </a:prstGeom>
          <a:solidFill>
            <a:srgbClr val="F8BB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0"/>
          <p:cNvSpPr/>
          <p:nvPr/>
        </p:nvSpPr>
        <p:spPr>
          <a:xfrm>
            <a:off x="1640475" y="-201875"/>
            <a:ext cx="750300" cy="750300"/>
          </a:xfrm>
          <a:prstGeom prst="ellipse">
            <a:avLst/>
          </a:prstGeom>
          <a:solidFill>
            <a:srgbClr val="ED4A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0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fmla="val 6129" name="adj"/>
            </a:avLst>
          </a:prstGeom>
          <a:solidFill>
            <a:srgbClr val="E8004C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0"/>
          <p:cNvSpPr/>
          <p:nvPr/>
        </p:nvSpPr>
        <p:spPr>
          <a:xfrm>
            <a:off x="-222975" y="500875"/>
            <a:ext cx="1832700" cy="18327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0"/>
          <p:cNvSpPr/>
          <p:nvPr/>
        </p:nvSpPr>
        <p:spPr>
          <a:xfrm>
            <a:off x="1280700" y="3950125"/>
            <a:ext cx="750300" cy="750300"/>
          </a:xfrm>
          <a:prstGeom prst="ellipse">
            <a:avLst/>
          </a:prstGeom>
          <a:solidFill>
            <a:srgbClr val="00ACC3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0"/>
          <p:cNvSpPr/>
          <p:nvPr/>
        </p:nvSpPr>
        <p:spPr>
          <a:xfrm>
            <a:off x="7913000" y="600225"/>
            <a:ext cx="550500" cy="550500"/>
          </a:xfrm>
          <a:prstGeom prst="ellipse">
            <a:avLst/>
          </a:prstGeom>
          <a:solidFill>
            <a:srgbClr val="00D1C6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/>
          <p:nvPr/>
        </p:nvSpPr>
        <p:spPr>
          <a:xfrm>
            <a:off x="8703400" y="1608475"/>
            <a:ext cx="287100" cy="287100"/>
          </a:xfrm>
          <a:prstGeom prst="donut">
            <a:avLst>
              <a:gd fmla="val 18608" name="adj"/>
            </a:avLst>
          </a:prstGeom>
          <a:solidFill>
            <a:srgbClr val="ED4A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0"/>
          <p:cNvSpPr/>
          <p:nvPr/>
        </p:nvSpPr>
        <p:spPr>
          <a:xfrm>
            <a:off x="8809377" y="886439"/>
            <a:ext cx="416400" cy="416400"/>
          </a:xfrm>
          <a:prstGeom prst="ellipse">
            <a:avLst/>
          </a:prstGeom>
          <a:solidFill>
            <a:srgbClr val="F8BB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0"/>
          <p:cNvSpPr/>
          <p:nvPr/>
        </p:nvSpPr>
        <p:spPr>
          <a:xfrm>
            <a:off x="8118000" y="-244550"/>
            <a:ext cx="741600" cy="741600"/>
          </a:xfrm>
          <a:prstGeom prst="donut">
            <a:avLst>
              <a:gd fmla="val 37879" name="adj"/>
            </a:avLst>
          </a:prstGeom>
          <a:solidFill>
            <a:srgbClr val="00ACC3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0"/>
          <p:cNvSpPr/>
          <p:nvPr/>
        </p:nvSpPr>
        <p:spPr>
          <a:xfrm>
            <a:off x="7813725" y="312775"/>
            <a:ext cx="188100" cy="188100"/>
          </a:xfrm>
          <a:prstGeom prst="ellipse">
            <a:avLst/>
          </a:prstGeom>
          <a:solidFill>
            <a:srgbClr val="BBCD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0"/>
          <p:cNvSpPr/>
          <p:nvPr/>
        </p:nvSpPr>
        <p:spPr>
          <a:xfrm>
            <a:off x="8646900" y="723963"/>
            <a:ext cx="741600" cy="7416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0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b="0" i="0" sz="24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b="0" i="0" sz="24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b="0" i="0" sz="24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b="0" i="0" sz="24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b="0" i="0" sz="24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b="0" i="0" sz="24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b="0" i="0" sz="24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b="0" i="0" sz="24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b="0" i="0" sz="24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"/>
          <p:cNvSpPr txBox="1"/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AAS_CH7 Extension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 World Networks</a:t>
            </a:r>
            <a:endParaRPr/>
          </a:p>
        </p:txBody>
      </p:sp>
      <p:sp>
        <p:nvSpPr>
          <p:cNvPr id="209" name="Google Shape;209;p15"/>
          <p:cNvSpPr txBox="1"/>
          <p:nvPr>
            <p:ph idx="1" type="body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Real world networks are too large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Researchers study and created 3 common models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Examples of small-worlds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Road maps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Food chains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Power grids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"/>
          <p:cNvSpPr txBox="1"/>
          <p:nvPr>
            <p:ph type="title"/>
          </p:nvPr>
        </p:nvSpPr>
        <p:spPr>
          <a:xfrm>
            <a:off x="3125075" y="341475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215" name="Google Shape;215;p16"/>
          <p:cNvSpPr txBox="1"/>
          <p:nvPr>
            <p:ph idx="1" type="body"/>
          </p:nvPr>
        </p:nvSpPr>
        <p:spPr>
          <a:xfrm>
            <a:off x="3125075" y="958183"/>
            <a:ext cx="52755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◎"/>
            </a:pPr>
            <a:r>
              <a:rPr lang="en" sz="2000"/>
              <a:t>All randomly generated models are undirected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 sz="2000"/>
              <a:t>Lack of direction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 sz="2000"/>
              <a:t>Example: world wide web / hyperlinks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16" name="Google Shape;21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8750" y="2764425"/>
            <a:ext cx="4506775" cy="223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7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Erdos-Renyi Model (random)</a:t>
            </a:r>
            <a:endParaRPr/>
          </a:p>
        </p:txBody>
      </p:sp>
      <p:sp>
        <p:nvSpPr>
          <p:cNvPr id="222" name="Google Shape;222;p17"/>
          <p:cNvSpPr txBox="1"/>
          <p:nvPr>
            <p:ph idx="1" type="body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Aka Random Graph Model - 2 variants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G(n,p)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G(n,m)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Limitations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Aren’t random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Small clustering coefficent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0000" y="1314000"/>
            <a:ext cx="5662650" cy="311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Watts-Strogatz Model (random)</a:t>
            </a:r>
            <a:endParaRPr/>
          </a:p>
        </p:txBody>
      </p:sp>
      <p:sp>
        <p:nvSpPr>
          <p:cNvPr id="233" name="Google Shape;233;p19"/>
          <p:cNvSpPr txBox="1"/>
          <p:nvPr>
            <p:ph idx="1" type="body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High clustering </a:t>
            </a:r>
            <a:r>
              <a:rPr lang="en"/>
              <a:t>coefficient</a:t>
            </a:r>
            <a:r>
              <a:rPr lang="en"/>
              <a:t> and short average path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Randomness through rewiring, no loops/duplications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Limitation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Doesn’t follow power-law: f(x) = C(1/x)α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Fixed number of nodes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7900" y="1145850"/>
            <a:ext cx="5308000" cy="399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1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Barabasi-Albert Model</a:t>
            </a:r>
            <a:endParaRPr/>
          </a:p>
        </p:txBody>
      </p:sp>
      <p:sp>
        <p:nvSpPr>
          <p:cNvPr id="244" name="Google Shape;244;p21"/>
          <p:cNvSpPr txBox="1"/>
          <p:nvPr>
            <p:ph idx="1" type="body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SzPts val="2100"/>
              <a:buChar char="◎"/>
            </a:pPr>
            <a:r>
              <a:rPr lang="en" sz="2100"/>
              <a:t>Aforementioned models are limited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◎"/>
            </a:pPr>
            <a:r>
              <a:rPr lang="en" sz="2100"/>
              <a:t>Real world networks are growing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◎"/>
            </a:pPr>
            <a:r>
              <a:rPr lang="en" sz="2100"/>
              <a:t>New nodes like high degree nodes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◎"/>
            </a:pPr>
            <a:r>
              <a:rPr lang="en" sz="2100"/>
              <a:t>Start with m0 nodes and some links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◎"/>
            </a:pPr>
            <a:r>
              <a:rPr lang="en" sz="2100"/>
              <a:t>Add node that has m&lt;m0 links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◎"/>
            </a:pPr>
            <a:r>
              <a:rPr lang="en" sz="2100"/>
              <a:t>Preferential attachment</a:t>
            </a:r>
            <a:endParaRPr sz="2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0625" y="804025"/>
            <a:ext cx="3965674" cy="396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uck template">
  <a:themeElements>
    <a:clrScheme name="Custom 347">
      <a:dk1>
        <a:srgbClr val="212A2E"/>
      </a:dk1>
      <a:lt1>
        <a:srgbClr val="FFFFFF"/>
      </a:lt1>
      <a:dk2>
        <a:srgbClr val="617A86"/>
      </a:dk2>
      <a:lt2>
        <a:srgbClr val="A1BECC"/>
      </a:lt2>
      <a:accent1>
        <a:srgbClr val="00D1C6"/>
      </a:accent1>
      <a:accent2>
        <a:srgbClr val="00ACC3"/>
      </a:accent2>
      <a:accent3>
        <a:srgbClr val="BBCD00"/>
      </a:accent3>
      <a:accent4>
        <a:srgbClr val="65BB48"/>
      </a:accent4>
      <a:accent5>
        <a:srgbClr val="F8BB00"/>
      </a:accent5>
      <a:accent6>
        <a:srgbClr val="EF6222"/>
      </a:accent6>
      <a:hlink>
        <a:srgbClr val="617A8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