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8348bd6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a8348bd6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8348bd6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a8348bd6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8348bd6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a8348bd6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DM_CH1-4.3 Extension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Spivey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481100" y="1426050"/>
            <a:ext cx="6181800" cy="22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If block_1.csv had a correctly classified instance rate of 99.983%, what will other blocks score; what will be the resulting “best” decision tree*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82875" y="4451200"/>
            <a:ext cx="42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*using training set as test (for cpu** and time sake)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**I tried to test all blocks in one knowledgeflow run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00" y="607600"/>
            <a:ext cx="8170800" cy="39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385850" y="15112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200"/>
              <a:t>99.999%</a:t>
            </a:r>
            <a:endParaRPr sz="11200"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1385850" y="299120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Correctly classified instances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