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nl-BE"/>
    </a:defPPr>
    <a:lvl1pPr marL="0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654" y="-78"/>
      </p:cViewPr>
      <p:guideLst>
        <p:guide orient="horz" pos="3001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33634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4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137854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137854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137854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1378549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1360240" y="0"/>
            <a:ext cx="946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6264" y="192088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76264" y="4728592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6328792" y="4728592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6" name="Rectangle 115"/>
          <p:cNvSpPr/>
          <p:nvPr/>
        </p:nvSpPr>
        <p:spPr>
          <a:xfrm>
            <a:off x="6328792" y="192088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83" name="Straight Connector 382"/>
          <p:cNvCxnSpPr/>
          <p:nvPr/>
        </p:nvCxnSpPr>
        <p:spPr>
          <a:xfrm flipH="1" flipV="1">
            <a:off x="6911581" y="8701543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6563586" y="5501910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7228892" y="4980620"/>
            <a:ext cx="183146" cy="648000"/>
            <a:chOff x="7099165" y="4980620"/>
            <a:chExt cx="183146" cy="648000"/>
          </a:xfrm>
        </p:grpSpPr>
        <p:cxnSp>
          <p:nvCxnSpPr>
            <p:cNvPr id="346" name="Straight Connector 345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43" name="Isosceles Triangle 34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4" name="Isosceles Triangle 34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5" name="Flowchart: Connector 34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>
            <a:off x="9965196" y="4980620"/>
            <a:ext cx="183146" cy="648000"/>
            <a:chOff x="7099165" y="4980620"/>
            <a:chExt cx="183146" cy="648000"/>
          </a:xfrm>
        </p:grpSpPr>
        <p:cxnSp>
          <p:nvCxnSpPr>
            <p:cNvPr id="349" name="Straight Connector 348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1" name="Isosceles Triangle 350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3" name="Flowchart: Connector 352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9065096" y="4980620"/>
            <a:ext cx="183146" cy="648000"/>
            <a:chOff x="7099165" y="4980620"/>
            <a:chExt cx="183146" cy="648000"/>
          </a:xfrm>
        </p:grpSpPr>
        <p:cxnSp>
          <p:nvCxnSpPr>
            <p:cNvPr id="355" name="Straight Connector 354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6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7" name="Isosceles Triangle 356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8" name="Isosceles Triangle 357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9" name="Flowchart: Connector 358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8128992" y="4980620"/>
            <a:ext cx="183146" cy="648000"/>
            <a:chOff x="7099165" y="4980620"/>
            <a:chExt cx="183146" cy="648000"/>
          </a:xfrm>
        </p:grpSpPr>
        <p:cxnSp>
          <p:nvCxnSpPr>
            <p:cNvPr id="361" name="Straight Connector 360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63" name="Isosceles Triangle 36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4" name="Isosceles Triangle 36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5" name="Flowchart: Connector 36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cxnSp>
        <p:nvCxnSpPr>
          <p:cNvPr id="266" name="Straight Connector 265"/>
          <p:cNvCxnSpPr/>
          <p:nvPr/>
        </p:nvCxnSpPr>
        <p:spPr>
          <a:xfrm>
            <a:off x="4132624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584376" y="6960840"/>
            <a:ext cx="86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808512" y="6960840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168628" y="6600800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584432" y="6600800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228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GB0</a:t>
            </a:r>
            <a:endParaRPr lang="nl-BE" sz="1800" dirty="0"/>
          </a:p>
        </p:txBody>
      </p:sp>
      <p:sp>
        <p:nvSpPr>
          <p:cNvPr id="10" name="Rectangle 9"/>
          <p:cNvSpPr/>
          <p:nvPr/>
        </p:nvSpPr>
        <p:spPr>
          <a:xfrm>
            <a:off x="251236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GB1</a:t>
            </a:r>
            <a:endParaRPr lang="nl-BE" sz="1800" dirty="0"/>
          </a:p>
        </p:txBody>
      </p:sp>
      <p:sp>
        <p:nvSpPr>
          <p:cNvPr id="11" name="Rectangle 10"/>
          <p:cNvSpPr/>
          <p:nvPr/>
        </p:nvSpPr>
        <p:spPr>
          <a:xfrm>
            <a:off x="323244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024536" y="1128192"/>
            <a:ext cx="900100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GB511</a:t>
            </a:r>
            <a:endParaRPr lang="nl-BE" sz="1800" dirty="0"/>
          </a:p>
        </p:txBody>
      </p:sp>
      <p:sp>
        <p:nvSpPr>
          <p:cNvPr id="13" name="Rectangle 12"/>
          <p:cNvSpPr/>
          <p:nvPr/>
        </p:nvSpPr>
        <p:spPr>
          <a:xfrm>
            <a:off x="1720280" y="1056184"/>
            <a:ext cx="720080" cy="3240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264" y="4296544"/>
            <a:ext cx="14401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40360" y="4296544"/>
            <a:ext cx="338437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816624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LB1</a:t>
            </a:r>
            <a:endParaRPr lang="nl-BE" sz="1800" dirty="0"/>
          </a:p>
        </p:txBody>
      </p:sp>
      <p:sp>
        <p:nvSpPr>
          <p:cNvPr id="21" name="Rectangle 20"/>
          <p:cNvSpPr/>
          <p:nvPr/>
        </p:nvSpPr>
        <p:spPr>
          <a:xfrm>
            <a:off x="4744616" y="5088632"/>
            <a:ext cx="936104" cy="33843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80720" y="4728592"/>
            <a:ext cx="648072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0720" y="8473008"/>
            <a:ext cx="648072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rapezoid 28"/>
          <p:cNvSpPr/>
          <p:nvPr/>
        </p:nvSpPr>
        <p:spPr>
          <a:xfrm rot="16200000">
            <a:off x="5194666" y="6798822"/>
            <a:ext cx="291632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rapezoid 29"/>
          <p:cNvSpPr/>
          <p:nvPr/>
        </p:nvSpPr>
        <p:spPr>
          <a:xfrm rot="10800000">
            <a:off x="6976864" y="8545016"/>
            <a:ext cx="345638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8813068" y="5520679"/>
            <a:ext cx="648072" cy="28799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5878742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Branch_0</a:t>
            </a:r>
            <a:endParaRPr lang="nl-BE" sz="1800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696049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SelLB_0</a:t>
            </a:r>
            <a:endParaRPr lang="nl-BE" sz="1400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056089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SelREF_0</a:t>
            </a:r>
            <a:endParaRPr lang="nl-BE" sz="14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3799253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SelLB_1</a:t>
            </a:r>
            <a:endParaRPr lang="nl-BE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439213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SelREF_1</a:t>
            </a:r>
            <a:endParaRPr lang="nl-BE" sz="14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08251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LBen_0</a:t>
            </a:r>
            <a:endParaRPr lang="nl-BE" sz="14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272247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LBenbar_0</a:t>
            </a:r>
            <a:endParaRPr lang="nl-BE" sz="14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0259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LBen_1</a:t>
            </a:r>
            <a:endParaRPr lang="nl-BE" sz="1400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344255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LBenbar_1</a:t>
            </a:r>
            <a:endParaRPr lang="nl-BE" sz="1400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2434439" y="5025884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GBen</a:t>
            </a:r>
            <a:endParaRPr lang="nl-BE" sz="1400" dirty="0"/>
          </a:p>
        </p:txBody>
      </p:sp>
      <p:sp>
        <p:nvSpPr>
          <p:cNvPr id="117" name="Rectangle 116"/>
          <p:cNvSpPr/>
          <p:nvPr/>
        </p:nvSpPr>
        <p:spPr>
          <a:xfrm>
            <a:off x="9677164" y="5448672"/>
            <a:ext cx="792088" cy="3024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6328792" y="4368552"/>
            <a:ext cx="3024336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469252" y="4368552"/>
            <a:ext cx="108012" cy="108012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9353128" y="4728592"/>
            <a:ext cx="324036" cy="72008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967818" y="528905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8965810" y="526461"/>
            <a:ext cx="143260" cy="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67818" y="81057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932257" y="528905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90013" y="677840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107502" y="800625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02805" y="387456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602897" y="876164"/>
            <a:ext cx="0" cy="331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79755" y="381054"/>
            <a:ext cx="435110" cy="2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817" y="156084"/>
            <a:ext cx="348872" cy="2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6" name="Group 31"/>
          <p:cNvGrpSpPr/>
          <p:nvPr/>
        </p:nvGrpSpPr>
        <p:grpSpPr>
          <a:xfrm rot="5400000">
            <a:off x="2076329" y="5452663"/>
            <a:ext cx="2024658" cy="288484"/>
            <a:chOff x="1699205" y="4343981"/>
            <a:chExt cx="2024658" cy="288484"/>
          </a:xfrm>
        </p:grpSpPr>
        <p:grpSp>
          <p:nvGrpSpPr>
            <p:cNvPr id="20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14" name="Flowchart: Delay 21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12" name="Isosceles Triangle 21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3" name="Flowchart: Connector 21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31"/>
          <p:cNvGrpSpPr/>
          <p:nvPr/>
        </p:nvGrpSpPr>
        <p:grpSpPr>
          <a:xfrm rot="5400000">
            <a:off x="2255163" y="5633872"/>
            <a:ext cx="2387073" cy="288484"/>
            <a:chOff x="1699205" y="4343981"/>
            <a:chExt cx="2387073" cy="288484"/>
          </a:xfrm>
        </p:grpSpPr>
        <p:grpSp>
          <p:nvGrpSpPr>
            <p:cNvPr id="21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24" name="Flowchart: Delay 22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5" name="Flowchart: Connector 22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8" name="Straight Connector 217"/>
            <p:cNvCxnSpPr/>
            <p:nvPr/>
          </p:nvCxnSpPr>
          <p:spPr>
            <a:xfrm flipH="1" flipV="1">
              <a:off x="2934278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22" name="Isosceles Triangle 22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3" name="Flowchart: Connector 22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31"/>
          <p:cNvGrpSpPr/>
          <p:nvPr/>
        </p:nvGrpSpPr>
        <p:grpSpPr>
          <a:xfrm rot="5400000">
            <a:off x="2615202" y="5633872"/>
            <a:ext cx="2387074" cy="288484"/>
            <a:chOff x="1699205" y="4343981"/>
            <a:chExt cx="2387074" cy="288484"/>
          </a:xfrm>
        </p:grpSpPr>
        <p:grpSp>
          <p:nvGrpSpPr>
            <p:cNvPr id="22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34" name="Flowchart: Delay 23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5" name="Flowchart: Connector 23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H="1" flipV="1">
              <a:off x="2934279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32" name="Isosceles Triangle 23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3" name="Flowchart: Connector 23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0" name="Straight Connector 22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31"/>
          <p:cNvGrpSpPr/>
          <p:nvPr/>
        </p:nvGrpSpPr>
        <p:grpSpPr>
          <a:xfrm rot="5400000">
            <a:off x="3156449" y="5452663"/>
            <a:ext cx="2024658" cy="288484"/>
            <a:chOff x="1699205" y="4343981"/>
            <a:chExt cx="2024658" cy="288484"/>
          </a:xfrm>
        </p:grpSpPr>
        <p:grpSp>
          <p:nvGrpSpPr>
            <p:cNvPr id="23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44" name="Flowchart: Delay 24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42" name="Isosceles Triangle 24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3" name="Flowchart: Connector 24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40" name="Straight Connector 23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 flipV="1">
              <a:off x="2311273" y="4558942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2872408" y="5196644"/>
            <a:ext cx="1224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2567165" y="4889819"/>
            <a:ext cx="612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792288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LB0</a:t>
            </a:r>
            <a:endParaRPr lang="nl-BE" sz="1800" dirty="0"/>
          </a:p>
        </p:txBody>
      </p:sp>
      <p:sp>
        <p:nvSpPr>
          <p:cNvPr id="252" name="Isosceles Triangle 251"/>
          <p:cNvSpPr/>
          <p:nvPr/>
        </p:nvSpPr>
        <p:spPr>
          <a:xfrm rot="10800000">
            <a:off x="370050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334046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84472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 flipH="1" flipV="1">
            <a:off x="3159694" y="7464254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 flipH="1" flipV="1">
            <a:off x="2639210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3340460" y="8004956"/>
            <a:ext cx="685591" cy="468052"/>
            <a:chOff x="3376464" y="8148972"/>
            <a:chExt cx="685591" cy="468052"/>
          </a:xfrm>
        </p:grpSpPr>
        <p:cxnSp>
          <p:nvCxnSpPr>
            <p:cNvPr id="271" name="Straight Connector 270"/>
            <p:cNvCxnSpPr/>
            <p:nvPr/>
          </p:nvCxnSpPr>
          <p:spPr>
            <a:xfrm>
              <a:off x="3376464" y="8256984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Isosceles Triangle 268"/>
            <p:cNvSpPr/>
            <p:nvPr/>
          </p:nvSpPr>
          <p:spPr>
            <a:xfrm rot="16200000">
              <a:off x="3592488" y="8148972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3376464" y="8509012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Isosceles Triangle 272"/>
            <p:cNvSpPr/>
            <p:nvPr/>
          </p:nvSpPr>
          <p:spPr>
            <a:xfrm rot="5400000" flipH="1">
              <a:off x="3592488" y="8401000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4" name="Straight Connector 273"/>
            <p:cNvCxnSpPr/>
            <p:nvPr/>
          </p:nvCxnSpPr>
          <p:spPr>
            <a:xfrm rot="5400000" flipH="1" flipV="1">
              <a:off x="3251222" y="8382226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 flipH="1" flipV="1">
              <a:off x="3935298" y="8382254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/>
          <p:cNvCxnSpPr/>
          <p:nvPr/>
        </p:nvCxnSpPr>
        <p:spPr>
          <a:xfrm rot="16200000" flipV="1">
            <a:off x="4025305" y="7464126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 flipH="1" flipV="1">
            <a:off x="3503306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268464" y="82209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24536" y="8220980"/>
            <a:ext cx="1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420864" y="83733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2725645" y="8599733"/>
            <a:ext cx="79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out_0</a:t>
            </a:r>
            <a:endParaRPr lang="nl-BE" sz="1400" dirty="0"/>
          </a:p>
        </p:txBody>
      </p:sp>
      <p:sp>
        <p:nvSpPr>
          <p:cNvPr id="300" name="TextBox 299"/>
          <p:cNvSpPr txBox="1"/>
          <p:nvPr/>
        </p:nvSpPr>
        <p:spPr>
          <a:xfrm rot="5400000">
            <a:off x="3900050" y="8618867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out_1</a:t>
            </a:r>
            <a:endParaRPr lang="nl-BE" sz="1400" dirty="0"/>
          </a:p>
        </p:txBody>
      </p:sp>
      <p:sp>
        <p:nvSpPr>
          <p:cNvPr id="301" name="Rectangle 300"/>
          <p:cNvSpPr/>
          <p:nvPr/>
        </p:nvSpPr>
        <p:spPr>
          <a:xfrm>
            <a:off x="3196444" y="7968952"/>
            <a:ext cx="1008112" cy="57606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 rot="16200000" flipH="1">
            <a:off x="6778842" y="6654805"/>
            <a:ext cx="2880319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Branch_1</a:t>
            </a:r>
            <a:endParaRPr lang="nl-BE" sz="1800" dirty="0"/>
          </a:p>
        </p:txBody>
      </p:sp>
      <p:sp>
        <p:nvSpPr>
          <p:cNvPr id="303" name="Rectangle 302"/>
          <p:cNvSpPr/>
          <p:nvPr/>
        </p:nvSpPr>
        <p:spPr>
          <a:xfrm rot="16200000" flipH="1">
            <a:off x="8615046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Branch_31</a:t>
            </a:r>
            <a:endParaRPr lang="nl-BE" sz="1800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3160440" y="7464896"/>
            <a:ext cx="183146" cy="377592"/>
            <a:chOff x="604156" y="5664696"/>
            <a:chExt cx="183146" cy="377592"/>
          </a:xfrm>
        </p:grpSpPr>
        <p:sp>
          <p:nvSpPr>
            <p:cNvPr id="330" name="Isosceles Triangle 329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1" name="Isosceles Triangle 330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2" name="Flowchart: Connector 331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024536" y="7464896"/>
            <a:ext cx="183146" cy="377592"/>
            <a:chOff x="604156" y="5664696"/>
            <a:chExt cx="183146" cy="377592"/>
          </a:xfrm>
        </p:grpSpPr>
        <p:sp>
          <p:nvSpPr>
            <p:cNvPr id="335" name="Isosceles Triangle 334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6" name="Isosceles Triangle 335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7" name="Flowchart: Connector 336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cxnSp>
        <p:nvCxnSpPr>
          <p:cNvPr id="368" name="Straight Connector 367"/>
          <p:cNvCxnSpPr/>
          <p:nvPr/>
        </p:nvCxnSpPr>
        <p:spPr>
          <a:xfrm>
            <a:off x="6184776" y="4980620"/>
            <a:ext cx="38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6470549" y="4935034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LB</a:t>
            </a:r>
            <a:r>
              <a:rPr lang="en-US" sz="1400" dirty="0" err="1" smtClean="0"/>
              <a:t>out</a:t>
            </a:r>
            <a:endParaRPr lang="nl-BE" sz="1400" dirty="0"/>
          </a:p>
        </p:txBody>
      </p:sp>
      <p:sp>
        <p:nvSpPr>
          <p:cNvPr id="370" name="TextBox 369"/>
          <p:cNvSpPr txBox="1"/>
          <p:nvPr/>
        </p:nvSpPr>
        <p:spPr>
          <a:xfrm>
            <a:off x="8164996" y="854501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371" name="TextBox 370"/>
          <p:cNvSpPr txBox="1"/>
          <p:nvPr/>
        </p:nvSpPr>
        <p:spPr>
          <a:xfrm rot="16200000">
            <a:off x="5874805" y="6478724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</a:t>
            </a:r>
            <a:r>
              <a:rPr lang="en-US" sz="1400" dirty="0" smtClean="0"/>
              <a:t> decoder</a:t>
            </a:r>
            <a:endParaRPr lang="nl-BE" sz="1400" dirty="0"/>
          </a:p>
        </p:txBody>
      </p:sp>
      <p:sp>
        <p:nvSpPr>
          <p:cNvPr id="375" name="TextBox 374"/>
          <p:cNvSpPr txBox="1"/>
          <p:nvPr/>
        </p:nvSpPr>
        <p:spPr>
          <a:xfrm rot="5400000">
            <a:off x="5924789" y="53838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SelLB_1</a:t>
            </a:r>
            <a:endParaRPr lang="nl-BE" sz="14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413399" y="8660400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SelLB_1</a:t>
            </a:r>
            <a:endParaRPr lang="nl-BE" sz="1400" dirty="0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8964349" y="948172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8971781" y="1238543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971781" y="9481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928788" y="948172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786544" y="1097106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9118608" y="1234713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8967285" y="1380561"/>
            <a:ext cx="320048" cy="82963"/>
            <a:chOff x="9321112" y="4116524"/>
            <a:chExt cx="320048" cy="82963"/>
          </a:xfrm>
        </p:grpSpPr>
        <p:cxnSp>
          <p:nvCxnSpPr>
            <p:cNvPr id="438" name="Straight Connector 437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2" name="Straight Connector 441"/>
          <p:cNvCxnSpPr/>
          <p:nvPr/>
        </p:nvCxnSpPr>
        <p:spPr>
          <a:xfrm rot="5400000">
            <a:off x="8568329" y="88328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6652828" y="732148"/>
            <a:ext cx="6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>
            <a:off x="7637121" y="840160"/>
            <a:ext cx="115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8211531" y="1560240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10800000">
            <a:off x="9108450" y="876164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8209865" y="1550291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8066712" y="1697838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8074144" y="1988209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8074144" y="1697838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8031151" y="1697838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7888907" y="18467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8220971" y="1984379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8069648" y="2130227"/>
            <a:ext cx="320048" cy="82963"/>
            <a:chOff x="9321112" y="4116524"/>
            <a:chExt cx="320048" cy="82963"/>
          </a:xfrm>
        </p:grpSpPr>
        <p:cxnSp>
          <p:nvCxnSpPr>
            <p:cNvPr id="462" name="Straight Connector 461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/>
          <p:cNvCxnSpPr/>
          <p:nvPr/>
        </p:nvCxnSpPr>
        <p:spPr>
          <a:xfrm>
            <a:off x="8500975" y="1560240"/>
            <a:ext cx="0" cy="26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>
            <a:off x="7380230" y="1353684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251"/>
          <p:cNvGrpSpPr/>
          <p:nvPr/>
        </p:nvGrpSpPr>
        <p:grpSpPr>
          <a:xfrm rot="5400000">
            <a:off x="7796616" y="1314294"/>
            <a:ext cx="178090" cy="165927"/>
            <a:chOff x="1907704" y="4725144"/>
            <a:chExt cx="360618" cy="288032"/>
          </a:xfrm>
        </p:grpSpPr>
        <p:sp>
          <p:nvSpPr>
            <p:cNvPr id="445" name="Isosceles Triangle 44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5" name="Straight Connector 474"/>
          <p:cNvCxnSpPr/>
          <p:nvPr/>
        </p:nvCxnSpPr>
        <p:spPr>
          <a:xfrm rot="10800000">
            <a:off x="7010685" y="3806776"/>
            <a:ext cx="18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9" name="Group 251"/>
          <p:cNvGrpSpPr/>
          <p:nvPr/>
        </p:nvGrpSpPr>
        <p:grpSpPr>
          <a:xfrm>
            <a:off x="7946713" y="3723656"/>
            <a:ext cx="178090" cy="165927"/>
            <a:chOff x="1907704" y="4725144"/>
            <a:chExt cx="360618" cy="288032"/>
          </a:xfrm>
        </p:grpSpPr>
        <p:sp>
          <p:nvSpPr>
            <p:cNvPr id="470" name="Isosceles Triangle 46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72" name="Group 251"/>
          <p:cNvGrpSpPr/>
          <p:nvPr/>
        </p:nvGrpSpPr>
        <p:grpSpPr>
          <a:xfrm>
            <a:off x="8234745" y="3723656"/>
            <a:ext cx="178090" cy="165927"/>
            <a:chOff x="1907704" y="4725144"/>
            <a:chExt cx="360618" cy="288032"/>
          </a:xfrm>
        </p:grpSpPr>
        <p:sp>
          <p:nvSpPr>
            <p:cNvPr id="473" name="Isosceles Triangle 47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6" name="Straight Connector 475"/>
          <p:cNvCxnSpPr/>
          <p:nvPr/>
        </p:nvCxnSpPr>
        <p:spPr>
          <a:xfrm rot="5400000" flipH="1">
            <a:off x="9024777" y="2269873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>
            <a:off x="8849165" y="2098098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/>
          <p:nvPr/>
        </p:nvCxnSpPr>
        <p:spPr>
          <a:xfrm rot="5400000">
            <a:off x="8667679" y="2279434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8886043" y="2284651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5400000">
            <a:off x="8849165" y="2062537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8775691" y="209941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5400000" flipH="1">
            <a:off x="8627820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4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098841" y="2270794"/>
            <a:ext cx="268701" cy="171927"/>
          </a:xfrm>
          <a:prstGeom prst="rect">
            <a:avLst/>
          </a:prstGeom>
          <a:noFill/>
        </p:spPr>
      </p:pic>
      <p:cxnSp>
        <p:nvCxnSpPr>
          <p:cNvPr id="485" name="Straight Connector 484"/>
          <p:cNvCxnSpPr/>
          <p:nvPr/>
        </p:nvCxnSpPr>
        <p:spPr>
          <a:xfrm rot="5400000" flipH="1">
            <a:off x="9476591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 flipH="1">
            <a:off x="9034203" y="4037146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8858591" y="3865371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 rot="5400000">
            <a:off x="8677105" y="4046707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rot="5400000">
            <a:off x="8895469" y="405192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8858591" y="382981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8785117" y="3866687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rot="5400000" flipH="1">
            <a:off x="8637246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3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08267" y="4038067"/>
            <a:ext cx="268701" cy="171927"/>
          </a:xfrm>
          <a:prstGeom prst="rect">
            <a:avLst/>
          </a:prstGeom>
          <a:noFill/>
        </p:spPr>
      </p:pic>
      <p:cxnSp>
        <p:nvCxnSpPr>
          <p:cNvPr id="494" name="Straight Connector 493"/>
          <p:cNvCxnSpPr/>
          <p:nvPr/>
        </p:nvCxnSpPr>
        <p:spPr>
          <a:xfrm rot="5400000" flipH="1">
            <a:off x="9486017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8774805" y="191069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WL_0</a:t>
            </a:r>
            <a:endParaRPr lang="nl-BE" sz="1400" dirty="0"/>
          </a:p>
        </p:txBody>
      </p:sp>
      <p:sp>
        <p:nvSpPr>
          <p:cNvPr id="496" name="Rectangle 495"/>
          <p:cNvSpPr/>
          <p:nvPr/>
        </p:nvSpPr>
        <p:spPr>
          <a:xfrm>
            <a:off x="8594785" y="1920280"/>
            <a:ext cx="864096" cy="5400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954825" y="166615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Cell_0</a:t>
            </a:r>
            <a:endParaRPr lang="nl-BE" sz="1400" b="1" dirty="0">
              <a:solidFill>
                <a:srgbClr val="0000FF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8594785" y="3758580"/>
            <a:ext cx="864096" cy="46595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8926250" y="3513981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Ref cell</a:t>
            </a:r>
            <a:endParaRPr lang="nl-BE" sz="1400" b="1" dirty="0">
              <a:solidFill>
                <a:srgbClr val="0000FF"/>
              </a:solidFill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8486773" y="2640360"/>
            <a:ext cx="1116000" cy="216024"/>
            <a:chOff x="8921080" y="2640360"/>
            <a:chExt cx="1116000" cy="216024"/>
          </a:xfrm>
        </p:grpSpPr>
        <p:cxnSp>
          <p:nvCxnSpPr>
            <p:cNvPr id="501" name="Straight Connector 500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Rectangle 499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Cell_1</a:t>
              </a:r>
              <a:endParaRPr lang="nl-B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8486773" y="2964396"/>
            <a:ext cx="1116000" cy="216024"/>
            <a:chOff x="8921080" y="2640360"/>
            <a:chExt cx="1116000" cy="216024"/>
          </a:xfrm>
        </p:grpSpPr>
        <p:cxnSp>
          <p:nvCxnSpPr>
            <p:cNvPr id="504" name="Straight Connector 503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</a:t>
              </a:r>
              <a:endParaRPr lang="nl-B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8486773" y="3324436"/>
            <a:ext cx="1116000" cy="216024"/>
            <a:chOff x="8921080" y="2640360"/>
            <a:chExt cx="1116000" cy="216024"/>
          </a:xfrm>
        </p:grpSpPr>
        <p:cxnSp>
          <p:nvCxnSpPr>
            <p:cNvPr id="507" name="Straight Connector 506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8" name="Rectangle 507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Cell_31</a:t>
              </a:r>
              <a:endParaRPr lang="nl-B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6472808" y="480120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BL_x</a:t>
            </a:r>
            <a:endParaRPr lang="nl-BE" sz="1400" dirty="0"/>
          </a:p>
        </p:txBody>
      </p:sp>
      <p:sp>
        <p:nvSpPr>
          <p:cNvPr id="510" name="TextBox 509"/>
          <p:cNvSpPr txBox="1"/>
          <p:nvPr/>
        </p:nvSpPr>
        <p:spPr>
          <a:xfrm>
            <a:off x="6400800" y="1668252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SelREF</a:t>
            </a:r>
            <a:endParaRPr lang="nl-BE" sz="1200" dirty="0"/>
          </a:p>
        </p:txBody>
      </p:sp>
      <p:cxnSp>
        <p:nvCxnSpPr>
          <p:cNvPr id="511" name="Straight Connector 510"/>
          <p:cNvCxnSpPr/>
          <p:nvPr/>
        </p:nvCxnSpPr>
        <p:spPr>
          <a:xfrm flipV="1">
            <a:off x="7001023" y="912168"/>
            <a:ext cx="5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7" name="Group 72"/>
          <p:cNvGrpSpPr/>
          <p:nvPr/>
        </p:nvGrpSpPr>
        <p:grpSpPr>
          <a:xfrm>
            <a:off x="7233856" y="631274"/>
            <a:ext cx="391169" cy="373333"/>
            <a:chOff x="3795012" y="3796531"/>
            <a:chExt cx="792086" cy="648070"/>
          </a:xfrm>
        </p:grpSpPr>
        <p:sp>
          <p:nvSpPr>
            <p:cNvPr id="448" name="Flowchart: Stored Data 447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9" name="Flowchart: Connector 448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512" name="Straight Connector 511"/>
          <p:cNvCxnSpPr/>
          <p:nvPr/>
        </p:nvCxnSpPr>
        <p:spPr>
          <a:xfrm rot="5400000">
            <a:off x="5554868" y="2360357"/>
            <a:ext cx="29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688832" y="1884276"/>
            <a:ext cx="3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8" name="TextBox 587"/>
          <p:cNvSpPr txBox="1"/>
          <p:nvPr/>
        </p:nvSpPr>
        <p:spPr>
          <a:xfrm>
            <a:off x="2889362" y="7887362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SA</a:t>
            </a:r>
            <a:endParaRPr lang="nl-BE" sz="1400" b="1" dirty="0">
              <a:solidFill>
                <a:srgbClr val="0000FF"/>
              </a:solidFill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9641160" y="876164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BL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8417024" y="1308212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</a:t>
            </a:r>
            <a:r>
              <a:rPr lang="en-US" sz="1400" b="1" dirty="0" smtClean="0">
                <a:solidFill>
                  <a:srgbClr val="FF0000"/>
                </a:solidFill>
              </a:rPr>
              <a:t>L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1576264" y="192088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Global  Architecture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1576264" y="4738688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Global  Block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6324600" y="4710113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Local</a:t>
            </a:r>
            <a:r>
              <a:rPr lang="en-US" sz="1600" b="1" dirty="0" smtClean="0">
                <a:solidFill>
                  <a:srgbClr val="FF0000"/>
                </a:solidFill>
              </a:rPr>
              <a:t>  Block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6322380" y="21329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Branch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1792288" y="516124"/>
            <a:ext cx="1548172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out</a:t>
            </a:r>
            <a:endParaRPr lang="nl-BE" sz="1800" dirty="0"/>
          </a:p>
        </p:txBody>
      </p:sp>
      <p:sp>
        <p:nvSpPr>
          <p:cNvPr id="597" name="Rectangle 596"/>
          <p:cNvSpPr/>
          <p:nvPr/>
        </p:nvSpPr>
        <p:spPr>
          <a:xfrm>
            <a:off x="3520480" y="516124"/>
            <a:ext cx="1548172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 in</a:t>
            </a:r>
            <a:endParaRPr lang="nl-BE" sz="1800" dirty="0"/>
          </a:p>
        </p:txBody>
      </p:sp>
      <p:sp>
        <p:nvSpPr>
          <p:cNvPr id="598" name="TextBox 597"/>
          <p:cNvSpPr txBox="1"/>
          <p:nvPr/>
        </p:nvSpPr>
        <p:spPr>
          <a:xfrm>
            <a:off x="8993088" y="516124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Load transistor</a:t>
            </a:r>
            <a:endParaRPr lang="nl-BE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53</Words>
  <Application>Microsoft Office PowerPoint</Application>
  <PresentationFormat>A3 Paper (297x420 mm)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27</cp:revision>
  <dcterms:created xsi:type="dcterms:W3CDTF">2014-05-21T07:45:06Z</dcterms:created>
  <dcterms:modified xsi:type="dcterms:W3CDTF">2014-05-22T09:25:09Z</dcterms:modified>
</cp:coreProperties>
</file>