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nl-BE"/>
    </a:defPPr>
    <a:lvl1pPr marL="0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8"/>
      </p:cViewPr>
      <p:guideLst>
        <p:guide orient="horz" pos="3001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9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9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33634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F23A-66B6-47F2-9DA6-17D11FC227F7}" type="datetimeFigureOut">
              <a:rPr lang="nl-BE" smtClean="0"/>
              <a:t>21/05/2014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C8A2-92AB-4E56-A0B3-0C9125C2D96F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4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137854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137854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137854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1378549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/>
          <p:cNvSpPr/>
          <p:nvPr/>
        </p:nvSpPr>
        <p:spPr>
          <a:xfrm>
            <a:off x="1360240" y="0"/>
            <a:ext cx="9469052" cy="91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4" name="Group 203"/>
          <p:cNvGrpSpPr/>
          <p:nvPr/>
        </p:nvGrpSpPr>
        <p:grpSpPr>
          <a:xfrm>
            <a:off x="1576264" y="192088"/>
            <a:ext cx="9001000" cy="8712968"/>
            <a:chOff x="1576264" y="192088"/>
            <a:chExt cx="9001000" cy="8712968"/>
          </a:xfrm>
        </p:grpSpPr>
        <p:sp>
          <p:nvSpPr>
            <p:cNvPr id="4" name="Rectangle 3"/>
            <p:cNvSpPr/>
            <p:nvPr/>
          </p:nvSpPr>
          <p:spPr>
            <a:xfrm>
              <a:off x="1576264" y="192088"/>
              <a:ext cx="4248472" cy="417646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76264" y="4728592"/>
              <a:ext cx="4248472" cy="417646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8792" y="4728592"/>
              <a:ext cx="4248472" cy="417646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328792" y="192088"/>
              <a:ext cx="4248472" cy="417646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p:cxnSp>
        <p:nvCxnSpPr>
          <p:cNvPr id="383" name="Straight Connector 382"/>
          <p:cNvCxnSpPr/>
          <p:nvPr/>
        </p:nvCxnSpPr>
        <p:spPr>
          <a:xfrm flipH="1" flipV="1">
            <a:off x="6911581" y="8701543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 flipH="1" flipV="1">
            <a:off x="6563586" y="5501910"/>
            <a:ext cx="18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7228892" y="4980620"/>
            <a:ext cx="183146" cy="648000"/>
            <a:chOff x="7099165" y="4980620"/>
            <a:chExt cx="183146" cy="648000"/>
          </a:xfrm>
        </p:grpSpPr>
        <p:cxnSp>
          <p:nvCxnSpPr>
            <p:cNvPr id="346" name="Straight Connector 345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43" name="Isosceles Triangle 34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4" name="Isosceles Triangle 34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45" name="Flowchart: Connector 34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48" name="Group 347"/>
          <p:cNvGrpSpPr/>
          <p:nvPr/>
        </p:nvGrpSpPr>
        <p:grpSpPr>
          <a:xfrm>
            <a:off x="9965196" y="4980620"/>
            <a:ext cx="183146" cy="648000"/>
            <a:chOff x="7099165" y="4980620"/>
            <a:chExt cx="183146" cy="648000"/>
          </a:xfrm>
        </p:grpSpPr>
        <p:cxnSp>
          <p:nvCxnSpPr>
            <p:cNvPr id="349" name="Straight Connector 348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1" name="Isosceles Triangle 350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3" name="Flowchart: Connector 352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54" name="Group 353"/>
          <p:cNvGrpSpPr/>
          <p:nvPr/>
        </p:nvGrpSpPr>
        <p:grpSpPr>
          <a:xfrm>
            <a:off x="9065096" y="4980620"/>
            <a:ext cx="183146" cy="648000"/>
            <a:chOff x="7099165" y="4980620"/>
            <a:chExt cx="183146" cy="648000"/>
          </a:xfrm>
        </p:grpSpPr>
        <p:cxnSp>
          <p:nvCxnSpPr>
            <p:cNvPr id="355" name="Straight Connector 354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6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57" name="Isosceles Triangle 356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8" name="Isosceles Triangle 357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59" name="Flowchart: Connector 358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grpSp>
        <p:nvGrpSpPr>
          <p:cNvPr id="360" name="Group 359"/>
          <p:cNvGrpSpPr/>
          <p:nvPr/>
        </p:nvGrpSpPr>
        <p:grpSpPr>
          <a:xfrm>
            <a:off x="8128992" y="4980620"/>
            <a:ext cx="183146" cy="648000"/>
            <a:chOff x="7099165" y="4980620"/>
            <a:chExt cx="183146" cy="648000"/>
          </a:xfrm>
        </p:grpSpPr>
        <p:cxnSp>
          <p:nvCxnSpPr>
            <p:cNvPr id="361" name="Straight Connector 360"/>
            <p:cNvCxnSpPr/>
            <p:nvPr/>
          </p:nvCxnSpPr>
          <p:spPr>
            <a:xfrm flipH="1">
              <a:off x="7192888" y="4980620"/>
              <a:ext cx="784" cy="64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62" name="Group 341"/>
            <p:cNvGrpSpPr/>
            <p:nvPr/>
          </p:nvGrpSpPr>
          <p:grpSpPr>
            <a:xfrm>
              <a:off x="7099165" y="5088632"/>
              <a:ext cx="183146" cy="377592"/>
              <a:chOff x="604156" y="5664696"/>
              <a:chExt cx="183146" cy="377592"/>
            </a:xfrm>
          </p:grpSpPr>
          <p:sp>
            <p:nvSpPr>
              <p:cNvPr id="363" name="Isosceles Triangle 362"/>
              <p:cNvSpPr/>
              <p:nvPr/>
            </p:nvSpPr>
            <p:spPr>
              <a:xfrm rot="10800000">
                <a:off x="604156" y="566469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4" name="Isosceles Triangle 363"/>
              <p:cNvSpPr/>
              <p:nvPr/>
            </p:nvSpPr>
            <p:spPr>
              <a:xfrm rot="10800000" flipV="1">
                <a:off x="604156" y="584471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365" name="Flowchart: Connector 364"/>
              <p:cNvSpPr/>
              <p:nvPr/>
            </p:nvSpPr>
            <p:spPr>
              <a:xfrm rot="5400000">
                <a:off x="700582" y="5833130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</p:grpSp>
      <p:cxnSp>
        <p:nvCxnSpPr>
          <p:cNvPr id="266" name="Straight Connector 265"/>
          <p:cNvCxnSpPr/>
          <p:nvPr/>
        </p:nvCxnSpPr>
        <p:spPr>
          <a:xfrm>
            <a:off x="4132624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584376" y="6960840"/>
            <a:ext cx="86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808512" y="6960840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168628" y="6600800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584432" y="6600800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228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GB0</a:t>
            </a:r>
            <a:endParaRPr lang="nl-BE" sz="1600" dirty="0"/>
          </a:p>
        </p:txBody>
      </p:sp>
      <p:sp>
        <p:nvSpPr>
          <p:cNvPr id="10" name="Rectangle 9"/>
          <p:cNvSpPr/>
          <p:nvPr/>
        </p:nvSpPr>
        <p:spPr>
          <a:xfrm>
            <a:off x="251236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GB1</a:t>
            </a:r>
            <a:endParaRPr lang="nl-BE" sz="1600" dirty="0"/>
          </a:p>
        </p:txBody>
      </p:sp>
      <p:sp>
        <p:nvSpPr>
          <p:cNvPr id="11" name="Rectangle 10"/>
          <p:cNvSpPr/>
          <p:nvPr/>
        </p:nvSpPr>
        <p:spPr>
          <a:xfrm>
            <a:off x="3232448" y="1128192"/>
            <a:ext cx="576064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  <a:endParaRPr lang="nl-BE" sz="1600" dirty="0"/>
          </a:p>
        </p:txBody>
      </p:sp>
      <p:sp>
        <p:nvSpPr>
          <p:cNvPr id="12" name="Rectangle 11"/>
          <p:cNvSpPr/>
          <p:nvPr/>
        </p:nvSpPr>
        <p:spPr>
          <a:xfrm>
            <a:off x="4024536" y="1128192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GB511</a:t>
            </a:r>
            <a:endParaRPr lang="nl-BE" sz="1600" dirty="0"/>
          </a:p>
        </p:txBody>
      </p:sp>
      <p:sp>
        <p:nvSpPr>
          <p:cNvPr id="13" name="Rectangle 12"/>
          <p:cNvSpPr/>
          <p:nvPr/>
        </p:nvSpPr>
        <p:spPr>
          <a:xfrm>
            <a:off x="1720280" y="1056184"/>
            <a:ext cx="720080" cy="32403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76264" y="4296544"/>
            <a:ext cx="144016" cy="432048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40360" y="4296544"/>
            <a:ext cx="3384376" cy="432048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816624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LB1</a:t>
            </a:r>
            <a:endParaRPr lang="nl-BE" sz="1600" dirty="0"/>
          </a:p>
        </p:txBody>
      </p:sp>
      <p:sp>
        <p:nvSpPr>
          <p:cNvPr id="21" name="Rectangle 20"/>
          <p:cNvSpPr/>
          <p:nvPr/>
        </p:nvSpPr>
        <p:spPr>
          <a:xfrm>
            <a:off x="4744616" y="5088632"/>
            <a:ext cx="936104" cy="33843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80720" y="4728592"/>
            <a:ext cx="648072" cy="36004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0720" y="8473008"/>
            <a:ext cx="648072" cy="432048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Trapezoid 28"/>
          <p:cNvSpPr/>
          <p:nvPr/>
        </p:nvSpPr>
        <p:spPr>
          <a:xfrm rot="16200000">
            <a:off x="5194666" y="6798822"/>
            <a:ext cx="291632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rapezoid 29"/>
          <p:cNvSpPr/>
          <p:nvPr/>
        </p:nvSpPr>
        <p:spPr>
          <a:xfrm rot="10800000">
            <a:off x="6976864" y="8545016"/>
            <a:ext cx="3456384" cy="288032"/>
          </a:xfrm>
          <a:prstGeom prst="trapezoid">
            <a:avLst>
              <a:gd name="adj" fmla="val 580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tangle 32"/>
          <p:cNvSpPr/>
          <p:nvPr/>
        </p:nvSpPr>
        <p:spPr>
          <a:xfrm>
            <a:off x="8813068" y="5520679"/>
            <a:ext cx="648072" cy="28799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  <a:endParaRPr lang="nl-BE" sz="1600" dirty="0"/>
          </a:p>
        </p:txBody>
      </p:sp>
      <p:sp>
        <p:nvSpPr>
          <p:cNvPr id="34" name="Rectangle 33"/>
          <p:cNvSpPr/>
          <p:nvPr/>
        </p:nvSpPr>
        <p:spPr>
          <a:xfrm rot="16200000" flipH="1">
            <a:off x="5878742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Branch_0</a:t>
            </a:r>
            <a:endParaRPr lang="nl-BE" sz="1600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696049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SelLB_0</a:t>
            </a:r>
            <a:endParaRPr lang="nl-BE" sz="1100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056089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SelREF_0</a:t>
            </a:r>
            <a:endParaRPr lang="nl-BE" sz="11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3799253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3439213" y="6345111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SelREF_1</a:t>
            </a:r>
            <a:endParaRPr lang="nl-BE" sz="11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08251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LBen_0</a:t>
            </a:r>
            <a:endParaRPr lang="nl-BE" sz="11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272247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LBenbar_0</a:t>
            </a:r>
            <a:endParaRPr lang="nl-BE" sz="11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0259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LBen_1</a:t>
            </a:r>
            <a:endParaRPr lang="nl-BE" sz="1100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3442551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LBenbar_1</a:t>
            </a:r>
            <a:endParaRPr lang="nl-BE" sz="1100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2434439" y="5048967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GBen</a:t>
            </a:r>
            <a:endParaRPr lang="nl-BE" sz="1100" dirty="0"/>
          </a:p>
        </p:txBody>
      </p:sp>
      <p:sp>
        <p:nvSpPr>
          <p:cNvPr id="117" name="Rectangle 116"/>
          <p:cNvSpPr/>
          <p:nvPr/>
        </p:nvSpPr>
        <p:spPr>
          <a:xfrm>
            <a:off x="9677164" y="5448672"/>
            <a:ext cx="792088" cy="30243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6328792" y="4368552"/>
            <a:ext cx="3024336" cy="36004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469252" y="4368552"/>
            <a:ext cx="108012" cy="108012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9353128" y="4728592"/>
            <a:ext cx="324036" cy="720080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967818" y="528905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8965810" y="526461"/>
            <a:ext cx="143260" cy="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8967818" y="81057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932257" y="528905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90013" y="677840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107502" y="800625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102805" y="387456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602897" y="876164"/>
            <a:ext cx="0" cy="331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79755" y="381054"/>
            <a:ext cx="435110" cy="2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817" y="156084"/>
            <a:ext cx="348872" cy="23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6" name="Group 31"/>
          <p:cNvGrpSpPr/>
          <p:nvPr/>
        </p:nvGrpSpPr>
        <p:grpSpPr>
          <a:xfrm rot="5400000">
            <a:off x="2076329" y="5452663"/>
            <a:ext cx="2024658" cy="288484"/>
            <a:chOff x="1699205" y="4343981"/>
            <a:chExt cx="2024658" cy="288484"/>
          </a:xfrm>
        </p:grpSpPr>
        <p:grpSp>
          <p:nvGrpSpPr>
            <p:cNvPr id="20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14" name="Flowchart: Delay 21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12" name="Isosceles Triangle 21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13" name="Flowchart: Connector 21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31"/>
          <p:cNvGrpSpPr/>
          <p:nvPr/>
        </p:nvGrpSpPr>
        <p:grpSpPr>
          <a:xfrm rot="5400000">
            <a:off x="2255163" y="5633872"/>
            <a:ext cx="2387073" cy="288484"/>
            <a:chOff x="1699205" y="4343981"/>
            <a:chExt cx="2387073" cy="288484"/>
          </a:xfrm>
        </p:grpSpPr>
        <p:grpSp>
          <p:nvGrpSpPr>
            <p:cNvPr id="21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24" name="Flowchart: Delay 22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5" name="Flowchart: Connector 22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18" name="Straight Connector 217"/>
            <p:cNvCxnSpPr/>
            <p:nvPr/>
          </p:nvCxnSpPr>
          <p:spPr>
            <a:xfrm flipH="1" flipV="1">
              <a:off x="2934278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22" name="Isosceles Triangle 22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23" name="Flowchart: Connector 22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31"/>
          <p:cNvGrpSpPr/>
          <p:nvPr/>
        </p:nvGrpSpPr>
        <p:grpSpPr>
          <a:xfrm rot="5400000">
            <a:off x="2615202" y="5633872"/>
            <a:ext cx="2387074" cy="288484"/>
            <a:chOff x="1699205" y="4343981"/>
            <a:chExt cx="2387074" cy="288484"/>
          </a:xfrm>
        </p:grpSpPr>
        <p:grpSp>
          <p:nvGrpSpPr>
            <p:cNvPr id="22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34" name="Flowchart: Delay 23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5" name="Flowchart: Connector 23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H="1" flipV="1">
              <a:off x="2934279" y="4502602"/>
              <a:ext cx="11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32" name="Isosceles Triangle 23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33" name="Flowchart: Connector 23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0" name="Straight Connector 22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2308805" y="4553400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31"/>
          <p:cNvGrpSpPr/>
          <p:nvPr/>
        </p:nvGrpSpPr>
        <p:grpSpPr>
          <a:xfrm rot="5400000">
            <a:off x="3156449" y="5452663"/>
            <a:ext cx="2024658" cy="288484"/>
            <a:chOff x="1699205" y="4343981"/>
            <a:chExt cx="2024658" cy="288484"/>
          </a:xfrm>
        </p:grpSpPr>
        <p:grpSp>
          <p:nvGrpSpPr>
            <p:cNvPr id="237" name="Group 14"/>
            <p:cNvGrpSpPr/>
            <p:nvPr/>
          </p:nvGrpSpPr>
          <p:grpSpPr>
            <a:xfrm>
              <a:off x="2481119" y="4343981"/>
              <a:ext cx="449520" cy="288484"/>
              <a:chOff x="2481119" y="4343981"/>
              <a:chExt cx="449520" cy="288484"/>
            </a:xfrm>
          </p:grpSpPr>
          <p:sp>
            <p:nvSpPr>
              <p:cNvPr id="244" name="Flowchart: Delay 243"/>
              <p:cNvSpPr/>
              <p:nvPr/>
            </p:nvSpPr>
            <p:spPr>
              <a:xfrm>
                <a:off x="2481119" y="4343981"/>
                <a:ext cx="380364" cy="28848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2861482" y="4472196"/>
                <a:ext cx="69157" cy="641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38" name="Straight Connector 237"/>
            <p:cNvCxnSpPr/>
            <p:nvPr/>
          </p:nvCxnSpPr>
          <p:spPr>
            <a:xfrm flipH="1" flipV="1">
              <a:off x="2934280" y="45026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15"/>
            <p:cNvGrpSpPr/>
            <p:nvPr/>
          </p:nvGrpSpPr>
          <p:grpSpPr>
            <a:xfrm>
              <a:off x="3046129" y="4408555"/>
              <a:ext cx="247361" cy="183146"/>
              <a:chOff x="2068229" y="5232759"/>
              <a:chExt cx="247361" cy="183146"/>
            </a:xfrm>
          </p:grpSpPr>
          <p:sp>
            <p:nvSpPr>
              <p:cNvPr id="242" name="Isosceles Triangle 241"/>
              <p:cNvSpPr/>
              <p:nvPr/>
            </p:nvSpPr>
            <p:spPr>
              <a:xfrm rot="5400000">
                <a:off x="2075442" y="5225546"/>
                <a:ext cx="183146" cy="19757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  <p:sp>
            <p:nvSpPr>
              <p:cNvPr id="243" name="Flowchart: Connector 242"/>
              <p:cNvSpPr/>
              <p:nvPr/>
            </p:nvSpPr>
            <p:spPr>
              <a:xfrm>
                <a:off x="2266197" y="5301623"/>
                <a:ext cx="49393" cy="4578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b="1"/>
              </a:p>
            </p:txBody>
          </p:sp>
        </p:grpSp>
        <p:cxnSp>
          <p:nvCxnSpPr>
            <p:cNvPr id="240" name="Straight Connector 239"/>
            <p:cNvCxnSpPr/>
            <p:nvPr/>
          </p:nvCxnSpPr>
          <p:spPr>
            <a:xfrm flipH="1" flipV="1">
              <a:off x="1699205" y="4426400"/>
              <a:ext cx="789583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 flipV="1">
              <a:off x="2311273" y="4558942"/>
              <a:ext cx="180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2872408" y="5196644"/>
            <a:ext cx="1224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00000" flipH="1" flipV="1">
            <a:off x="2567165" y="4889819"/>
            <a:ext cx="612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792288" y="5232648"/>
            <a:ext cx="792088" cy="3096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LB0</a:t>
            </a:r>
            <a:endParaRPr lang="nl-BE" sz="1600" dirty="0"/>
          </a:p>
        </p:txBody>
      </p:sp>
      <p:sp>
        <p:nvSpPr>
          <p:cNvPr id="252" name="Isosceles Triangle 251"/>
          <p:cNvSpPr/>
          <p:nvPr/>
        </p:nvSpPr>
        <p:spPr>
          <a:xfrm rot="10800000">
            <a:off x="370050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3340460" y="6600800"/>
            <a:ext cx="183146" cy="1975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84472" y="7356884"/>
            <a:ext cx="68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5400000" flipH="1" flipV="1">
            <a:off x="3159694" y="7464254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 flipH="1" flipV="1">
            <a:off x="2639210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3340460" y="8004956"/>
            <a:ext cx="685591" cy="468052"/>
            <a:chOff x="3376464" y="8148972"/>
            <a:chExt cx="685591" cy="468052"/>
          </a:xfrm>
        </p:grpSpPr>
        <p:cxnSp>
          <p:nvCxnSpPr>
            <p:cNvPr id="271" name="Straight Connector 270"/>
            <p:cNvCxnSpPr/>
            <p:nvPr/>
          </p:nvCxnSpPr>
          <p:spPr>
            <a:xfrm>
              <a:off x="3376464" y="8256984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Isosceles Triangle 268"/>
            <p:cNvSpPr/>
            <p:nvPr/>
          </p:nvSpPr>
          <p:spPr>
            <a:xfrm rot="16200000">
              <a:off x="3592488" y="8148972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2" name="Straight Connector 271"/>
            <p:cNvCxnSpPr/>
            <p:nvPr/>
          </p:nvCxnSpPr>
          <p:spPr>
            <a:xfrm>
              <a:off x="3376464" y="8509012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Isosceles Triangle 272"/>
            <p:cNvSpPr/>
            <p:nvPr/>
          </p:nvSpPr>
          <p:spPr>
            <a:xfrm rot="5400000" flipH="1">
              <a:off x="3592488" y="8401000"/>
              <a:ext cx="216024" cy="2160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4" name="Straight Connector 273"/>
            <p:cNvCxnSpPr/>
            <p:nvPr/>
          </p:nvCxnSpPr>
          <p:spPr>
            <a:xfrm rot="5400000" flipH="1" flipV="1">
              <a:off x="3251222" y="8382226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 flipH="1" flipV="1">
              <a:off x="3935298" y="8382254"/>
              <a:ext cx="252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8" name="Straight Connector 287"/>
          <p:cNvCxnSpPr/>
          <p:nvPr/>
        </p:nvCxnSpPr>
        <p:spPr>
          <a:xfrm rot="16200000" flipV="1">
            <a:off x="4025305" y="7464126"/>
            <a:ext cx="21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5400000" flipH="1" flipV="1">
            <a:off x="3503306" y="8418174"/>
            <a:ext cx="1260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268464" y="82209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024536" y="8220980"/>
            <a:ext cx="1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420864" y="8373380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5400000">
            <a:off x="2862233" y="8629105"/>
            <a:ext cx="578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out_0</a:t>
            </a:r>
            <a:endParaRPr lang="nl-BE" sz="1100" dirty="0"/>
          </a:p>
        </p:txBody>
      </p:sp>
      <p:sp>
        <p:nvSpPr>
          <p:cNvPr id="300" name="TextBox 299"/>
          <p:cNvSpPr txBox="1"/>
          <p:nvPr/>
        </p:nvSpPr>
        <p:spPr>
          <a:xfrm rot="5400000">
            <a:off x="3959388" y="8630237"/>
            <a:ext cx="576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out_1</a:t>
            </a:r>
            <a:endParaRPr lang="nl-BE" sz="1100" dirty="0"/>
          </a:p>
        </p:txBody>
      </p:sp>
      <p:sp>
        <p:nvSpPr>
          <p:cNvPr id="301" name="Rectangle 300"/>
          <p:cNvSpPr/>
          <p:nvPr/>
        </p:nvSpPr>
        <p:spPr>
          <a:xfrm>
            <a:off x="3196444" y="7968952"/>
            <a:ext cx="1008112" cy="576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tangle 301"/>
          <p:cNvSpPr/>
          <p:nvPr/>
        </p:nvSpPr>
        <p:spPr>
          <a:xfrm rot="16200000" flipH="1">
            <a:off x="6778842" y="6654805"/>
            <a:ext cx="2880319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Branch_1</a:t>
            </a:r>
            <a:endParaRPr lang="nl-BE" sz="1600" dirty="0"/>
          </a:p>
        </p:txBody>
      </p:sp>
      <p:sp>
        <p:nvSpPr>
          <p:cNvPr id="303" name="Rectangle 302"/>
          <p:cNvSpPr/>
          <p:nvPr/>
        </p:nvSpPr>
        <p:spPr>
          <a:xfrm rot="16200000" flipH="1">
            <a:off x="8615046" y="6654806"/>
            <a:ext cx="2880320" cy="6120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Branch_31</a:t>
            </a:r>
            <a:endParaRPr lang="nl-BE" sz="1600" dirty="0"/>
          </a:p>
        </p:txBody>
      </p:sp>
      <p:grpSp>
        <p:nvGrpSpPr>
          <p:cNvPr id="333" name="Group 332"/>
          <p:cNvGrpSpPr/>
          <p:nvPr/>
        </p:nvGrpSpPr>
        <p:grpSpPr>
          <a:xfrm>
            <a:off x="3160440" y="7464896"/>
            <a:ext cx="183146" cy="377592"/>
            <a:chOff x="604156" y="5664696"/>
            <a:chExt cx="183146" cy="377592"/>
          </a:xfrm>
        </p:grpSpPr>
        <p:sp>
          <p:nvSpPr>
            <p:cNvPr id="330" name="Isosceles Triangle 329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1" name="Isosceles Triangle 330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2" name="Flowchart: Connector 331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024536" y="7464896"/>
            <a:ext cx="183146" cy="377592"/>
            <a:chOff x="604156" y="5664696"/>
            <a:chExt cx="183146" cy="377592"/>
          </a:xfrm>
        </p:grpSpPr>
        <p:sp>
          <p:nvSpPr>
            <p:cNvPr id="335" name="Isosceles Triangle 334"/>
            <p:cNvSpPr/>
            <p:nvPr/>
          </p:nvSpPr>
          <p:spPr>
            <a:xfrm rot="10800000">
              <a:off x="604156" y="566469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6" name="Isosceles Triangle 335"/>
            <p:cNvSpPr/>
            <p:nvPr/>
          </p:nvSpPr>
          <p:spPr>
            <a:xfrm rot="10800000" flipV="1">
              <a:off x="604156" y="5844716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  <p:sp>
          <p:nvSpPr>
            <p:cNvPr id="337" name="Flowchart: Connector 336"/>
            <p:cNvSpPr/>
            <p:nvPr/>
          </p:nvSpPr>
          <p:spPr>
            <a:xfrm rot="5400000">
              <a:off x="700582" y="5833130"/>
              <a:ext cx="49393" cy="4578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b="1"/>
            </a:p>
          </p:txBody>
        </p:sp>
      </p:grpSp>
      <p:cxnSp>
        <p:nvCxnSpPr>
          <p:cNvPr id="368" name="Straight Connector 367"/>
          <p:cNvCxnSpPr/>
          <p:nvPr/>
        </p:nvCxnSpPr>
        <p:spPr>
          <a:xfrm>
            <a:off x="6184776" y="4980620"/>
            <a:ext cx="38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6328792" y="4728592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LB</a:t>
            </a:r>
            <a:r>
              <a:rPr lang="en-US" sz="1100" dirty="0" err="1" smtClean="0"/>
              <a:t>out</a:t>
            </a:r>
            <a:endParaRPr lang="nl-BE" sz="1100" dirty="0"/>
          </a:p>
        </p:txBody>
      </p:sp>
      <p:sp>
        <p:nvSpPr>
          <p:cNvPr id="370" name="TextBox 369"/>
          <p:cNvSpPr txBox="1"/>
          <p:nvPr/>
        </p:nvSpPr>
        <p:spPr>
          <a:xfrm>
            <a:off x="8164996" y="854501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371" name="TextBox 370"/>
          <p:cNvSpPr txBox="1"/>
          <p:nvPr/>
        </p:nvSpPr>
        <p:spPr>
          <a:xfrm rot="16200000">
            <a:off x="5874805" y="6478724"/>
            <a:ext cx="157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</a:t>
            </a:r>
            <a:r>
              <a:rPr lang="en-US" sz="1400" dirty="0" smtClean="0"/>
              <a:t> decoder</a:t>
            </a:r>
            <a:endParaRPr lang="nl-BE" sz="1400" dirty="0"/>
          </a:p>
        </p:txBody>
      </p:sp>
      <p:sp>
        <p:nvSpPr>
          <p:cNvPr id="375" name="TextBox 374"/>
          <p:cNvSpPr txBox="1"/>
          <p:nvPr/>
        </p:nvSpPr>
        <p:spPr>
          <a:xfrm rot="5400000">
            <a:off x="6008417" y="5481015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470549" y="864344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SelLB_1</a:t>
            </a:r>
            <a:endParaRPr lang="nl-BE" sz="1100" dirty="0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8964349" y="948172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8971781" y="1238543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8971781" y="9481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8928788" y="948172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786544" y="1097106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9118608" y="1234713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8967285" y="1380561"/>
            <a:ext cx="320048" cy="82963"/>
            <a:chOff x="9321112" y="4116524"/>
            <a:chExt cx="320048" cy="82963"/>
          </a:xfrm>
        </p:grpSpPr>
        <p:cxnSp>
          <p:nvCxnSpPr>
            <p:cNvPr id="438" name="Straight Connector 437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2" name="Straight Connector 441"/>
          <p:cNvCxnSpPr/>
          <p:nvPr/>
        </p:nvCxnSpPr>
        <p:spPr>
          <a:xfrm rot="5400000">
            <a:off x="8568329" y="883283"/>
            <a:ext cx="43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6652828" y="732148"/>
            <a:ext cx="6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rot="10800000">
            <a:off x="7637121" y="840160"/>
            <a:ext cx="115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8211531" y="1560240"/>
            <a:ext cx="28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10800000">
            <a:off x="9108450" y="876164"/>
            <a:ext cx="5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8209865" y="1550291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8066712" y="1697838"/>
            <a:ext cx="0" cy="2903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8074144" y="1988209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8074144" y="1697838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8031151" y="1697838"/>
            <a:ext cx="0" cy="290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7888907" y="1846772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8220971" y="1984379"/>
            <a:ext cx="0" cy="144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8069648" y="2130227"/>
            <a:ext cx="320048" cy="82963"/>
            <a:chOff x="9321112" y="4116524"/>
            <a:chExt cx="320048" cy="82963"/>
          </a:xfrm>
        </p:grpSpPr>
        <p:cxnSp>
          <p:nvCxnSpPr>
            <p:cNvPr id="462" name="Straight Connector 461"/>
            <p:cNvCxnSpPr/>
            <p:nvPr/>
          </p:nvCxnSpPr>
          <p:spPr>
            <a:xfrm>
              <a:off x="9321112" y="4116524"/>
              <a:ext cx="320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9407913" y="4158006"/>
              <a:ext cx="1422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9457647" y="4199487"/>
              <a:ext cx="397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5" name="Straight Connector 464"/>
          <p:cNvCxnSpPr/>
          <p:nvPr/>
        </p:nvCxnSpPr>
        <p:spPr>
          <a:xfrm>
            <a:off x="8500975" y="1560240"/>
            <a:ext cx="0" cy="26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5400000">
            <a:off x="7380230" y="1353684"/>
            <a:ext cx="10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251"/>
          <p:cNvGrpSpPr/>
          <p:nvPr/>
        </p:nvGrpSpPr>
        <p:grpSpPr>
          <a:xfrm rot="5400000">
            <a:off x="7796616" y="1314294"/>
            <a:ext cx="178090" cy="165927"/>
            <a:chOff x="1907704" y="4725144"/>
            <a:chExt cx="360618" cy="288032"/>
          </a:xfrm>
        </p:grpSpPr>
        <p:sp>
          <p:nvSpPr>
            <p:cNvPr id="445" name="Isosceles Triangle 44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5" name="Straight Connector 474"/>
          <p:cNvCxnSpPr/>
          <p:nvPr/>
        </p:nvCxnSpPr>
        <p:spPr>
          <a:xfrm rot="10800000">
            <a:off x="7010685" y="3806776"/>
            <a:ext cx="18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9" name="Group 251"/>
          <p:cNvGrpSpPr/>
          <p:nvPr/>
        </p:nvGrpSpPr>
        <p:grpSpPr>
          <a:xfrm>
            <a:off x="7946713" y="3723656"/>
            <a:ext cx="178090" cy="165927"/>
            <a:chOff x="1907704" y="4725144"/>
            <a:chExt cx="360618" cy="288032"/>
          </a:xfrm>
        </p:grpSpPr>
        <p:sp>
          <p:nvSpPr>
            <p:cNvPr id="470" name="Isosceles Triangle 46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72" name="Group 251"/>
          <p:cNvGrpSpPr/>
          <p:nvPr/>
        </p:nvGrpSpPr>
        <p:grpSpPr>
          <a:xfrm>
            <a:off x="8234745" y="3723656"/>
            <a:ext cx="178090" cy="165927"/>
            <a:chOff x="1907704" y="4725144"/>
            <a:chExt cx="360618" cy="288032"/>
          </a:xfrm>
        </p:grpSpPr>
        <p:sp>
          <p:nvSpPr>
            <p:cNvPr id="473" name="Isosceles Triangle 47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476" name="Straight Connector 475"/>
          <p:cNvCxnSpPr/>
          <p:nvPr/>
        </p:nvCxnSpPr>
        <p:spPr>
          <a:xfrm rot="5400000" flipH="1">
            <a:off x="9024777" y="2269873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rot="5400000">
            <a:off x="8849165" y="2098098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/>
          <p:nvPr/>
        </p:nvCxnSpPr>
        <p:spPr>
          <a:xfrm rot="5400000">
            <a:off x="8667679" y="2279434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rot="5400000">
            <a:off x="8886043" y="2284651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 rot="5400000">
            <a:off x="8849165" y="2062537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rot="5400000">
            <a:off x="8775691" y="209941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rot="5400000" flipH="1">
            <a:off x="8627820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4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098841" y="2270794"/>
            <a:ext cx="268701" cy="171927"/>
          </a:xfrm>
          <a:prstGeom prst="rect">
            <a:avLst/>
          </a:prstGeom>
          <a:noFill/>
        </p:spPr>
      </p:pic>
      <p:cxnSp>
        <p:nvCxnSpPr>
          <p:cNvPr id="485" name="Straight Connector 484"/>
          <p:cNvCxnSpPr/>
          <p:nvPr/>
        </p:nvCxnSpPr>
        <p:spPr>
          <a:xfrm rot="5400000" flipH="1">
            <a:off x="9476591" y="2226606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 flipH="1">
            <a:off x="9034203" y="4037146"/>
            <a:ext cx="557" cy="159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8858591" y="3865371"/>
            <a:ext cx="0" cy="21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/>
          <p:nvPr/>
        </p:nvCxnSpPr>
        <p:spPr>
          <a:xfrm rot="5400000">
            <a:off x="8677105" y="4046707"/>
            <a:ext cx="14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rot="5400000">
            <a:off x="8895469" y="4051924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8858591" y="3829810"/>
            <a:ext cx="0" cy="21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8785117" y="3866687"/>
            <a:ext cx="142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rot="5400000" flipH="1">
            <a:off x="8637246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3" name="Picture 8" descr="http://lateblt.tripod.com/resis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08267" y="4038067"/>
            <a:ext cx="268701" cy="171927"/>
          </a:xfrm>
          <a:prstGeom prst="rect">
            <a:avLst/>
          </a:prstGeom>
          <a:noFill/>
        </p:spPr>
      </p:pic>
      <p:cxnSp>
        <p:nvCxnSpPr>
          <p:cNvPr id="494" name="Straight Connector 493"/>
          <p:cNvCxnSpPr/>
          <p:nvPr/>
        </p:nvCxnSpPr>
        <p:spPr>
          <a:xfrm rot="5400000" flipH="1">
            <a:off x="9486017" y="3993879"/>
            <a:ext cx="557" cy="2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8774805" y="1910698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WL_0</a:t>
            </a:r>
            <a:endParaRPr lang="nl-BE" sz="1100" dirty="0"/>
          </a:p>
        </p:txBody>
      </p:sp>
      <p:sp>
        <p:nvSpPr>
          <p:cNvPr id="496" name="Rectangle 495"/>
          <p:cNvSpPr/>
          <p:nvPr/>
        </p:nvSpPr>
        <p:spPr>
          <a:xfrm>
            <a:off x="8594785" y="1920280"/>
            <a:ext cx="864096" cy="5400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7" name="TextBox 496"/>
          <p:cNvSpPr txBox="1"/>
          <p:nvPr/>
        </p:nvSpPr>
        <p:spPr>
          <a:xfrm>
            <a:off x="8954825" y="170425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Cell_0</a:t>
            </a:r>
            <a:endParaRPr lang="nl-BE" sz="1100" dirty="0">
              <a:solidFill>
                <a:schemeClr val="accent1"/>
              </a:solidFill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8594785" y="3720480"/>
            <a:ext cx="864096" cy="5400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9" name="TextBox 498"/>
          <p:cNvSpPr txBox="1"/>
          <p:nvPr/>
        </p:nvSpPr>
        <p:spPr>
          <a:xfrm>
            <a:off x="8954825" y="3504456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Ref cell</a:t>
            </a:r>
            <a:endParaRPr lang="nl-BE" sz="1100" dirty="0">
              <a:solidFill>
                <a:schemeClr val="accent1"/>
              </a:solidFill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8486773" y="2640360"/>
            <a:ext cx="1116000" cy="216024"/>
            <a:chOff x="8921080" y="2640360"/>
            <a:chExt cx="1116000" cy="216024"/>
          </a:xfrm>
        </p:grpSpPr>
        <p:cxnSp>
          <p:nvCxnSpPr>
            <p:cNvPr id="501" name="Straight Connector 500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Rectangle 499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Cell_1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8486773" y="2964396"/>
            <a:ext cx="1116000" cy="216024"/>
            <a:chOff x="8921080" y="2640360"/>
            <a:chExt cx="1116000" cy="216024"/>
          </a:xfrm>
        </p:grpSpPr>
        <p:cxnSp>
          <p:nvCxnSpPr>
            <p:cNvPr id="504" name="Straight Connector 503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Rectangle 504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…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6" name="Group 505"/>
          <p:cNvGrpSpPr/>
          <p:nvPr/>
        </p:nvGrpSpPr>
        <p:grpSpPr>
          <a:xfrm>
            <a:off x="8486773" y="3324436"/>
            <a:ext cx="1116000" cy="216024"/>
            <a:chOff x="8921080" y="2640360"/>
            <a:chExt cx="1116000" cy="216024"/>
          </a:xfrm>
        </p:grpSpPr>
        <p:cxnSp>
          <p:nvCxnSpPr>
            <p:cNvPr id="507" name="Straight Connector 506"/>
            <p:cNvCxnSpPr/>
            <p:nvPr/>
          </p:nvCxnSpPr>
          <p:spPr>
            <a:xfrm rot="10800000">
              <a:off x="8921080" y="2748372"/>
              <a:ext cx="111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8" name="Rectangle 507"/>
            <p:cNvSpPr/>
            <p:nvPr/>
          </p:nvSpPr>
          <p:spPr>
            <a:xfrm>
              <a:off x="9065096" y="2640360"/>
              <a:ext cx="82809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Cell_31</a:t>
              </a:r>
              <a:endParaRPr lang="nl-BE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6472808" y="480120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BL_x</a:t>
            </a:r>
            <a:endParaRPr lang="nl-BE" sz="1100" dirty="0"/>
          </a:p>
        </p:txBody>
      </p:sp>
      <p:sp>
        <p:nvSpPr>
          <p:cNvPr id="510" name="TextBox 509"/>
          <p:cNvSpPr txBox="1"/>
          <p:nvPr/>
        </p:nvSpPr>
        <p:spPr>
          <a:xfrm>
            <a:off x="6400800" y="1668252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SelREF</a:t>
            </a:r>
            <a:endParaRPr lang="nl-BE" sz="1100" dirty="0"/>
          </a:p>
        </p:txBody>
      </p:sp>
      <p:cxnSp>
        <p:nvCxnSpPr>
          <p:cNvPr id="511" name="Straight Connector 510"/>
          <p:cNvCxnSpPr/>
          <p:nvPr/>
        </p:nvCxnSpPr>
        <p:spPr>
          <a:xfrm flipV="1">
            <a:off x="7001023" y="912168"/>
            <a:ext cx="5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7" name="Group 72"/>
          <p:cNvGrpSpPr/>
          <p:nvPr/>
        </p:nvGrpSpPr>
        <p:grpSpPr>
          <a:xfrm>
            <a:off x="7233856" y="631274"/>
            <a:ext cx="391169" cy="373333"/>
            <a:chOff x="3795012" y="3796531"/>
            <a:chExt cx="792086" cy="648070"/>
          </a:xfrm>
        </p:grpSpPr>
        <p:sp>
          <p:nvSpPr>
            <p:cNvPr id="448" name="Flowchart: Stored Data 447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9" name="Flowchart: Connector 448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512" name="Straight Connector 511"/>
          <p:cNvCxnSpPr/>
          <p:nvPr/>
        </p:nvCxnSpPr>
        <p:spPr>
          <a:xfrm rot="5400000">
            <a:off x="5554868" y="2360357"/>
            <a:ext cx="29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688832" y="1884276"/>
            <a:ext cx="3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8" name="TextBox 587"/>
          <p:cNvSpPr txBox="1"/>
          <p:nvPr/>
        </p:nvSpPr>
        <p:spPr>
          <a:xfrm>
            <a:off x="2908412" y="7887362"/>
            <a:ext cx="396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SA</a:t>
            </a:r>
            <a:endParaRPr lang="nl-BE" sz="1100" dirty="0">
              <a:solidFill>
                <a:schemeClr val="accent1"/>
              </a:solidFill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9641160" y="876164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BL</a:t>
            </a:r>
            <a:endParaRPr lang="nl-BE" sz="1100" b="1" dirty="0">
              <a:solidFill>
                <a:srgbClr val="FF0000"/>
              </a:solidFill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8417024" y="1370638"/>
            <a:ext cx="104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S</a:t>
            </a:r>
            <a:r>
              <a:rPr lang="en-US" sz="1100" b="1" dirty="0" smtClean="0">
                <a:solidFill>
                  <a:srgbClr val="FF0000"/>
                </a:solidFill>
              </a:rPr>
              <a:t>L</a:t>
            </a:r>
            <a:endParaRPr lang="nl-BE" sz="1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</Words>
  <Application>Microsoft Office PowerPoint</Application>
  <PresentationFormat>A3 Paper (297x420 mm)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19</cp:revision>
  <dcterms:created xsi:type="dcterms:W3CDTF">2014-05-21T07:45:06Z</dcterms:created>
  <dcterms:modified xsi:type="dcterms:W3CDTF">2014-05-21T10:19:27Z</dcterms:modified>
</cp:coreProperties>
</file>