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81" r:id="rId4"/>
    <p:sldId id="283" r:id="rId5"/>
    <p:sldId id="282" r:id="rId6"/>
    <p:sldId id="258" r:id="rId7"/>
    <p:sldId id="274" r:id="rId8"/>
    <p:sldId id="272" r:id="rId9"/>
    <p:sldId id="273" r:id="rId10"/>
    <p:sldId id="261" r:id="rId11"/>
    <p:sldId id="260" r:id="rId12"/>
    <p:sldId id="259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6" r:id="rId24"/>
    <p:sldId id="277" r:id="rId25"/>
    <p:sldId id="275" r:id="rId26"/>
    <p:sldId id="278" r:id="rId2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8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2035873" y="116632"/>
            <a:ext cx="6812880" cy="6590436"/>
            <a:chOff x="2035873" y="116632"/>
            <a:chExt cx="6812880" cy="6590436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620688"/>
              <a:ext cx="3898656" cy="60863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2" name="Group 5"/>
            <p:cNvGrpSpPr/>
            <p:nvPr/>
          </p:nvGrpSpPr>
          <p:grpSpPr>
            <a:xfrm>
              <a:off x="2035873" y="2205656"/>
              <a:ext cx="1762100" cy="1728192"/>
              <a:chOff x="2233836" y="1988840"/>
              <a:chExt cx="1762100" cy="172819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267744" y="1988840"/>
                <a:ext cx="1728192" cy="172819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843808" y="2924944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2843808" y="3429000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843808" y="2924944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771800" y="2924944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483768" y="318348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3124697" y="2780928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766341" y="2246432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5" name="Straight Connector 14"/>
              <p:cNvCxnSpPr/>
              <p:nvPr/>
            </p:nvCxnSpPr>
            <p:spPr>
              <a:xfrm>
                <a:off x="3112788" y="3429000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233836" y="2780928"/>
                <a:ext cx="5886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WL</a:t>
                </a:r>
                <a:endParaRPr lang="nl-BE" sz="2400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569165" y="1647654"/>
              <a:ext cx="9509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tx2"/>
                  </a:solidFill>
                </a:rPr>
                <a:t>CELL</a:t>
              </a:r>
              <a:endParaRPr lang="nl-BE" sz="3200" dirty="0">
                <a:solidFill>
                  <a:schemeClr val="tx2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084168" y="2348880"/>
              <a:ext cx="0" cy="32403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948264" y="1916832"/>
              <a:ext cx="0" cy="36724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5400000">
              <a:off x="6398390" y="3737910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nl-BE" sz="28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796136" y="573325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796136" y="623731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796136" y="5733256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724128" y="573325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436096" y="599179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077025" y="558924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65116" y="623731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31"/>
            <p:cNvGrpSpPr/>
            <p:nvPr/>
          </p:nvGrpSpPr>
          <p:grpSpPr>
            <a:xfrm flipH="1">
              <a:off x="6938837" y="5589240"/>
              <a:ext cx="648072" cy="864096"/>
              <a:chOff x="6300192" y="5589240"/>
              <a:chExt cx="648072" cy="864096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>
              <a:off x="5652120" y="6453336"/>
              <a:ext cx="1800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156176" y="6525344"/>
              <a:ext cx="648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331942" y="659735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432649" y="6669360"/>
              <a:ext cx="803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43"/>
            <p:cNvGrpSpPr/>
            <p:nvPr/>
          </p:nvGrpSpPr>
          <p:grpSpPr>
            <a:xfrm>
              <a:off x="5439369" y="1035844"/>
              <a:ext cx="648072" cy="864096"/>
              <a:chOff x="3203848" y="5229200"/>
              <a:chExt cx="648072" cy="864096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51"/>
            <p:cNvGrpSpPr/>
            <p:nvPr/>
          </p:nvGrpSpPr>
          <p:grpSpPr>
            <a:xfrm flipH="1">
              <a:off x="6938739" y="1035844"/>
              <a:ext cx="504056" cy="864096"/>
              <a:chOff x="3203848" y="5229200"/>
              <a:chExt cx="648072" cy="864096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/>
            <p:cNvCxnSpPr/>
            <p:nvPr/>
          </p:nvCxnSpPr>
          <p:spPr>
            <a:xfrm>
              <a:off x="5642693" y="1035844"/>
              <a:ext cx="648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876256" y="1035844"/>
              <a:ext cx="6480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364088" y="603796"/>
              <a:ext cx="549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Vdd</a:t>
              </a:r>
              <a:endParaRPr lang="nl-BE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44208" y="603796"/>
              <a:ext cx="1277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Vdd_WRITE</a:t>
              </a:r>
              <a:endParaRPr lang="nl-BE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79979" y="116632"/>
              <a:ext cx="16081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tx2"/>
                  </a:solidFill>
                </a:rPr>
                <a:t>BRANCH</a:t>
              </a:r>
              <a:endParaRPr lang="nl-BE" sz="3200" dirty="0">
                <a:solidFill>
                  <a:schemeClr val="tx2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64088" y="3501008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BL</a:t>
              </a:r>
              <a:endParaRPr lang="nl-BE" sz="28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48264" y="1988840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SL</a:t>
              </a:r>
              <a:endParaRPr lang="nl-BE" sz="28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352031" y="5560959"/>
              <a:ext cx="1496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Select SL</a:t>
              </a:r>
              <a:endParaRPr lang="nl-BE" sz="2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97162" y="5248054"/>
              <a:ext cx="15902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Discharge</a:t>
              </a:r>
              <a:endParaRPr lang="nl-BE" sz="2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30770" y="2554664"/>
              <a:ext cx="920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Data0</a:t>
              </a:r>
              <a:endParaRPr lang="nl-BE" sz="2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948264" y="3299382"/>
              <a:ext cx="920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Data1</a:t>
              </a:r>
              <a:endParaRPr lang="nl-BE" sz="2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948264" y="4317477"/>
              <a:ext cx="894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Datax</a:t>
              </a:r>
              <a:endParaRPr lang="nl-BE" sz="2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962762" y="5033914"/>
              <a:ext cx="5917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Ref</a:t>
              </a:r>
              <a:endParaRPr lang="nl-BE" sz="24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906244" y="1781324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nl-BE" dirty="0">
                <a:solidFill>
                  <a:schemeClr val="tx1"/>
                </a:solidFill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 rot="16200000" flipH="1">
              <a:off x="6246207" y="2186842"/>
              <a:ext cx="504057" cy="828134"/>
              <a:chOff x="1581572" y="4574212"/>
              <a:chExt cx="823212" cy="1591092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1941612" y="5445224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1941612" y="5949280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941612" y="5445224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869604" y="5445224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581572" y="5703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2222501" y="5301208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84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1864145" y="4766712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85" name="Straight Connector 84"/>
              <p:cNvCxnSpPr/>
              <p:nvPr/>
            </p:nvCxnSpPr>
            <p:spPr>
              <a:xfrm>
                <a:off x="2210592" y="5949280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 rot="16200000" flipH="1">
              <a:off x="6246207" y="2978930"/>
              <a:ext cx="504057" cy="828134"/>
              <a:chOff x="1581572" y="4574212"/>
              <a:chExt cx="823212" cy="1591092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>
                <a:off x="1941612" y="5445224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1941612" y="5949280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941612" y="5445224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869604" y="5445224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1581572" y="5703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V="1">
                <a:off x="2222501" y="5301208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9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1864145" y="4766712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96" name="Straight Connector 95"/>
              <p:cNvCxnSpPr/>
              <p:nvPr/>
            </p:nvCxnSpPr>
            <p:spPr>
              <a:xfrm>
                <a:off x="2210592" y="5949280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 rot="16200000" flipH="1">
              <a:off x="6246208" y="3987042"/>
              <a:ext cx="504057" cy="828134"/>
              <a:chOff x="1581572" y="4574212"/>
              <a:chExt cx="823212" cy="1591092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1941612" y="5445224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1941612" y="5949280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1941612" y="5445224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1869604" y="5445224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1581572" y="5703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2222501" y="5301208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4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1864145" y="4766712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05" name="Straight Connector 104"/>
              <p:cNvCxnSpPr/>
              <p:nvPr/>
            </p:nvCxnSpPr>
            <p:spPr>
              <a:xfrm>
                <a:off x="2210592" y="5949280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 rot="16200000" flipH="1">
              <a:off x="6246209" y="4707120"/>
              <a:ext cx="504057" cy="828134"/>
              <a:chOff x="1581572" y="4574212"/>
              <a:chExt cx="823212" cy="1591092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>
                <a:off x="1941612" y="5445224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1941612" y="5949280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941612" y="5445224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1869604" y="5445224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1581572" y="5703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1">
                <a:off x="2222501" y="5301208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13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1864145" y="4766712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14" name="Straight Connector 113"/>
              <p:cNvCxnSpPr/>
              <p:nvPr/>
            </p:nvCxnSpPr>
            <p:spPr>
              <a:xfrm>
                <a:off x="2210592" y="5949280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14"/>
            <p:cNvSpPr txBox="1"/>
            <p:nvPr/>
          </p:nvSpPr>
          <p:spPr>
            <a:xfrm>
              <a:off x="4697162" y="1340768"/>
              <a:ext cx="15902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Charge</a:t>
              </a:r>
              <a:endParaRPr lang="nl-BE" sz="24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043608" y="188640"/>
            <a:ext cx="7128792" cy="6336704"/>
            <a:chOff x="1043608" y="188640"/>
            <a:chExt cx="7128792" cy="6336704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292080" y="1988840"/>
              <a:ext cx="0" cy="216024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1907704" y="1412776"/>
              <a:ext cx="1944216" cy="2304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Block 0</a:t>
              </a: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7704" y="3933056"/>
              <a:ext cx="1944216" cy="2304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Block 1</a:t>
              </a: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6192180" y="2719524"/>
              <a:ext cx="1512168" cy="216024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87628" y="3573016"/>
              <a:ext cx="2137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Sense Amplifier</a:t>
              </a:r>
              <a:endParaRPr lang="nl-BE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29299" y="188640"/>
              <a:ext cx="2249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tx2"/>
                  </a:solidFill>
                </a:rPr>
                <a:t>Global Block</a:t>
              </a:r>
              <a:endParaRPr lang="nl-BE" sz="3200" dirty="0">
                <a:solidFill>
                  <a:schemeClr val="tx2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043608" y="980728"/>
              <a:ext cx="7128792" cy="5544616"/>
            </a:xfrm>
            <a:prstGeom prst="roundRect">
              <a:avLst>
                <a:gd name="adj" fmla="val 5443"/>
              </a:avLst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22" name="Straight Connector 21"/>
            <p:cNvCxnSpPr>
              <a:stCxn id="5" idx="3"/>
            </p:cNvCxnSpPr>
            <p:nvPr/>
          </p:nvCxnSpPr>
          <p:spPr>
            <a:xfrm>
              <a:off x="3851920" y="2564904"/>
              <a:ext cx="1008112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6" idx="3"/>
            </p:cNvCxnSpPr>
            <p:nvPr/>
          </p:nvCxnSpPr>
          <p:spPr>
            <a:xfrm>
              <a:off x="3851920" y="5085184"/>
              <a:ext cx="1008112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853661" y="2151710"/>
              <a:ext cx="1079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LB_out</a:t>
              </a:r>
              <a:endParaRPr lang="nl-BE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33066" y="4599982"/>
              <a:ext cx="1079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LB_out</a:t>
              </a:r>
              <a:endParaRPr lang="nl-BE" sz="2400" b="1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860032" y="2564904"/>
              <a:ext cx="0" cy="79208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860032" y="4305796"/>
              <a:ext cx="0" cy="79208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860032" y="3348484"/>
              <a:ext cx="1008112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860032" y="4305796"/>
              <a:ext cx="1008112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 rot="5400000">
              <a:off x="5148064" y="3068960"/>
              <a:ext cx="432048" cy="57606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" name="Isosceles Triangle 34"/>
            <p:cNvSpPr/>
            <p:nvPr/>
          </p:nvSpPr>
          <p:spPr>
            <a:xfrm rot="5400000">
              <a:off x="5160764" y="4005064"/>
              <a:ext cx="432048" cy="57606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72000" y="1484784"/>
              <a:ext cx="24000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Sample-and-Hold</a:t>
              </a:r>
              <a:endParaRPr lang="nl-BE" sz="2400" b="1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 flipH="1">
            <a:off x="2574824" y="3919041"/>
            <a:ext cx="1818816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Isosceles Triangle 62"/>
          <p:cNvSpPr/>
          <p:nvPr/>
        </p:nvSpPr>
        <p:spPr>
          <a:xfrm rot="5400000">
            <a:off x="3187382" y="3818736"/>
            <a:ext cx="183146" cy="19757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0" name="Trapezoid 69"/>
          <p:cNvSpPr/>
          <p:nvPr/>
        </p:nvSpPr>
        <p:spPr>
          <a:xfrm rot="16200000">
            <a:off x="1716190" y="4340883"/>
            <a:ext cx="1430883" cy="345750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1803672" y="4254097"/>
            <a:ext cx="1273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WL decoder</a:t>
            </a:r>
            <a:endParaRPr lang="nl-BE" sz="1400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2795972" y="3428439"/>
            <a:ext cx="1024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4587314" y="3354810"/>
            <a:ext cx="0" cy="3258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579007" y="3680661"/>
            <a:ext cx="1530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584214" y="3354810"/>
            <a:ext cx="145779" cy="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4517011" y="3354810"/>
            <a:ext cx="0" cy="325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413602" y="3521586"/>
            <a:ext cx="1034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4735668" y="3224469"/>
            <a:ext cx="0" cy="14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6" name="Picture 8" descr="http://lateblt.tripod.com/resis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528738" y="2849006"/>
            <a:ext cx="422147" cy="339898"/>
          </a:xfrm>
          <a:prstGeom prst="rect">
            <a:avLst/>
          </a:prstGeom>
          <a:noFill/>
        </p:spPr>
      </p:pic>
      <p:cxnSp>
        <p:nvCxnSpPr>
          <p:cNvPr id="167" name="Straight Connector 166"/>
          <p:cNvCxnSpPr/>
          <p:nvPr/>
        </p:nvCxnSpPr>
        <p:spPr>
          <a:xfrm>
            <a:off x="4734280" y="3680661"/>
            <a:ext cx="2688" cy="394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4467015" y="4070319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4467015" y="4526511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467015" y="4070319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396711" y="4070319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115497" y="4304305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743168" y="4520494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703853" y="4078940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5703853" y="4535132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703853" y="4078940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633549" y="4078940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5352335" y="4312926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5980006" y="4529114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4609099" y="3799243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5694553" y="1341003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5690585" y="1337163"/>
            <a:ext cx="283223" cy="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694553" y="1783523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5624250" y="1341003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5339861" y="1574989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5970706" y="1797195"/>
            <a:ext cx="1" cy="898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961422" y="1118777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961250" y="2697540"/>
            <a:ext cx="3777" cy="1371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66" idx="1"/>
          </p:cNvCxnSpPr>
          <p:nvPr/>
        </p:nvCxnSpPr>
        <p:spPr>
          <a:xfrm>
            <a:off x="4739811" y="2807882"/>
            <a:ext cx="2553134" cy="6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5851517" y="2702712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91" name="Straight Connector 190"/>
          <p:cNvCxnSpPr/>
          <p:nvPr/>
        </p:nvCxnSpPr>
        <p:spPr>
          <a:xfrm>
            <a:off x="4469039" y="4766856"/>
            <a:ext cx="1757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4961163" y="4832026"/>
            <a:ext cx="632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5132769" y="4897197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5231092" y="4962367"/>
            <a:ext cx="784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520453" y="1108719"/>
            <a:ext cx="860207" cy="4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7290465" y="2807882"/>
            <a:ext cx="0" cy="8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7290465" y="4156995"/>
            <a:ext cx="1550" cy="5905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7013227" y="3694464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7013227" y="4150656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7013227" y="3694464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6942924" y="3694464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6661710" y="3928450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>
            <a:off x="7245518" y="4738880"/>
            <a:ext cx="92995" cy="862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4" name="Trapezoid 203"/>
          <p:cNvSpPr/>
          <p:nvPr/>
        </p:nvSpPr>
        <p:spPr>
          <a:xfrm rot="16200000">
            <a:off x="-129163" y="3035332"/>
            <a:ext cx="2997833" cy="492125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205" name="Straight Connector 204"/>
          <p:cNvCxnSpPr>
            <a:stCxn id="204" idx="2"/>
          </p:cNvCxnSpPr>
          <p:nvPr/>
        </p:nvCxnSpPr>
        <p:spPr>
          <a:xfrm>
            <a:off x="1615816" y="3281393"/>
            <a:ext cx="5276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6" name="Group 251"/>
          <p:cNvGrpSpPr/>
          <p:nvPr/>
        </p:nvGrpSpPr>
        <p:grpSpPr>
          <a:xfrm>
            <a:off x="3382844" y="3297476"/>
            <a:ext cx="352082" cy="260681"/>
            <a:chOff x="1907704" y="4725144"/>
            <a:chExt cx="360618" cy="288032"/>
          </a:xfrm>
        </p:grpSpPr>
        <p:sp>
          <p:nvSpPr>
            <p:cNvPr id="207" name="Isosceles Triangle 206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8" name="Flowchart: Connector 207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09" name="Elbow Connector 208"/>
          <p:cNvCxnSpPr/>
          <p:nvPr/>
        </p:nvCxnSpPr>
        <p:spPr>
          <a:xfrm rot="16200000" flipH="1">
            <a:off x="3675220" y="3562679"/>
            <a:ext cx="844811" cy="576571"/>
          </a:xfrm>
          <a:prstGeom prst="bentConnector3">
            <a:avLst>
              <a:gd name="adj1" fmla="val 1030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Elbow Connector 209"/>
          <p:cNvCxnSpPr/>
          <p:nvPr/>
        </p:nvCxnSpPr>
        <p:spPr>
          <a:xfrm flipV="1">
            <a:off x="3786480" y="3928552"/>
            <a:ext cx="2892155" cy="1181011"/>
          </a:xfrm>
          <a:prstGeom prst="bentConnector3">
            <a:avLst>
              <a:gd name="adj1" fmla="val 1001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3800040" y="4299234"/>
            <a:ext cx="6200" cy="8103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Elbow Connector 211"/>
          <p:cNvCxnSpPr/>
          <p:nvPr/>
        </p:nvCxnSpPr>
        <p:spPr>
          <a:xfrm rot="10800000">
            <a:off x="3195832" y="2245726"/>
            <a:ext cx="2164762" cy="2063947"/>
          </a:xfrm>
          <a:prstGeom prst="bentConnector3">
            <a:avLst>
              <a:gd name="adj1" fmla="val 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3200438" y="2233122"/>
            <a:ext cx="0" cy="1178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04" idx="3"/>
          </p:cNvCxnSpPr>
          <p:nvPr/>
        </p:nvCxnSpPr>
        <p:spPr>
          <a:xfrm flipV="1">
            <a:off x="1369755" y="1606157"/>
            <a:ext cx="0" cy="3477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5" name="Group 72"/>
          <p:cNvGrpSpPr/>
          <p:nvPr/>
        </p:nvGrpSpPr>
        <p:grpSpPr>
          <a:xfrm>
            <a:off x="2057170" y="3107064"/>
            <a:ext cx="773337" cy="586531"/>
            <a:chOff x="3795012" y="3796531"/>
            <a:chExt cx="792086" cy="648070"/>
          </a:xfrm>
        </p:grpSpPr>
        <p:sp>
          <p:nvSpPr>
            <p:cNvPr id="216" name="Flowchart: Stored Data 215"/>
            <p:cNvSpPr/>
            <p:nvPr/>
          </p:nvSpPr>
          <p:spPr>
            <a:xfrm flipH="1">
              <a:off x="3795012" y="3796531"/>
              <a:ext cx="700879" cy="648070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7" name="Flowchart: Connector 216"/>
            <p:cNvSpPr/>
            <p:nvPr/>
          </p:nvSpPr>
          <p:spPr>
            <a:xfrm flipH="1">
              <a:off x="4494512" y="408456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18" name="Straight Connector 217"/>
          <p:cNvCxnSpPr/>
          <p:nvPr/>
        </p:nvCxnSpPr>
        <p:spPr>
          <a:xfrm flipH="1">
            <a:off x="1855169" y="3564648"/>
            <a:ext cx="2975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1841140" y="3542471"/>
            <a:ext cx="20807" cy="1279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4400473" y="3509019"/>
            <a:ext cx="4037" cy="4252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931" y="1293139"/>
            <a:ext cx="1131443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947" y="4850528"/>
            <a:ext cx="121359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6760" y="755277"/>
            <a:ext cx="68971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20802" y="3105291"/>
            <a:ext cx="756362" cy="47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62170" y="2475992"/>
            <a:ext cx="50527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66255" y="3717348"/>
            <a:ext cx="482026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84194" y="3717348"/>
            <a:ext cx="140423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8422" y="1673972"/>
            <a:ext cx="514161" cy="245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7" name="Straight Connector 236"/>
          <p:cNvCxnSpPr/>
          <p:nvPr/>
        </p:nvCxnSpPr>
        <p:spPr>
          <a:xfrm>
            <a:off x="5353919" y="1581171"/>
            <a:ext cx="1" cy="682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2725625" y="3260044"/>
            <a:ext cx="1024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16967" y="3186415"/>
            <a:ext cx="0" cy="3258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08660" y="3512266"/>
            <a:ext cx="1530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13867" y="3186415"/>
            <a:ext cx="145779" cy="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46664" y="3186415"/>
            <a:ext cx="0" cy="325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43255" y="3353191"/>
            <a:ext cx="1034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665321" y="3056074"/>
            <a:ext cx="0" cy="14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8" descr="http://lateblt.tripod.com/resis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458391" y="2680611"/>
            <a:ext cx="422147" cy="339898"/>
          </a:xfrm>
          <a:prstGeom prst="rect">
            <a:avLst/>
          </a:prstGeom>
          <a:noFill/>
        </p:spPr>
      </p:pic>
      <p:cxnSp>
        <p:nvCxnSpPr>
          <p:cNvPr id="32" name="Straight Connector 31"/>
          <p:cNvCxnSpPr/>
          <p:nvPr/>
        </p:nvCxnSpPr>
        <p:spPr>
          <a:xfrm>
            <a:off x="4663933" y="3512266"/>
            <a:ext cx="2688" cy="394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96668" y="3901924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96668" y="4358116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396668" y="3901924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326364" y="3901924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045150" y="4135910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672821" y="4352099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633506" y="3910545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633506" y="4366737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633506" y="3910545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563202" y="3910545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81988" y="4144531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909659" y="4360719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538752" y="3630848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6" name="Straight Connector 45"/>
          <p:cNvCxnSpPr/>
          <p:nvPr/>
        </p:nvCxnSpPr>
        <p:spPr>
          <a:xfrm>
            <a:off x="5624206" y="1172608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620238" y="1168768"/>
            <a:ext cx="283223" cy="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24206" y="1615128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53903" y="1172608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269514" y="1406594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900359" y="1628800"/>
            <a:ext cx="1" cy="898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891075" y="950382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90903" y="2529145"/>
            <a:ext cx="3777" cy="1371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1" idx="1"/>
          </p:cNvCxnSpPr>
          <p:nvPr/>
        </p:nvCxnSpPr>
        <p:spPr>
          <a:xfrm>
            <a:off x="4669464" y="2639487"/>
            <a:ext cx="2553134" cy="6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781170" y="2534317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6" name="Straight Connector 55"/>
          <p:cNvCxnSpPr/>
          <p:nvPr/>
        </p:nvCxnSpPr>
        <p:spPr>
          <a:xfrm>
            <a:off x="4398692" y="4598461"/>
            <a:ext cx="1757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90816" y="4663631"/>
            <a:ext cx="632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062422" y="4728802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160745" y="4793972"/>
            <a:ext cx="784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450106" y="940324"/>
            <a:ext cx="860207" cy="4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220118" y="2639487"/>
            <a:ext cx="0" cy="8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220118" y="3988600"/>
            <a:ext cx="1550" cy="5905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942880" y="3526069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942880" y="3982261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942880" y="3526069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872577" y="3526069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591363" y="3760055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175171" y="4570485"/>
            <a:ext cx="92995" cy="862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Trapezoid 68"/>
          <p:cNvSpPr/>
          <p:nvPr/>
        </p:nvSpPr>
        <p:spPr>
          <a:xfrm rot="16200000">
            <a:off x="-199510" y="2866937"/>
            <a:ext cx="2997833" cy="492125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70" name="Straight Connector 69"/>
          <p:cNvCxnSpPr>
            <a:stCxn id="69" idx="2"/>
          </p:cNvCxnSpPr>
          <p:nvPr/>
        </p:nvCxnSpPr>
        <p:spPr>
          <a:xfrm>
            <a:off x="1545469" y="3112998"/>
            <a:ext cx="5276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1" name="Group 251"/>
          <p:cNvGrpSpPr/>
          <p:nvPr/>
        </p:nvGrpSpPr>
        <p:grpSpPr>
          <a:xfrm>
            <a:off x="3312497" y="3129081"/>
            <a:ext cx="352082" cy="260681"/>
            <a:chOff x="1907704" y="4725144"/>
            <a:chExt cx="360618" cy="288032"/>
          </a:xfrm>
        </p:grpSpPr>
        <p:sp>
          <p:nvSpPr>
            <p:cNvPr id="83" name="Isosceles Triangle 82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4" name="Flowchart: Connector 83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72" name="Elbow Connector 71"/>
          <p:cNvCxnSpPr/>
          <p:nvPr/>
        </p:nvCxnSpPr>
        <p:spPr>
          <a:xfrm rot="16200000" flipH="1">
            <a:off x="3604873" y="3394284"/>
            <a:ext cx="844811" cy="576571"/>
          </a:xfrm>
          <a:prstGeom prst="bentConnector3">
            <a:avLst>
              <a:gd name="adj1" fmla="val 1030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3716133" y="3760157"/>
            <a:ext cx="2892155" cy="1181011"/>
          </a:xfrm>
          <a:prstGeom prst="bentConnector3">
            <a:avLst>
              <a:gd name="adj1" fmla="val 1001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729693" y="4130839"/>
            <a:ext cx="6200" cy="8103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0800000">
            <a:off x="3125485" y="2077331"/>
            <a:ext cx="2164762" cy="2063947"/>
          </a:xfrm>
          <a:prstGeom prst="bentConnector3">
            <a:avLst>
              <a:gd name="adj1" fmla="val 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130091" y="2064727"/>
            <a:ext cx="0" cy="1178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9" idx="3"/>
          </p:cNvCxnSpPr>
          <p:nvPr/>
        </p:nvCxnSpPr>
        <p:spPr>
          <a:xfrm flipV="1">
            <a:off x="1299408" y="1437762"/>
            <a:ext cx="0" cy="3477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2"/>
          <p:cNvGrpSpPr/>
          <p:nvPr/>
        </p:nvGrpSpPr>
        <p:grpSpPr>
          <a:xfrm>
            <a:off x="1986823" y="2938669"/>
            <a:ext cx="773337" cy="586531"/>
            <a:chOff x="3795012" y="3796531"/>
            <a:chExt cx="792086" cy="648070"/>
          </a:xfrm>
        </p:grpSpPr>
        <p:sp>
          <p:nvSpPr>
            <p:cNvPr id="81" name="Flowchart: Stored Data 80"/>
            <p:cNvSpPr/>
            <p:nvPr/>
          </p:nvSpPr>
          <p:spPr>
            <a:xfrm flipH="1">
              <a:off x="3795012" y="3796531"/>
              <a:ext cx="700879" cy="648070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2" name="Flowchart: Connector 81"/>
            <p:cNvSpPr/>
            <p:nvPr/>
          </p:nvSpPr>
          <p:spPr>
            <a:xfrm flipH="1">
              <a:off x="4494512" y="408456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784822" y="3396253"/>
            <a:ext cx="2975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1770793" y="3374076"/>
            <a:ext cx="20807" cy="1279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127"/>
          <p:cNvGrpSpPr/>
          <p:nvPr/>
        </p:nvGrpSpPr>
        <p:grpSpPr>
          <a:xfrm>
            <a:off x="1994444" y="3623899"/>
            <a:ext cx="360451" cy="260681"/>
            <a:chOff x="2357490" y="3830897"/>
            <a:chExt cx="369190" cy="288032"/>
          </a:xfrm>
        </p:grpSpPr>
        <p:sp>
          <p:nvSpPr>
            <p:cNvPr id="22" name="Isosceles Triangle 21"/>
            <p:cNvSpPr/>
            <p:nvPr/>
          </p:nvSpPr>
          <p:spPr>
            <a:xfrm rot="5400000">
              <a:off x="2357490" y="3830897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2654672" y="3933007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9" name="Straight Connector 8"/>
          <p:cNvCxnSpPr/>
          <p:nvPr/>
        </p:nvCxnSpPr>
        <p:spPr>
          <a:xfrm flipH="1" flipV="1">
            <a:off x="1783385" y="3761670"/>
            <a:ext cx="207297" cy="27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59401" y="3749380"/>
            <a:ext cx="1971500" cy="64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30126" y="3340624"/>
            <a:ext cx="4037" cy="4252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28"/>
          <p:cNvGrpSpPr/>
          <p:nvPr/>
        </p:nvGrpSpPr>
        <p:grpSpPr>
          <a:xfrm>
            <a:off x="2412923" y="3641140"/>
            <a:ext cx="360451" cy="260681"/>
            <a:chOff x="2357490" y="3830897"/>
            <a:chExt cx="369190" cy="288032"/>
          </a:xfrm>
        </p:grpSpPr>
        <p:sp>
          <p:nvSpPr>
            <p:cNvPr id="20" name="Isosceles Triangle 19"/>
            <p:cNvSpPr/>
            <p:nvPr/>
          </p:nvSpPr>
          <p:spPr>
            <a:xfrm rot="5400000">
              <a:off x="2357490" y="3830897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2654672" y="3933007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24744"/>
            <a:ext cx="1131443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797152"/>
            <a:ext cx="121359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6413" y="586882"/>
            <a:ext cx="68971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50455" y="2936896"/>
            <a:ext cx="756362" cy="47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1823" y="2307597"/>
            <a:ext cx="50527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95908" y="3548953"/>
            <a:ext cx="482026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13847" y="3548953"/>
            <a:ext cx="140423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8075" y="1505577"/>
            <a:ext cx="514161" cy="245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6" name="Straight Connector 85"/>
          <p:cNvCxnSpPr/>
          <p:nvPr/>
        </p:nvCxnSpPr>
        <p:spPr>
          <a:xfrm>
            <a:off x="5283572" y="1412776"/>
            <a:ext cx="1" cy="682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2643263" y="1484784"/>
            <a:ext cx="3757037" cy="3094410"/>
            <a:chOff x="2643263" y="1484784"/>
            <a:chExt cx="3757037" cy="3094410"/>
          </a:xfrm>
        </p:grpSpPr>
        <p:grpSp>
          <p:nvGrpSpPr>
            <p:cNvPr id="4" name="Group 3"/>
            <p:cNvGrpSpPr/>
            <p:nvPr/>
          </p:nvGrpSpPr>
          <p:grpSpPr>
            <a:xfrm>
              <a:off x="2906864" y="3082977"/>
              <a:ext cx="283222" cy="432493"/>
              <a:chOff x="5565852" y="3581510"/>
              <a:chExt cx="283222" cy="432493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16200000" flipV="1">
                <a:off x="5708505" y="3670637"/>
                <a:ext cx="0" cy="27908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rot="16200000" flipV="1">
                <a:off x="5708505" y="3588062"/>
                <a:ext cx="0" cy="27908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6200000" flipH="1" flipV="1">
                <a:off x="5772853" y="36577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rot="16200000" flipH="1" flipV="1">
                <a:off x="5497569" y="3672032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5700300" y="3814978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/>
          </p:nvCxnSpPr>
          <p:spPr>
            <a:xfrm flipH="1">
              <a:off x="3189522" y="3032729"/>
              <a:ext cx="6013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643263" y="3032729"/>
              <a:ext cx="26677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2907411" y="2533050"/>
              <a:ext cx="289010" cy="548378"/>
              <a:chOff x="5566399" y="3031583"/>
              <a:chExt cx="289010" cy="548378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rot="16200000">
                <a:off x="5711434" y="3172936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16200000">
                <a:off x="5711434" y="3090361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rot="16200000" flipH="1">
                <a:off x="5780775" y="3388369"/>
                <a:ext cx="1365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6200000" flipH="1">
                <a:off x="5491788" y="3388344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5700300" y="3031583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848510" y="3437043"/>
                <a:ext cx="0" cy="1429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2906865" y="2938511"/>
              <a:ext cx="0" cy="1651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5733536" y="3082977"/>
              <a:ext cx="279040" cy="432493"/>
              <a:chOff x="8392524" y="3581510"/>
              <a:chExt cx="279040" cy="432493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rot="5400000" flipH="1" flipV="1">
                <a:off x="8531017" y="3672696"/>
                <a:ext cx="0" cy="27496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8531017" y="3590122"/>
                <a:ext cx="0" cy="27496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V="1">
                <a:off x="8316303" y="36577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5400000" flipV="1">
                <a:off x="8603281" y="3672032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8539101" y="3814978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5141658" y="3032729"/>
              <a:ext cx="59243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5727293" y="2533050"/>
              <a:ext cx="284744" cy="431372"/>
              <a:chOff x="8386281" y="3031583"/>
              <a:chExt cx="284744" cy="43137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rot="5400000" flipH="1">
                <a:off x="8528132" y="3175061"/>
                <a:ext cx="0" cy="28370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 flipH="1">
                <a:off x="8528132" y="3092486"/>
                <a:ext cx="0" cy="28370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rot="5400000">
                <a:off x="8324256" y="3388369"/>
                <a:ext cx="1365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8596414" y="3388344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8539101" y="3031583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/>
            <p:nvPr/>
          </p:nvCxnSpPr>
          <p:spPr>
            <a:xfrm>
              <a:off x="6009447" y="3032729"/>
              <a:ext cx="2628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5734091" y="2938510"/>
              <a:ext cx="0" cy="1429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6012576" y="2938511"/>
              <a:ext cx="0" cy="1651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318034" y="1754124"/>
              <a:ext cx="5374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Mtop</a:t>
              </a:r>
              <a:endParaRPr lang="nl-BE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84618" y="2506596"/>
              <a:ext cx="4860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Mup</a:t>
              </a:r>
              <a:endParaRPr lang="nl-BE" sz="1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37161" y="2492307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Mupbar</a:t>
              </a:r>
              <a:endParaRPr lang="nl-BE" sz="1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98861" y="3240019"/>
              <a:ext cx="68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Mdown</a:t>
              </a:r>
              <a:endParaRPr lang="nl-BE" sz="12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27622" y="3240019"/>
              <a:ext cx="897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Mdownbar</a:t>
              </a:r>
              <a:endParaRPr lang="nl-BE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18034" y="4044886"/>
              <a:ext cx="796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Mbottom</a:t>
              </a:r>
              <a:endParaRPr lang="nl-BE" sz="1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17841" y="2301818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Mpassn</a:t>
              </a:r>
              <a:endParaRPr lang="nl-BE" sz="1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17841" y="3454343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Mpassp</a:t>
              </a:r>
              <a:endParaRPr lang="nl-BE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03901" y="2301818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Mpassnbar</a:t>
              </a:r>
              <a:endParaRPr lang="nl-BE" sz="12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03901" y="3506731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Mpasspbar</a:t>
              </a:r>
              <a:endParaRPr lang="nl-BE" sz="1200" b="1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779912" y="1484784"/>
              <a:ext cx="1365981" cy="3094410"/>
              <a:chOff x="4800600" y="1381337"/>
              <a:chExt cx="1365981" cy="3094410"/>
            </a:xfrm>
          </p:grpSpPr>
          <p:grpSp>
            <p:nvGrpSpPr>
              <p:cNvPr id="47" name="Group 126"/>
              <p:cNvGrpSpPr/>
              <p:nvPr/>
            </p:nvGrpSpPr>
            <p:grpSpPr>
              <a:xfrm>
                <a:off x="4800974" y="3154561"/>
                <a:ext cx="228619" cy="289010"/>
                <a:chOff x="4800974" y="3154561"/>
                <a:chExt cx="228619" cy="289010"/>
              </a:xfrm>
            </p:grpSpPr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947018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029593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4807277" y="3437220"/>
                  <a:ext cx="13656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4800974" y="3154561"/>
                  <a:ext cx="14922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125"/>
              <p:cNvGrpSpPr/>
              <p:nvPr/>
            </p:nvGrpSpPr>
            <p:grpSpPr>
              <a:xfrm>
                <a:off x="5934737" y="3154561"/>
                <a:ext cx="231844" cy="289010"/>
                <a:chOff x="5934737" y="3154561"/>
                <a:chExt cx="231844" cy="289010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934737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6017312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/>
                <p:nvPr/>
              </p:nvCxnSpPr>
              <p:spPr>
                <a:xfrm>
                  <a:off x="6020490" y="3437220"/>
                  <a:ext cx="14609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6010963" y="315456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128"/>
              <p:cNvGrpSpPr/>
              <p:nvPr/>
            </p:nvGrpSpPr>
            <p:grpSpPr>
              <a:xfrm>
                <a:off x="5934737" y="2414501"/>
                <a:ext cx="228668" cy="295430"/>
                <a:chOff x="5934737" y="2414501"/>
                <a:chExt cx="228668" cy="295430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5934737" y="2417746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6017312" y="2417746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H="1" flipV="1">
                  <a:off x="6010963" y="270993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 flipH="1" flipV="1">
                  <a:off x="6004600" y="2414501"/>
                  <a:ext cx="13656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127"/>
              <p:cNvGrpSpPr/>
              <p:nvPr/>
            </p:nvGrpSpPr>
            <p:grpSpPr>
              <a:xfrm>
                <a:off x="4804110" y="2420921"/>
                <a:ext cx="228659" cy="285823"/>
                <a:chOff x="4804110" y="2420921"/>
                <a:chExt cx="228659" cy="285823"/>
              </a:xfrm>
            </p:grpSpPr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4804110" y="2427342"/>
                  <a:ext cx="14609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4950194" y="2420921"/>
                  <a:ext cx="0" cy="2847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5032769" y="2420921"/>
                  <a:ext cx="0" cy="2847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 flipV="1">
                  <a:off x="4804150" y="2706744"/>
                  <a:ext cx="14922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4807284" y="2703580"/>
                <a:ext cx="0" cy="44780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157052" y="2703580"/>
                <a:ext cx="0" cy="44780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027482" y="3291126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027482" y="2567015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294259" y="2562780"/>
                <a:ext cx="0" cy="7241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662667" y="3291126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662667" y="2567015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666901" y="2562780"/>
                <a:ext cx="0" cy="7241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807284" y="3434042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157052" y="3434042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807284" y="3678589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807284" y="2185904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157052" y="2176375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807284" y="2185905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129"/>
              <p:cNvGrpSpPr/>
              <p:nvPr/>
            </p:nvGrpSpPr>
            <p:grpSpPr>
              <a:xfrm>
                <a:off x="5239214" y="1636413"/>
                <a:ext cx="241366" cy="295430"/>
                <a:chOff x="5239214" y="1636413"/>
                <a:chExt cx="241366" cy="295430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 flipV="1">
                  <a:off x="5239214" y="1639658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V="1">
                  <a:off x="5321789" y="1639658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H="1">
                  <a:off x="5315440" y="1931843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5309080" y="1636413"/>
                  <a:ext cx="1715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130"/>
              <p:cNvGrpSpPr/>
              <p:nvPr/>
            </p:nvGrpSpPr>
            <p:grpSpPr>
              <a:xfrm>
                <a:off x="5248739" y="3935839"/>
                <a:ext cx="231844" cy="289010"/>
                <a:chOff x="5248739" y="3935839"/>
                <a:chExt cx="231844" cy="28901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>
                  <a:off x="5248739" y="3936898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331314" y="3936898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5334492" y="4218498"/>
                  <a:ext cx="14609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H="1">
                  <a:off x="5324965" y="3935839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/>
              <p:cNvCxnSpPr/>
              <p:nvPr/>
            </p:nvCxnSpPr>
            <p:spPr>
              <a:xfrm>
                <a:off x="5474229" y="3675412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474229" y="4215320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474229" y="1925477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5474229" y="1385570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7284" y="1381337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807284" y="4466219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5299075" y="2930525"/>
                <a:ext cx="860425" cy="1047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V="1">
                <a:off x="4800600" y="2825750"/>
                <a:ext cx="860425" cy="1047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4610674" y="289817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3751340" y="299933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>
              <a:off x="4238729" y="31076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5102825" y="29969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>
            <a:off x="5004048" y="980728"/>
            <a:ext cx="1080120" cy="122413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004048" y="11967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158520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nl-BE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1397330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1772816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56176" y="1591092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67944" y="119675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V+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067944" y="155679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V-</a:t>
            </a:r>
            <a:endParaRPr lang="nl-BE" dirty="0"/>
          </a:p>
        </p:txBody>
      </p:sp>
      <p:sp>
        <p:nvSpPr>
          <p:cNvPr id="17" name="TextBox 16"/>
          <p:cNvSpPr txBox="1"/>
          <p:nvPr/>
        </p:nvSpPr>
        <p:spPr>
          <a:xfrm>
            <a:off x="6588224" y="1412776"/>
            <a:ext cx="62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Vout</a:t>
            </a:r>
            <a:endParaRPr lang="nl-BE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7544" y="1988840"/>
            <a:ext cx="3528392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95736" y="332656"/>
            <a:ext cx="0" cy="3240360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635896" y="2204864"/>
            <a:ext cx="648072" cy="429531"/>
            <a:chOff x="3635896" y="2708920"/>
            <a:chExt cx="648072" cy="429531"/>
          </a:xfrm>
        </p:grpSpPr>
        <p:sp>
          <p:nvSpPr>
            <p:cNvPr id="26" name="TextBox 25"/>
            <p:cNvSpPr txBox="1"/>
            <p:nvPr/>
          </p:nvSpPr>
          <p:spPr>
            <a:xfrm>
              <a:off x="3635896" y="2708920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 - V</a:t>
              </a:r>
              <a:endParaRPr lang="nl-BE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7331" y="283067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</a:t>
              </a:r>
              <a:endParaRPr lang="nl-BE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44800" y="2830674"/>
              <a:ext cx="239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-</a:t>
              </a:r>
              <a:endParaRPr lang="nl-BE" sz="14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496697" y="332656"/>
            <a:ext cx="62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Vout</a:t>
            </a:r>
            <a:endParaRPr lang="nl-BE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195736" y="548680"/>
            <a:ext cx="16561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39552" y="3429000"/>
            <a:ext cx="16561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71800" y="260648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VDD</a:t>
            </a:r>
            <a:endParaRPr lang="nl-BE" sz="16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3608" y="3112687"/>
            <a:ext cx="48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VSS</a:t>
            </a:r>
            <a:endParaRPr lang="nl-BE" sz="1600" dirty="0">
              <a:solidFill>
                <a:srgbClr val="FF0000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619672" y="2895327"/>
            <a:ext cx="7532165" cy="3558009"/>
            <a:chOff x="1619672" y="2895327"/>
            <a:chExt cx="7532165" cy="3558009"/>
          </a:xfrm>
        </p:grpSpPr>
        <p:sp>
          <p:nvSpPr>
            <p:cNvPr id="37" name="Isosceles Triangle 36"/>
            <p:cNvSpPr/>
            <p:nvPr/>
          </p:nvSpPr>
          <p:spPr>
            <a:xfrm rot="5400000">
              <a:off x="6897297" y="4149080"/>
              <a:ext cx="1080120" cy="122413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97297" y="436510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nl-BE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97297" y="4753560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nl-BE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6465249" y="4565682"/>
              <a:ext cx="3600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940152" y="4941168"/>
              <a:ext cx="88513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049425" y="4759444"/>
              <a:ext cx="3600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508104" y="4336823"/>
              <a:ext cx="513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V+</a:t>
              </a:r>
              <a:endParaRPr lang="nl-BE" sz="2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08104" y="4696863"/>
              <a:ext cx="453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V-</a:t>
              </a:r>
              <a:endParaRPr lang="nl-BE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378997" y="4581128"/>
              <a:ext cx="772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Vout</a:t>
              </a:r>
              <a:endParaRPr lang="nl-BE" sz="2400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619672" y="4725144"/>
              <a:ext cx="3528392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47864" y="3068960"/>
              <a:ext cx="0" cy="3240360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4644008" y="4799669"/>
              <a:ext cx="779837" cy="510831"/>
              <a:chOff x="3635896" y="2708920"/>
              <a:chExt cx="779837" cy="510831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3635896" y="2708920"/>
                <a:ext cx="766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V - V</a:t>
                </a:r>
                <a:endParaRPr lang="nl-BE" sz="24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765229" y="285041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nl-BE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160535" y="2850419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</a:t>
                </a:r>
                <a:endParaRPr lang="nl-BE" dirty="0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555776" y="3068960"/>
              <a:ext cx="772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Vout</a:t>
              </a:r>
              <a:endParaRPr lang="nl-BE" sz="2400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3851920" y="3284984"/>
              <a:ext cx="115212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691680" y="6165304"/>
              <a:ext cx="21602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23928" y="2895327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VDD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95736" y="5775647"/>
              <a:ext cx="6397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VSS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 rot="10800000">
              <a:off x="6115174" y="4389720"/>
              <a:ext cx="393422" cy="376952"/>
              <a:chOff x="7559764" y="2295540"/>
              <a:chExt cx="393422" cy="376952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7596336" y="2348880"/>
                <a:ext cx="288032" cy="288032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653104" y="230316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nl-BE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559764" y="2295540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</a:t>
                </a:r>
                <a:endParaRPr lang="nl-BE" dirty="0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 flipH="1">
              <a:off x="5963012" y="4565682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796136" y="3975447"/>
              <a:ext cx="1065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Voffset</a:t>
              </a:r>
              <a:endParaRPr lang="nl-BE" sz="2400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3851920" y="2924944"/>
              <a:ext cx="0" cy="3528392"/>
            </a:xfrm>
            <a:prstGeom prst="line">
              <a:avLst/>
            </a:prstGeom>
            <a:ln w="2857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923928" y="4077072"/>
              <a:ext cx="1065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7030A0"/>
                  </a:solidFill>
                </a:rPr>
                <a:t>Voffset</a:t>
              </a:r>
              <a:endParaRPr lang="nl-BE" sz="2400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5496" y="1085734"/>
            <a:ext cx="9030878" cy="4431498"/>
            <a:chOff x="35496" y="1085734"/>
            <a:chExt cx="9030878" cy="4431498"/>
          </a:xfrm>
        </p:grpSpPr>
        <p:pic>
          <p:nvPicPr>
            <p:cNvPr id="12" name="Picture 6" descr="U:\Thesis-Design-of-RRam\Design\LatchAnalysis\BasicLatch\sensitivityanalysis\SPICE\fig\chargeinjecti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96" y="1085734"/>
              <a:ext cx="9030878" cy="4431498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10377" y="2945351"/>
              <a:ext cx="1511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 </a:t>
              </a:r>
              <a:r>
                <a:rPr lang="el-GR" dirty="0" smtClean="0">
                  <a:solidFill>
                    <a:srgbClr val="FF0000"/>
                  </a:solidFill>
                </a:rPr>
                <a:t>β</a:t>
              </a:r>
              <a:r>
                <a:rPr lang="en-US" dirty="0" smtClean="0">
                  <a:solidFill>
                    <a:srgbClr val="FF0000"/>
                  </a:solidFill>
                </a:rPr>
                <a:t> variation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9706" y="4359830"/>
              <a:ext cx="2593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/>
                  </a:solidFill>
                </a:rPr>
                <a:t>nMOS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l-GR" dirty="0" smtClean="0">
                  <a:solidFill>
                    <a:schemeClr val="accent1"/>
                  </a:solidFill>
                </a:rPr>
                <a:t>β</a:t>
              </a:r>
              <a:r>
                <a:rPr lang="en-US" dirty="0" smtClean="0">
                  <a:solidFill>
                    <a:schemeClr val="accent1"/>
                  </a:solidFill>
                </a:rPr>
                <a:t> variation (           )</a:t>
              </a:r>
              <a:endParaRPr lang="nl-BE" dirty="0">
                <a:solidFill>
                  <a:schemeClr val="accent1"/>
                </a:solidFill>
              </a:endParaRP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3034955" y="4350207"/>
            <a:ext cx="495300" cy="419100"/>
          </p:xfrm>
          <a:graphic>
            <a:graphicData uri="http://schemas.openxmlformats.org/presentationml/2006/ole">
              <p:oleObj spid="_x0000_s1027" name="Vergelijking" r:id="rId4" imgW="495000" imgH="419040" progId="Equation.3">
                <p:embed/>
              </p:oleObj>
            </a:graphicData>
          </a:graphic>
        </p:graphicFrame>
        <p:cxnSp>
          <p:nvCxnSpPr>
            <p:cNvPr id="16" name="Straight Arrow Connector 15"/>
            <p:cNvCxnSpPr/>
            <p:nvPr/>
          </p:nvCxnSpPr>
          <p:spPr>
            <a:xfrm flipH="1">
              <a:off x="2872964" y="2514795"/>
              <a:ext cx="518474" cy="93325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778041" y="2092945"/>
              <a:ext cx="2138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Pass gates turned off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663298" y="3768560"/>
              <a:ext cx="443059" cy="7070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152876" y="3366938"/>
              <a:ext cx="923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latching</a:t>
              </a:r>
              <a:endParaRPr lang="nl-BE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1547664" y="1827107"/>
            <a:ext cx="5584106" cy="3225002"/>
            <a:chOff x="1547664" y="1827107"/>
            <a:chExt cx="5584106" cy="3225002"/>
          </a:xfrm>
        </p:grpSpPr>
        <p:grpSp>
          <p:nvGrpSpPr>
            <p:cNvPr id="106" name="Group 105"/>
            <p:cNvGrpSpPr/>
            <p:nvPr/>
          </p:nvGrpSpPr>
          <p:grpSpPr>
            <a:xfrm>
              <a:off x="1547664" y="1827107"/>
              <a:ext cx="5584106" cy="3225002"/>
              <a:chOff x="1547664" y="1827107"/>
              <a:chExt cx="5584106" cy="3225002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979712" y="1827107"/>
                <a:ext cx="4736306" cy="3225002"/>
                <a:chOff x="2039303" y="1827107"/>
                <a:chExt cx="4736306" cy="3225002"/>
              </a:xfrm>
            </p:grpSpPr>
            <p:cxnSp>
              <p:nvCxnSpPr>
                <p:cNvPr id="4" name="Straight Connector 3"/>
                <p:cNvCxnSpPr/>
                <p:nvPr/>
              </p:nvCxnSpPr>
              <p:spPr>
                <a:xfrm flipH="1">
                  <a:off x="3120550" y="3396008"/>
                  <a:ext cx="60130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2326615" y="3386483"/>
                  <a:ext cx="2667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5072686" y="3386483"/>
                  <a:ext cx="59243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6226225" y="3396008"/>
                  <a:ext cx="2628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Group 7"/>
                <p:cNvGrpSpPr/>
                <p:nvPr/>
              </p:nvGrpSpPr>
              <p:grpSpPr>
                <a:xfrm>
                  <a:off x="3710940" y="1827107"/>
                  <a:ext cx="1365981" cy="3094410"/>
                  <a:chOff x="4800600" y="1381337"/>
                  <a:chExt cx="1365981" cy="3094410"/>
                </a:xfrm>
              </p:grpSpPr>
              <p:grpSp>
                <p:nvGrpSpPr>
                  <p:cNvPr id="9" name="Group 126"/>
                  <p:cNvGrpSpPr/>
                  <p:nvPr/>
                </p:nvGrpSpPr>
                <p:grpSpPr>
                  <a:xfrm>
                    <a:off x="4800974" y="3154561"/>
                    <a:ext cx="228619" cy="289010"/>
                    <a:chOff x="4800974" y="3154561"/>
                    <a:chExt cx="228619" cy="289010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>
                      <a:off x="4947018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5029593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 flipH="1">
                      <a:off x="4807277" y="3437220"/>
                      <a:ext cx="136567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H="1">
                      <a:off x="4800974" y="3154561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oup 125"/>
                  <p:cNvGrpSpPr/>
                  <p:nvPr/>
                </p:nvGrpSpPr>
                <p:grpSpPr>
                  <a:xfrm>
                    <a:off x="5934737" y="3154561"/>
                    <a:ext cx="231844" cy="289010"/>
                    <a:chOff x="5934737" y="3154561"/>
                    <a:chExt cx="231844" cy="289010"/>
                  </a:xfrm>
                </p:grpSpPr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5934737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>
                      <a:off x="6017312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>
                      <a:off x="6020490" y="3437220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H="1">
                      <a:off x="6010963" y="315456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" name="Group 128"/>
                  <p:cNvGrpSpPr/>
                  <p:nvPr/>
                </p:nvGrpSpPr>
                <p:grpSpPr>
                  <a:xfrm>
                    <a:off x="5934737" y="2414501"/>
                    <a:ext cx="228668" cy="295430"/>
                    <a:chOff x="5934737" y="2414501"/>
                    <a:chExt cx="228668" cy="295430"/>
                  </a:xfrm>
                </p:grpSpPr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V="1">
                      <a:off x="5934737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 flipV="1">
                      <a:off x="6017312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flipH="1" flipV="1">
                      <a:off x="6010963" y="270993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/>
                    <p:cNvCxnSpPr/>
                    <p:nvPr/>
                  </p:nvCxnSpPr>
                  <p:spPr>
                    <a:xfrm flipH="1" flipV="1">
                      <a:off x="6004600" y="2414501"/>
                      <a:ext cx="13656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" name="Group 127"/>
                  <p:cNvGrpSpPr/>
                  <p:nvPr/>
                </p:nvGrpSpPr>
                <p:grpSpPr>
                  <a:xfrm>
                    <a:off x="4804110" y="2420921"/>
                    <a:ext cx="228659" cy="285823"/>
                    <a:chOff x="4804110" y="2420921"/>
                    <a:chExt cx="228659" cy="285823"/>
                  </a:xfrm>
                </p:grpSpPr>
                <p:cxnSp>
                  <p:nvCxnSpPr>
                    <p:cNvPr id="45" name="Straight Arrow Connector 44"/>
                    <p:cNvCxnSpPr/>
                    <p:nvPr/>
                  </p:nvCxnSpPr>
                  <p:spPr>
                    <a:xfrm flipV="1">
                      <a:off x="4804110" y="2427342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 flipV="1">
                      <a:off x="4950194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 flipV="1">
                      <a:off x="5032769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H="1" flipV="1">
                      <a:off x="4804150" y="2706744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4807284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6157052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5027482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5027482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5294259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5662667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5662667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5666901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4807284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6157052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4807284" y="367858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807284" y="2185904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157052" y="2176375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4807284" y="2185905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7" name="Group 129"/>
                  <p:cNvGrpSpPr/>
                  <p:nvPr/>
                </p:nvGrpSpPr>
                <p:grpSpPr>
                  <a:xfrm>
                    <a:off x="5239214" y="1636413"/>
                    <a:ext cx="241366" cy="295430"/>
                    <a:chOff x="5239214" y="1636413"/>
                    <a:chExt cx="241366" cy="295430"/>
                  </a:xfrm>
                </p:grpSpPr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 flipV="1">
                      <a:off x="5239214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V="1">
                      <a:off x="5321789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 flipH="1">
                      <a:off x="5315440" y="1931843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Arrow Connector 43"/>
                    <p:cNvCxnSpPr/>
                    <p:nvPr/>
                  </p:nvCxnSpPr>
                  <p:spPr>
                    <a:xfrm flipH="1">
                      <a:off x="5309080" y="1636413"/>
                      <a:ext cx="17150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" name="Group 130"/>
                  <p:cNvGrpSpPr/>
                  <p:nvPr/>
                </p:nvGrpSpPr>
                <p:grpSpPr>
                  <a:xfrm>
                    <a:off x="5248739" y="3935839"/>
                    <a:ext cx="231844" cy="289010"/>
                    <a:chOff x="5248739" y="3935839"/>
                    <a:chExt cx="231844" cy="289010"/>
                  </a:xfrm>
                </p:grpSpPr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>
                      <a:off x="5248739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>
                      <a:off x="5331314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>
                      <a:off x="5334492" y="4218498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 flipH="1">
                      <a:off x="5324965" y="3935839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5474229" y="3675412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5474229" y="421532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5474229" y="1925477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5474229" y="138557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4807284" y="1381337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4807284" y="446621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 flipV="1">
                    <a:off x="5299075" y="2930525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flipV="1">
                    <a:off x="4800600" y="2825750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61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0800000">
                  <a:off x="5553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pic>
              <p:nvPicPr>
                <p:cNvPr id="62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0800000">
                  <a:off x="2505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329815" y="3384233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039303" y="3853338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2039303" y="3950969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23298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1250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22060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22679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4268171" y="498067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4330090" y="505210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482715" y="3384233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6192203" y="3853338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192203" y="3950969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64827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62779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63589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64208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333232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333470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H="1">
                  <a:off x="3444240" y="3398520"/>
                  <a:ext cx="259556" cy="2738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344185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344185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/>
                <p:cNvGrpSpPr/>
                <p:nvPr/>
              </p:nvGrpSpPr>
              <p:grpSpPr>
                <a:xfrm>
                  <a:off x="330851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522779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523017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533732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33732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2" name="Group 91"/>
                <p:cNvGrpSpPr/>
                <p:nvPr/>
              </p:nvGrpSpPr>
              <p:grpSpPr>
                <a:xfrm>
                  <a:off x="520398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070633" y="3388994"/>
                  <a:ext cx="269082" cy="2809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4472171" y="322657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9" name="Oval 98"/>
              <p:cNvSpPr>
                <a:spLocks noChangeAspect="1"/>
              </p:cNvSpPr>
              <p:nvPr/>
            </p:nvSpPr>
            <p:spPr>
              <a:xfrm>
                <a:off x="4959861" y="3343396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3608704" y="3350194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4099164" y="3435798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338049" y="3688690"/>
                <a:ext cx="557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Cint</a:t>
                </a:r>
                <a:endParaRPr lang="nl-BE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746400" y="3695824"/>
                <a:ext cx="557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Cint</a:t>
                </a:r>
                <a:endParaRPr lang="nl-BE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47664" y="3717032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CL</a:t>
                </a:r>
                <a:endParaRPr lang="nl-BE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725890" y="3731890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CL</a:t>
                </a:r>
                <a:endParaRPr lang="nl-BE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5669372" y="292494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nl-BE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645036" y="292494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nl-BE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85750" y="1869039"/>
            <a:ext cx="8305799" cy="4969910"/>
            <a:chOff x="285750" y="1869039"/>
            <a:chExt cx="8305799" cy="4969910"/>
          </a:xfrm>
        </p:grpSpPr>
        <p:pic>
          <p:nvPicPr>
            <p:cNvPr id="4" name="Picture 2" descr="U:\Thesis-Design-of-RRam\Design\PassGateAnalysis\SPICE\fig\transientlatchresistancesweep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750" y="1869039"/>
              <a:ext cx="8305799" cy="4969910"/>
            </a:xfrm>
            <a:prstGeom prst="rect">
              <a:avLst/>
            </a:prstGeom>
            <a:noFill/>
          </p:spPr>
        </p:pic>
        <p:sp>
          <p:nvSpPr>
            <p:cNvPr id="6" name="Freeform 5"/>
            <p:cNvSpPr/>
            <p:nvPr/>
          </p:nvSpPr>
          <p:spPr>
            <a:xfrm>
              <a:off x="5908675" y="2733674"/>
              <a:ext cx="865504" cy="291465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19050 w 466725"/>
                <a:gd name="connsiteY0" fmla="*/ 0 h 419100"/>
                <a:gd name="connsiteX1" fmla="*/ 466725 w 466725"/>
                <a:gd name="connsiteY1" fmla="*/ 419100 h 419100"/>
                <a:gd name="connsiteX0" fmla="*/ 28575 w 466725"/>
                <a:gd name="connsiteY0" fmla="*/ 0 h 466725"/>
                <a:gd name="connsiteX1" fmla="*/ 466725 w 466725"/>
                <a:gd name="connsiteY1" fmla="*/ 466725 h 466725"/>
                <a:gd name="connsiteX0" fmla="*/ 220979 w 659129"/>
                <a:gd name="connsiteY0" fmla="*/ 0 h 466725"/>
                <a:gd name="connsiteX1" fmla="*/ 0 w 659129"/>
                <a:gd name="connsiteY1" fmla="*/ 108586 h 466725"/>
                <a:gd name="connsiteX2" fmla="*/ 659129 w 659129"/>
                <a:gd name="connsiteY2" fmla="*/ 466725 h 466725"/>
                <a:gd name="connsiteX0" fmla="*/ 0 w 659129"/>
                <a:gd name="connsiteY0" fmla="*/ 0 h 358139"/>
                <a:gd name="connsiteX1" fmla="*/ 659129 w 659129"/>
                <a:gd name="connsiteY1" fmla="*/ 358139 h 358139"/>
                <a:gd name="connsiteX0" fmla="*/ 0 w 659129"/>
                <a:gd name="connsiteY0" fmla="*/ 0 h 358139"/>
                <a:gd name="connsiteX1" fmla="*/ 659129 w 659129"/>
                <a:gd name="connsiteY1" fmla="*/ 358139 h 358139"/>
                <a:gd name="connsiteX0" fmla="*/ 0 w 659129"/>
                <a:gd name="connsiteY0" fmla="*/ 0 h 358139"/>
                <a:gd name="connsiteX1" fmla="*/ 659129 w 659129"/>
                <a:gd name="connsiteY1" fmla="*/ 358139 h 358139"/>
                <a:gd name="connsiteX0" fmla="*/ 0 w 792479"/>
                <a:gd name="connsiteY0" fmla="*/ 0 h 272414"/>
                <a:gd name="connsiteX1" fmla="*/ 792479 w 792479"/>
                <a:gd name="connsiteY1" fmla="*/ 272414 h 272414"/>
                <a:gd name="connsiteX0" fmla="*/ 73025 w 865504"/>
                <a:gd name="connsiteY0" fmla="*/ 19051 h 291465"/>
                <a:gd name="connsiteX1" fmla="*/ 0 w 865504"/>
                <a:gd name="connsiteY1" fmla="*/ 0 h 291465"/>
                <a:gd name="connsiteX2" fmla="*/ 865504 w 865504"/>
                <a:gd name="connsiteY2" fmla="*/ 291465 h 291465"/>
                <a:gd name="connsiteX0" fmla="*/ 0 w 865504"/>
                <a:gd name="connsiteY0" fmla="*/ 0 h 291465"/>
                <a:gd name="connsiteX1" fmla="*/ 865504 w 865504"/>
                <a:gd name="connsiteY1" fmla="*/ 291465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5504" h="291465">
                  <a:moveTo>
                    <a:pt x="0" y="0"/>
                  </a:moveTo>
                  <a:cubicBezTo>
                    <a:pt x="132079" y="173990"/>
                    <a:pt x="398779" y="272415"/>
                    <a:pt x="865504" y="291465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00850" y="2857500"/>
              <a:ext cx="97013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R=0 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R=5 k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R=10 k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R=15 k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R=20 k</a:t>
              </a:r>
              <a:r>
                <a:rPr lang="el-GR" dirty="0" smtClean="0"/>
                <a:t>Ω</a:t>
              </a:r>
              <a:endParaRPr lang="en-US" dirty="0" smtClean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5120005" y="2717163"/>
              <a:ext cx="1673225" cy="593725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0 w 1562100"/>
                <a:gd name="connsiteY0" fmla="*/ 85725 h 657225"/>
                <a:gd name="connsiteX1" fmla="*/ 1562100 w 1562100"/>
                <a:gd name="connsiteY1" fmla="*/ 657225 h 657225"/>
                <a:gd name="connsiteX0" fmla="*/ 0 w 1562100"/>
                <a:gd name="connsiteY0" fmla="*/ 0 h 571500"/>
                <a:gd name="connsiteX1" fmla="*/ 1562100 w 1562100"/>
                <a:gd name="connsiteY1" fmla="*/ 571500 h 571500"/>
                <a:gd name="connsiteX0" fmla="*/ 0 w 1673225"/>
                <a:gd name="connsiteY0" fmla="*/ 0 h 593725"/>
                <a:gd name="connsiteX1" fmla="*/ 1673225 w 1673225"/>
                <a:gd name="connsiteY1" fmla="*/ 593725 h 59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225" h="593725">
                  <a:moveTo>
                    <a:pt x="0" y="0"/>
                  </a:moveTo>
                  <a:cubicBezTo>
                    <a:pt x="247650" y="238125"/>
                    <a:pt x="911225" y="498475"/>
                    <a:pt x="1673225" y="593725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reeform 8"/>
            <p:cNvSpPr/>
            <p:nvPr/>
          </p:nvSpPr>
          <p:spPr>
            <a:xfrm>
              <a:off x="4473574" y="2822575"/>
              <a:ext cx="2338705" cy="774062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487931"/>
                <a:gd name="connsiteY0" fmla="*/ 32387 h 933450"/>
                <a:gd name="connsiteX1" fmla="*/ 2487931 w 2487931"/>
                <a:gd name="connsiteY1" fmla="*/ 933450 h 933450"/>
                <a:gd name="connsiteX0" fmla="*/ 0 w 2487931"/>
                <a:gd name="connsiteY0" fmla="*/ 0 h 901063"/>
                <a:gd name="connsiteX1" fmla="*/ 2487931 w 2487931"/>
                <a:gd name="connsiteY1" fmla="*/ 901063 h 901063"/>
                <a:gd name="connsiteX0" fmla="*/ 0 w 2478406"/>
                <a:gd name="connsiteY0" fmla="*/ 0 h 624838"/>
                <a:gd name="connsiteX1" fmla="*/ 2478406 w 2478406"/>
                <a:gd name="connsiteY1" fmla="*/ 624838 h 624838"/>
                <a:gd name="connsiteX0" fmla="*/ 0 w 2287906"/>
                <a:gd name="connsiteY0" fmla="*/ 0 h 729613"/>
                <a:gd name="connsiteX1" fmla="*/ 2287906 w 2287906"/>
                <a:gd name="connsiteY1" fmla="*/ 729613 h 729613"/>
                <a:gd name="connsiteX0" fmla="*/ 0 w 2287906"/>
                <a:gd name="connsiteY0" fmla="*/ 0 h 729613"/>
                <a:gd name="connsiteX1" fmla="*/ 2287906 w 2287906"/>
                <a:gd name="connsiteY1" fmla="*/ 729613 h 729613"/>
                <a:gd name="connsiteX0" fmla="*/ 50799 w 2338705"/>
                <a:gd name="connsiteY0" fmla="*/ 44449 h 774062"/>
                <a:gd name="connsiteX1" fmla="*/ 0 w 2338705"/>
                <a:gd name="connsiteY1" fmla="*/ 0 h 774062"/>
                <a:gd name="connsiteX2" fmla="*/ 2338705 w 2338705"/>
                <a:gd name="connsiteY2" fmla="*/ 774062 h 77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8705" h="774062">
                  <a:moveTo>
                    <a:pt x="50799" y="44449"/>
                  </a:moveTo>
                  <a:lnTo>
                    <a:pt x="0" y="0"/>
                  </a:lnTo>
                  <a:cubicBezTo>
                    <a:pt x="367030" y="323212"/>
                    <a:pt x="1576705" y="678812"/>
                    <a:pt x="2338705" y="774062"/>
                  </a:cubicBezTo>
                </a:path>
              </a:pathLst>
            </a:custGeom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003674" y="2949574"/>
              <a:ext cx="2760981" cy="923287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2840356"/>
                <a:gd name="connsiteY0" fmla="*/ 0 h 786763"/>
                <a:gd name="connsiteX1" fmla="*/ 2840356 w 2840356"/>
                <a:gd name="connsiteY1" fmla="*/ 786763 h 786763"/>
                <a:gd name="connsiteX0" fmla="*/ 0 w 2840356"/>
                <a:gd name="connsiteY0" fmla="*/ 0 h 786763"/>
                <a:gd name="connsiteX1" fmla="*/ 2840356 w 2840356"/>
                <a:gd name="connsiteY1" fmla="*/ 786763 h 786763"/>
                <a:gd name="connsiteX0" fmla="*/ 0 w 2726056"/>
                <a:gd name="connsiteY0" fmla="*/ 0 h 853438"/>
                <a:gd name="connsiteX1" fmla="*/ 2726056 w 2726056"/>
                <a:gd name="connsiteY1" fmla="*/ 853438 h 853438"/>
                <a:gd name="connsiteX0" fmla="*/ 0 w 2726056"/>
                <a:gd name="connsiteY0" fmla="*/ 38099 h 891537"/>
                <a:gd name="connsiteX1" fmla="*/ 0 w 2726056"/>
                <a:gd name="connsiteY1" fmla="*/ 0 h 891537"/>
                <a:gd name="connsiteX2" fmla="*/ 2726056 w 2726056"/>
                <a:gd name="connsiteY2" fmla="*/ 891537 h 891537"/>
                <a:gd name="connsiteX0" fmla="*/ 34925 w 2760981"/>
                <a:gd name="connsiteY0" fmla="*/ 69849 h 923287"/>
                <a:gd name="connsiteX1" fmla="*/ 0 w 2760981"/>
                <a:gd name="connsiteY1" fmla="*/ 0 h 923287"/>
                <a:gd name="connsiteX2" fmla="*/ 2760981 w 2760981"/>
                <a:gd name="connsiteY2" fmla="*/ 923287 h 923287"/>
                <a:gd name="connsiteX0" fmla="*/ 0 w 2792731"/>
                <a:gd name="connsiteY0" fmla="*/ 79374 h 923287"/>
                <a:gd name="connsiteX1" fmla="*/ 31750 w 2792731"/>
                <a:gd name="connsiteY1" fmla="*/ 0 h 923287"/>
                <a:gd name="connsiteX2" fmla="*/ 2792731 w 2792731"/>
                <a:gd name="connsiteY2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31750 w 2792731"/>
                <a:gd name="connsiteY2" fmla="*/ 0 h 923287"/>
                <a:gd name="connsiteX3" fmla="*/ 2792731 w 2792731"/>
                <a:gd name="connsiteY3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31750 w 2792731"/>
                <a:gd name="connsiteY2" fmla="*/ 0 h 923287"/>
                <a:gd name="connsiteX3" fmla="*/ 2792731 w 2792731"/>
                <a:gd name="connsiteY3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111126 w 2792731"/>
                <a:gd name="connsiteY2" fmla="*/ 231776 h 923287"/>
                <a:gd name="connsiteX3" fmla="*/ 31750 w 2792731"/>
                <a:gd name="connsiteY3" fmla="*/ 0 h 923287"/>
                <a:gd name="connsiteX4" fmla="*/ 2792731 w 2792731"/>
                <a:gd name="connsiteY4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31750 w 2792731"/>
                <a:gd name="connsiteY2" fmla="*/ 0 h 923287"/>
                <a:gd name="connsiteX3" fmla="*/ 2792731 w 2792731"/>
                <a:gd name="connsiteY3" fmla="*/ 923287 h 923287"/>
                <a:gd name="connsiteX0" fmla="*/ 0 w 2792731"/>
                <a:gd name="connsiteY0" fmla="*/ 79374 h 923287"/>
                <a:gd name="connsiteX1" fmla="*/ 31750 w 2792731"/>
                <a:gd name="connsiteY1" fmla="*/ 0 h 923287"/>
                <a:gd name="connsiteX2" fmla="*/ 2792731 w 2792731"/>
                <a:gd name="connsiteY2" fmla="*/ 923287 h 923287"/>
                <a:gd name="connsiteX0" fmla="*/ 0 w 2760981"/>
                <a:gd name="connsiteY0" fmla="*/ 0 h 923287"/>
                <a:gd name="connsiteX1" fmla="*/ 2760981 w 2760981"/>
                <a:gd name="connsiteY1" fmla="*/ 923287 h 92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0981" h="923287">
                  <a:moveTo>
                    <a:pt x="0" y="0"/>
                  </a:moveTo>
                  <a:cubicBezTo>
                    <a:pt x="382906" y="281937"/>
                    <a:pt x="1998981" y="828037"/>
                    <a:pt x="2760981" y="923287"/>
                  </a:cubicBez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511550" y="3086099"/>
              <a:ext cx="3272156" cy="1082037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2156" h="1082037">
                  <a:moveTo>
                    <a:pt x="31750" y="38099"/>
                  </a:moveTo>
                  <a:lnTo>
                    <a:pt x="0" y="0"/>
                  </a:lnTo>
                  <a:cubicBezTo>
                    <a:pt x="306706" y="348612"/>
                    <a:pt x="2510156" y="986787"/>
                    <a:pt x="3272156" y="1082037"/>
                  </a:cubicBezTo>
                </a:path>
              </a:pathLst>
            </a:custGeom>
            <a:ln>
              <a:solidFill>
                <a:srgbClr val="00B05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/>
          <p:cNvGrpSpPr/>
          <p:nvPr/>
        </p:nvGrpSpPr>
        <p:grpSpPr>
          <a:xfrm>
            <a:off x="334530" y="1699384"/>
            <a:ext cx="8280677" cy="4840878"/>
            <a:chOff x="334530" y="1699384"/>
            <a:chExt cx="8280677" cy="4840878"/>
          </a:xfrm>
        </p:grpSpPr>
        <p:pic>
          <p:nvPicPr>
            <p:cNvPr id="5" name="Picture 5" descr="U:\Thesis-Design-of-RRam\Design\PassGateAnalysis\SPICE\fig\latchcap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4530" y="3274390"/>
              <a:ext cx="4324471" cy="3243353"/>
            </a:xfrm>
            <a:prstGeom prst="rect">
              <a:avLst/>
            </a:prstGeom>
            <a:noFill/>
          </p:spPr>
        </p:pic>
        <p:pic>
          <p:nvPicPr>
            <p:cNvPr id="6" name="Picture 6" descr="U:\Thesis-Design-of-RRam\Design\PassGateAnalysis\SPICE\fig\latchnoca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90736" y="3296909"/>
              <a:ext cx="4324471" cy="3243353"/>
            </a:xfrm>
            <a:prstGeom prst="rect">
              <a:avLst/>
            </a:prstGeom>
            <a:noFill/>
          </p:spPr>
        </p:pic>
        <p:grpSp>
          <p:nvGrpSpPr>
            <p:cNvPr id="10" name="Group 105"/>
            <p:cNvGrpSpPr/>
            <p:nvPr/>
          </p:nvGrpSpPr>
          <p:grpSpPr>
            <a:xfrm>
              <a:off x="1462008" y="1699384"/>
              <a:ext cx="2304256" cy="1568818"/>
              <a:chOff x="1979712" y="1827107"/>
              <a:chExt cx="4736306" cy="3225002"/>
            </a:xfrm>
          </p:grpSpPr>
          <p:grpSp>
            <p:nvGrpSpPr>
              <p:cNvPr id="13" name="Group 96"/>
              <p:cNvGrpSpPr/>
              <p:nvPr/>
            </p:nvGrpSpPr>
            <p:grpSpPr>
              <a:xfrm>
                <a:off x="1979712" y="1827107"/>
                <a:ext cx="4736306" cy="3225002"/>
                <a:chOff x="2039303" y="1827107"/>
                <a:chExt cx="4736306" cy="3225002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3120550" y="3396008"/>
                  <a:ext cx="60130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2326615" y="3386483"/>
                  <a:ext cx="2667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5"/>
                <p:cNvCxnSpPr/>
                <p:nvPr/>
              </p:nvCxnSpPr>
              <p:spPr>
                <a:xfrm>
                  <a:off x="5072686" y="3386483"/>
                  <a:ext cx="59243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6226225" y="3396008"/>
                  <a:ext cx="2628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7"/>
                <p:cNvGrpSpPr/>
                <p:nvPr/>
              </p:nvGrpSpPr>
              <p:grpSpPr>
                <a:xfrm>
                  <a:off x="3710940" y="1827107"/>
                  <a:ext cx="1365981" cy="3094410"/>
                  <a:chOff x="4800600" y="1381337"/>
                  <a:chExt cx="1365981" cy="3094410"/>
                </a:xfrm>
              </p:grpSpPr>
              <p:grpSp>
                <p:nvGrpSpPr>
                  <p:cNvPr id="63" name="Group 126"/>
                  <p:cNvGrpSpPr/>
                  <p:nvPr/>
                </p:nvGrpSpPr>
                <p:grpSpPr>
                  <a:xfrm>
                    <a:off x="4800974" y="3154561"/>
                    <a:ext cx="228619" cy="289010"/>
                    <a:chOff x="4800974" y="3154561"/>
                    <a:chExt cx="228619" cy="289010"/>
                  </a:xfrm>
                </p:grpSpPr>
                <p:cxnSp>
                  <p:nvCxnSpPr>
                    <p:cNvPr id="111" name="Straight Connector 56"/>
                    <p:cNvCxnSpPr/>
                    <p:nvPr/>
                  </p:nvCxnSpPr>
                  <p:spPr>
                    <a:xfrm>
                      <a:off x="4947018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57"/>
                    <p:cNvCxnSpPr/>
                    <p:nvPr/>
                  </p:nvCxnSpPr>
                  <p:spPr>
                    <a:xfrm>
                      <a:off x="5029593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Arrow Connector 58"/>
                    <p:cNvCxnSpPr/>
                    <p:nvPr/>
                  </p:nvCxnSpPr>
                  <p:spPr>
                    <a:xfrm flipH="1">
                      <a:off x="4807277" y="3437220"/>
                      <a:ext cx="136567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 flipH="1">
                      <a:off x="4800974" y="3154561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4" name="Group 125"/>
                  <p:cNvGrpSpPr/>
                  <p:nvPr/>
                </p:nvGrpSpPr>
                <p:grpSpPr>
                  <a:xfrm>
                    <a:off x="5934737" y="3154561"/>
                    <a:ext cx="231844" cy="289010"/>
                    <a:chOff x="5934737" y="3154561"/>
                    <a:chExt cx="231844" cy="289010"/>
                  </a:xfrm>
                </p:grpSpPr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>
                      <a:off x="5934737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6017312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Arrow Connector 108"/>
                    <p:cNvCxnSpPr/>
                    <p:nvPr/>
                  </p:nvCxnSpPr>
                  <p:spPr>
                    <a:xfrm>
                      <a:off x="6020490" y="3437220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Connector 55"/>
                    <p:cNvCxnSpPr/>
                    <p:nvPr/>
                  </p:nvCxnSpPr>
                  <p:spPr>
                    <a:xfrm flipH="1">
                      <a:off x="6010963" y="315456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5" name="Group 128"/>
                  <p:cNvGrpSpPr/>
                  <p:nvPr/>
                </p:nvGrpSpPr>
                <p:grpSpPr>
                  <a:xfrm>
                    <a:off x="5934737" y="2414501"/>
                    <a:ext cx="228668" cy="295430"/>
                    <a:chOff x="5934737" y="2414501"/>
                    <a:chExt cx="228668" cy="295430"/>
                  </a:xfrm>
                </p:grpSpPr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 flipV="1">
                      <a:off x="5934737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Straight Connector 103"/>
                    <p:cNvCxnSpPr/>
                    <p:nvPr/>
                  </p:nvCxnSpPr>
                  <p:spPr>
                    <a:xfrm flipV="1">
                      <a:off x="6017312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Connector 104"/>
                    <p:cNvCxnSpPr/>
                    <p:nvPr/>
                  </p:nvCxnSpPr>
                  <p:spPr>
                    <a:xfrm flipH="1" flipV="1">
                      <a:off x="6010963" y="270993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Arrow Connector 105"/>
                    <p:cNvCxnSpPr/>
                    <p:nvPr/>
                  </p:nvCxnSpPr>
                  <p:spPr>
                    <a:xfrm flipH="1" flipV="1">
                      <a:off x="6004600" y="2414501"/>
                      <a:ext cx="13656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6" name="Group 127"/>
                  <p:cNvGrpSpPr/>
                  <p:nvPr/>
                </p:nvGrpSpPr>
                <p:grpSpPr>
                  <a:xfrm>
                    <a:off x="4804110" y="2420921"/>
                    <a:ext cx="228659" cy="285823"/>
                    <a:chOff x="4804110" y="2420921"/>
                    <a:chExt cx="228659" cy="285823"/>
                  </a:xfrm>
                </p:grpSpPr>
                <p:cxnSp>
                  <p:nvCxnSpPr>
                    <p:cNvPr id="99" name="Straight Arrow Connector 98"/>
                    <p:cNvCxnSpPr/>
                    <p:nvPr/>
                  </p:nvCxnSpPr>
                  <p:spPr>
                    <a:xfrm flipV="1">
                      <a:off x="4804110" y="2427342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 flipV="1">
                      <a:off x="4950194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/>
                    <p:cNvCxnSpPr/>
                    <p:nvPr/>
                  </p:nvCxnSpPr>
                  <p:spPr>
                    <a:xfrm flipV="1">
                      <a:off x="5032769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47"/>
                    <p:cNvCxnSpPr/>
                    <p:nvPr/>
                  </p:nvCxnSpPr>
                  <p:spPr>
                    <a:xfrm flipH="1" flipV="1">
                      <a:off x="4804150" y="2706744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4807284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6157052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5027482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5027482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5294259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5662667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18"/>
                  <p:cNvCxnSpPr/>
                  <p:nvPr/>
                </p:nvCxnSpPr>
                <p:spPr>
                  <a:xfrm>
                    <a:off x="5662667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5666901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4807284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6157052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4807284" y="367858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4807284" y="2185904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6157052" y="2176375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4807284" y="2185905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1" name="Group 129"/>
                  <p:cNvGrpSpPr/>
                  <p:nvPr/>
                </p:nvGrpSpPr>
                <p:grpSpPr>
                  <a:xfrm>
                    <a:off x="5239214" y="1636413"/>
                    <a:ext cx="241366" cy="295430"/>
                    <a:chOff x="5239214" y="1636413"/>
                    <a:chExt cx="241366" cy="295430"/>
                  </a:xfrm>
                </p:grpSpPr>
                <p:cxnSp>
                  <p:nvCxnSpPr>
                    <p:cNvPr id="95" name="Straight Connector 94"/>
                    <p:cNvCxnSpPr/>
                    <p:nvPr/>
                  </p:nvCxnSpPr>
                  <p:spPr>
                    <a:xfrm flipV="1">
                      <a:off x="5239214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/>
                    <p:cNvCxnSpPr/>
                    <p:nvPr/>
                  </p:nvCxnSpPr>
                  <p:spPr>
                    <a:xfrm flipV="1">
                      <a:off x="5321789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42"/>
                    <p:cNvCxnSpPr/>
                    <p:nvPr/>
                  </p:nvCxnSpPr>
                  <p:spPr>
                    <a:xfrm flipH="1">
                      <a:off x="5315440" y="1931843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Arrow Connector 97"/>
                    <p:cNvCxnSpPr/>
                    <p:nvPr/>
                  </p:nvCxnSpPr>
                  <p:spPr>
                    <a:xfrm flipH="1">
                      <a:off x="5309080" y="1636413"/>
                      <a:ext cx="17150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" name="Group 130"/>
                  <p:cNvGrpSpPr/>
                  <p:nvPr/>
                </p:nvGrpSpPr>
                <p:grpSpPr>
                  <a:xfrm>
                    <a:off x="5248739" y="3935839"/>
                    <a:ext cx="231844" cy="289010"/>
                    <a:chOff x="5248739" y="3935839"/>
                    <a:chExt cx="231844" cy="289010"/>
                  </a:xfrm>
                </p:grpSpPr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>
                      <a:off x="5248739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>
                      <a:off x="5331314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Arrow Connector 92"/>
                    <p:cNvCxnSpPr/>
                    <p:nvPr/>
                  </p:nvCxnSpPr>
                  <p:spPr>
                    <a:xfrm>
                      <a:off x="5334492" y="4218498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 flipH="1">
                      <a:off x="5324965" y="3935839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5474229" y="3675412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5474229" y="421532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5474229" y="1925477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5474229" y="138557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4807284" y="1381337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4807284" y="446621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/>
                  <p:cNvCxnSpPr/>
                  <p:nvPr/>
                </p:nvCxnSpPr>
                <p:spPr>
                  <a:xfrm flipV="1">
                    <a:off x="5299075" y="2930525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 flipV="1">
                    <a:off x="4800600" y="2825750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7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10800000">
                  <a:off x="5553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10800000">
                  <a:off x="2505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329815" y="3384233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039303" y="3853338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039303" y="3950969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3298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1250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2060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2679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4268171" y="498067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4330090" y="505210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482715" y="3384233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6192203" y="3853338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192203" y="3950969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64827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2779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3589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64208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333232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333470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3444240" y="3398520"/>
                  <a:ext cx="259556" cy="2738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344185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344185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Group 83"/>
                <p:cNvGrpSpPr/>
                <p:nvPr/>
              </p:nvGrpSpPr>
              <p:grpSpPr>
                <a:xfrm>
                  <a:off x="330851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22779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23017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533732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33732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oup 91"/>
                <p:cNvGrpSpPr/>
                <p:nvPr/>
              </p:nvGrpSpPr>
              <p:grpSpPr>
                <a:xfrm>
                  <a:off x="520398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5070633" y="3388994"/>
                  <a:ext cx="269082" cy="2809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4472171" y="322657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4959861" y="3343396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3608704" y="3350194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4099164" y="3435798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115" name="Group 105"/>
            <p:cNvGrpSpPr/>
            <p:nvPr/>
          </p:nvGrpSpPr>
          <p:grpSpPr>
            <a:xfrm>
              <a:off x="5333791" y="1699384"/>
              <a:ext cx="2224320" cy="1568818"/>
              <a:chOff x="2065446" y="1827107"/>
              <a:chExt cx="4572000" cy="3225002"/>
            </a:xfrm>
          </p:grpSpPr>
          <p:grpSp>
            <p:nvGrpSpPr>
              <p:cNvPr id="116" name="Group 96"/>
              <p:cNvGrpSpPr/>
              <p:nvPr/>
            </p:nvGrpSpPr>
            <p:grpSpPr>
              <a:xfrm>
                <a:off x="2065446" y="1827107"/>
                <a:ext cx="4572000" cy="3225002"/>
                <a:chOff x="2125037" y="1827107"/>
                <a:chExt cx="4572000" cy="3225002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 flipH="1">
                  <a:off x="3120550" y="3396008"/>
                  <a:ext cx="60130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H="1">
                  <a:off x="2326615" y="3386483"/>
                  <a:ext cx="2667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5"/>
                <p:cNvCxnSpPr/>
                <p:nvPr/>
              </p:nvCxnSpPr>
              <p:spPr>
                <a:xfrm>
                  <a:off x="5072686" y="3386483"/>
                  <a:ext cx="59243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6226225" y="3396008"/>
                  <a:ext cx="2628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5" name="Group 7"/>
                <p:cNvGrpSpPr/>
                <p:nvPr/>
              </p:nvGrpSpPr>
              <p:grpSpPr>
                <a:xfrm>
                  <a:off x="3710940" y="1827107"/>
                  <a:ext cx="1365981" cy="3094410"/>
                  <a:chOff x="4800600" y="1381337"/>
                  <a:chExt cx="1365981" cy="3094410"/>
                </a:xfrm>
              </p:grpSpPr>
              <p:grpSp>
                <p:nvGrpSpPr>
                  <p:cNvPr id="162" name="Group 126"/>
                  <p:cNvGrpSpPr/>
                  <p:nvPr/>
                </p:nvGrpSpPr>
                <p:grpSpPr>
                  <a:xfrm>
                    <a:off x="4800974" y="3154561"/>
                    <a:ext cx="228619" cy="289010"/>
                    <a:chOff x="4800974" y="3154561"/>
                    <a:chExt cx="228619" cy="289010"/>
                  </a:xfrm>
                </p:grpSpPr>
                <p:cxnSp>
                  <p:nvCxnSpPr>
                    <p:cNvPr id="210" name="Straight Connector 56"/>
                    <p:cNvCxnSpPr/>
                    <p:nvPr/>
                  </p:nvCxnSpPr>
                  <p:spPr>
                    <a:xfrm>
                      <a:off x="4947018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57"/>
                    <p:cNvCxnSpPr/>
                    <p:nvPr/>
                  </p:nvCxnSpPr>
                  <p:spPr>
                    <a:xfrm>
                      <a:off x="5029593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Straight Arrow Connector 58"/>
                    <p:cNvCxnSpPr/>
                    <p:nvPr/>
                  </p:nvCxnSpPr>
                  <p:spPr>
                    <a:xfrm flipH="1">
                      <a:off x="4807277" y="3437220"/>
                      <a:ext cx="136567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Straight Connector 212"/>
                    <p:cNvCxnSpPr/>
                    <p:nvPr/>
                  </p:nvCxnSpPr>
                  <p:spPr>
                    <a:xfrm flipH="1">
                      <a:off x="4800974" y="3154561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3" name="Group 125"/>
                  <p:cNvGrpSpPr/>
                  <p:nvPr/>
                </p:nvGrpSpPr>
                <p:grpSpPr>
                  <a:xfrm>
                    <a:off x="5934737" y="3154561"/>
                    <a:ext cx="231844" cy="289010"/>
                    <a:chOff x="5934737" y="3154561"/>
                    <a:chExt cx="231844" cy="289010"/>
                  </a:xfrm>
                </p:grpSpPr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5934737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7" name="Straight Connector 206"/>
                    <p:cNvCxnSpPr/>
                    <p:nvPr/>
                  </p:nvCxnSpPr>
                  <p:spPr>
                    <a:xfrm>
                      <a:off x="6017312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Straight Arrow Connector 207"/>
                    <p:cNvCxnSpPr/>
                    <p:nvPr/>
                  </p:nvCxnSpPr>
                  <p:spPr>
                    <a:xfrm>
                      <a:off x="6020490" y="3437220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Connector 55"/>
                    <p:cNvCxnSpPr/>
                    <p:nvPr/>
                  </p:nvCxnSpPr>
                  <p:spPr>
                    <a:xfrm flipH="1">
                      <a:off x="6010963" y="315456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4" name="Group 128"/>
                  <p:cNvGrpSpPr/>
                  <p:nvPr/>
                </p:nvGrpSpPr>
                <p:grpSpPr>
                  <a:xfrm>
                    <a:off x="5934737" y="2414501"/>
                    <a:ext cx="228668" cy="295430"/>
                    <a:chOff x="5934737" y="2414501"/>
                    <a:chExt cx="228668" cy="295430"/>
                  </a:xfrm>
                </p:grpSpPr>
                <p:cxnSp>
                  <p:nvCxnSpPr>
                    <p:cNvPr id="202" name="Straight Connector 201"/>
                    <p:cNvCxnSpPr/>
                    <p:nvPr/>
                  </p:nvCxnSpPr>
                  <p:spPr>
                    <a:xfrm flipV="1">
                      <a:off x="5934737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3" name="Straight Connector 202"/>
                    <p:cNvCxnSpPr/>
                    <p:nvPr/>
                  </p:nvCxnSpPr>
                  <p:spPr>
                    <a:xfrm flipV="1">
                      <a:off x="6017312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Connector 203"/>
                    <p:cNvCxnSpPr/>
                    <p:nvPr/>
                  </p:nvCxnSpPr>
                  <p:spPr>
                    <a:xfrm flipH="1" flipV="1">
                      <a:off x="6010963" y="270993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Straight Arrow Connector 204"/>
                    <p:cNvCxnSpPr/>
                    <p:nvPr/>
                  </p:nvCxnSpPr>
                  <p:spPr>
                    <a:xfrm flipH="1" flipV="1">
                      <a:off x="6004600" y="2414501"/>
                      <a:ext cx="13656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5" name="Group 127"/>
                  <p:cNvGrpSpPr/>
                  <p:nvPr/>
                </p:nvGrpSpPr>
                <p:grpSpPr>
                  <a:xfrm>
                    <a:off x="4804110" y="2420921"/>
                    <a:ext cx="228659" cy="285823"/>
                    <a:chOff x="4804110" y="2420921"/>
                    <a:chExt cx="228659" cy="285823"/>
                  </a:xfrm>
                </p:grpSpPr>
                <p:cxnSp>
                  <p:nvCxnSpPr>
                    <p:cNvPr id="198" name="Straight Arrow Connector 197"/>
                    <p:cNvCxnSpPr/>
                    <p:nvPr/>
                  </p:nvCxnSpPr>
                  <p:spPr>
                    <a:xfrm flipV="1">
                      <a:off x="4804110" y="2427342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V="1">
                      <a:off x="4950194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 flipV="1">
                      <a:off x="5032769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Straight Connector 47"/>
                    <p:cNvCxnSpPr/>
                    <p:nvPr/>
                  </p:nvCxnSpPr>
                  <p:spPr>
                    <a:xfrm flipH="1" flipV="1">
                      <a:off x="4804150" y="2706744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6" name="Straight Connector 165"/>
                  <p:cNvCxnSpPr/>
                  <p:nvPr/>
                </p:nvCxnSpPr>
                <p:spPr>
                  <a:xfrm>
                    <a:off x="4807284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>
                    <a:off x="6157052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5027482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/>
                  <p:cNvCxnSpPr/>
                  <p:nvPr/>
                </p:nvCxnSpPr>
                <p:spPr>
                  <a:xfrm>
                    <a:off x="5027482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/>
                  <p:cNvCxnSpPr/>
                  <p:nvPr/>
                </p:nvCxnSpPr>
                <p:spPr>
                  <a:xfrm>
                    <a:off x="5294259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5662667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8"/>
                  <p:cNvCxnSpPr/>
                  <p:nvPr/>
                </p:nvCxnSpPr>
                <p:spPr>
                  <a:xfrm>
                    <a:off x="5662667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5666901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4807284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>
                    <a:off x="6157052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>
                    <a:off x="4807284" y="367858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>
                    <a:off x="4807284" y="2185904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6157052" y="2176375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>
                    <a:off x="4807284" y="2185905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0" name="Group 129"/>
                  <p:cNvGrpSpPr/>
                  <p:nvPr/>
                </p:nvGrpSpPr>
                <p:grpSpPr>
                  <a:xfrm>
                    <a:off x="5239214" y="1636413"/>
                    <a:ext cx="241366" cy="295430"/>
                    <a:chOff x="5239214" y="1636413"/>
                    <a:chExt cx="241366" cy="295430"/>
                  </a:xfrm>
                </p:grpSpPr>
                <p:cxnSp>
                  <p:nvCxnSpPr>
                    <p:cNvPr id="194" name="Straight Connector 193"/>
                    <p:cNvCxnSpPr/>
                    <p:nvPr/>
                  </p:nvCxnSpPr>
                  <p:spPr>
                    <a:xfrm flipV="1">
                      <a:off x="5239214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Straight Connector 194"/>
                    <p:cNvCxnSpPr/>
                    <p:nvPr/>
                  </p:nvCxnSpPr>
                  <p:spPr>
                    <a:xfrm flipV="1">
                      <a:off x="5321789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42"/>
                    <p:cNvCxnSpPr/>
                    <p:nvPr/>
                  </p:nvCxnSpPr>
                  <p:spPr>
                    <a:xfrm flipH="1">
                      <a:off x="5315440" y="1931843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Arrow Connector 196"/>
                    <p:cNvCxnSpPr/>
                    <p:nvPr/>
                  </p:nvCxnSpPr>
                  <p:spPr>
                    <a:xfrm flipH="1">
                      <a:off x="5309080" y="1636413"/>
                      <a:ext cx="17150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1" name="Group 130"/>
                  <p:cNvGrpSpPr/>
                  <p:nvPr/>
                </p:nvGrpSpPr>
                <p:grpSpPr>
                  <a:xfrm>
                    <a:off x="5248739" y="3935839"/>
                    <a:ext cx="231844" cy="289010"/>
                    <a:chOff x="5248739" y="3935839"/>
                    <a:chExt cx="231844" cy="289010"/>
                  </a:xfrm>
                </p:grpSpPr>
                <p:cxnSp>
                  <p:nvCxnSpPr>
                    <p:cNvPr id="190" name="Straight Connector 189"/>
                    <p:cNvCxnSpPr/>
                    <p:nvPr/>
                  </p:nvCxnSpPr>
                  <p:spPr>
                    <a:xfrm>
                      <a:off x="5248739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Connector 190"/>
                    <p:cNvCxnSpPr/>
                    <p:nvPr/>
                  </p:nvCxnSpPr>
                  <p:spPr>
                    <a:xfrm>
                      <a:off x="5331314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Arrow Connector 191"/>
                    <p:cNvCxnSpPr/>
                    <p:nvPr/>
                  </p:nvCxnSpPr>
                  <p:spPr>
                    <a:xfrm>
                      <a:off x="5334492" y="4218498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Straight Connector 192"/>
                    <p:cNvCxnSpPr/>
                    <p:nvPr/>
                  </p:nvCxnSpPr>
                  <p:spPr>
                    <a:xfrm flipH="1">
                      <a:off x="5324965" y="3935839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5474229" y="3675412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>
                    <a:off x="5474229" y="421532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5474229" y="1925477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5474229" y="138557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4807284" y="1381337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4807284" y="446621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5299075" y="2930525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4800600" y="2825750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26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10800000">
                  <a:off x="5553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7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10800000">
                  <a:off x="2505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2329814" y="3384234"/>
                  <a:ext cx="0" cy="22211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23298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21250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22060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22679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4268171" y="498067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4330090" y="505210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6482712" y="3384234"/>
                  <a:ext cx="0" cy="22211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64827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62779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63589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64208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333232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333470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flipH="1">
                  <a:off x="3444240" y="3398520"/>
                  <a:ext cx="259556" cy="2738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44185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344185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9" name="Group 83"/>
                <p:cNvGrpSpPr/>
                <p:nvPr/>
              </p:nvGrpSpPr>
              <p:grpSpPr>
                <a:xfrm>
                  <a:off x="330851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522779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523017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533732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533732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4" name="Group 91"/>
                <p:cNvGrpSpPr/>
                <p:nvPr/>
              </p:nvGrpSpPr>
              <p:grpSpPr>
                <a:xfrm>
                  <a:off x="520398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5070633" y="3388994"/>
                  <a:ext cx="269082" cy="2809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Oval 116"/>
              <p:cNvSpPr>
                <a:spLocks noChangeAspect="1"/>
              </p:cNvSpPr>
              <p:nvPr/>
            </p:nvSpPr>
            <p:spPr>
              <a:xfrm>
                <a:off x="4472171" y="322657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4959861" y="3343396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9" name="Oval 118"/>
              <p:cNvSpPr>
                <a:spLocks noChangeAspect="1"/>
              </p:cNvSpPr>
              <p:nvPr/>
            </p:nvSpPr>
            <p:spPr>
              <a:xfrm>
                <a:off x="3608704" y="3350194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0" name="Oval 119"/>
              <p:cNvSpPr>
                <a:spLocks noChangeAspect="1"/>
              </p:cNvSpPr>
              <p:nvPr/>
            </p:nvSpPr>
            <p:spPr>
              <a:xfrm>
                <a:off x="4099164" y="3435798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217" name="Straight Connector 216"/>
            <p:cNvCxnSpPr/>
            <p:nvPr/>
          </p:nvCxnSpPr>
          <p:spPr>
            <a:xfrm flipH="1" flipV="1">
              <a:off x="1763688" y="1988840"/>
              <a:ext cx="432048" cy="360040"/>
            </a:xfrm>
            <a:prstGeom prst="line">
              <a:avLst/>
            </a:prstGeom>
            <a:ln w="127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 flipV="1">
              <a:off x="1475656" y="2132856"/>
              <a:ext cx="72008" cy="288032"/>
            </a:xfrm>
            <a:prstGeom prst="line">
              <a:avLst/>
            </a:prstGeom>
            <a:ln w="127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H="1" flipV="1">
              <a:off x="5580112" y="1988840"/>
              <a:ext cx="432048" cy="360040"/>
            </a:xfrm>
            <a:prstGeom prst="line">
              <a:avLst/>
            </a:prstGeom>
            <a:ln w="127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3059832" y="2060848"/>
              <a:ext cx="432048" cy="288032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V="1">
              <a:off x="3635896" y="2132856"/>
              <a:ext cx="144016" cy="288032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6876256" y="2060848"/>
              <a:ext cx="432048" cy="288032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Group 236"/>
            <p:cNvGrpSpPr/>
            <p:nvPr/>
          </p:nvGrpSpPr>
          <p:grpSpPr>
            <a:xfrm>
              <a:off x="5306938" y="2484388"/>
              <a:ext cx="261610" cy="359673"/>
              <a:chOff x="5306938" y="2484388"/>
              <a:chExt cx="261610" cy="359673"/>
            </a:xfrm>
          </p:grpSpPr>
          <p:sp>
            <p:nvSpPr>
              <p:cNvPr id="233" name="Oval 232"/>
              <p:cNvSpPr>
                <a:spLocks noChangeAspect="1"/>
              </p:cNvSpPr>
              <p:nvPr/>
            </p:nvSpPr>
            <p:spPr>
              <a:xfrm>
                <a:off x="5325864" y="25522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5306938" y="2484388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+</a:t>
                </a:r>
                <a:endParaRPr lang="nl-BE" sz="1200" dirty="0"/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5319638" y="2567062"/>
                <a:ext cx="2311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-</a:t>
                </a:r>
                <a:endParaRPr lang="nl-BE" sz="1200" dirty="0"/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7333704" y="2484388"/>
              <a:ext cx="261610" cy="359673"/>
              <a:chOff x="5306938" y="2484388"/>
              <a:chExt cx="261610" cy="359673"/>
            </a:xfrm>
          </p:grpSpPr>
          <p:sp>
            <p:nvSpPr>
              <p:cNvPr id="239" name="Oval 238"/>
              <p:cNvSpPr>
                <a:spLocks noChangeAspect="1"/>
              </p:cNvSpPr>
              <p:nvPr/>
            </p:nvSpPr>
            <p:spPr>
              <a:xfrm>
                <a:off x="5325864" y="25522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5306938" y="2484388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+</a:t>
                </a:r>
                <a:endParaRPr lang="nl-BE" sz="1200" dirty="0"/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5319638" y="2567062"/>
                <a:ext cx="2311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-</a:t>
                </a:r>
                <a:endParaRPr lang="nl-BE" sz="1200" dirty="0"/>
              </a:p>
            </p:txBody>
          </p:sp>
        </p:grpSp>
        <p:sp>
          <p:nvSpPr>
            <p:cNvPr id="242" name="TextBox 241"/>
            <p:cNvSpPr txBox="1"/>
            <p:nvPr/>
          </p:nvSpPr>
          <p:spPr>
            <a:xfrm>
              <a:off x="683568" y="1700808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sz="1200" dirty="0" smtClean="0"/>
                <a:t>(t=0)</a:t>
              </a:r>
              <a:r>
                <a:rPr lang="en-US" dirty="0" smtClean="0"/>
                <a:t>=0.4V</a:t>
              </a:r>
              <a:endParaRPr lang="nl-BE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347864" y="17093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sz="1200" dirty="0" smtClean="0"/>
                <a:t>(t=0)</a:t>
              </a:r>
              <a:r>
                <a:rPr lang="en-US" dirty="0" smtClean="0"/>
                <a:t>=0.38V</a:t>
              </a:r>
              <a:endParaRPr lang="nl-BE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4644008" y="1700808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sz="1200" dirty="0" smtClean="0"/>
                <a:t>(t=0)</a:t>
              </a:r>
              <a:r>
                <a:rPr lang="en-US" dirty="0" smtClean="0"/>
                <a:t>=0.4V</a:t>
              </a:r>
              <a:endParaRPr lang="nl-BE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054180" y="17220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sz="1200" dirty="0" smtClean="0"/>
                <a:t>(t=0)</a:t>
              </a:r>
              <a:r>
                <a:rPr lang="en-US" dirty="0" smtClean="0"/>
                <a:t>=0.38V</a:t>
              </a:r>
              <a:endParaRPr lang="nl-BE" dirty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4788024" y="246749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0.4V</a:t>
              </a:r>
              <a:endParaRPr lang="nl-BE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7524328" y="2467496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0.38V</a:t>
              </a:r>
              <a:endParaRPr lang="nl-BE" dirty="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755576" y="717229"/>
            <a:ext cx="8208912" cy="4800003"/>
            <a:chOff x="755576" y="717229"/>
            <a:chExt cx="8208912" cy="4800003"/>
          </a:xfrm>
        </p:grpSpPr>
        <p:sp>
          <p:nvSpPr>
            <p:cNvPr id="4" name="Oval 3"/>
            <p:cNvSpPr/>
            <p:nvPr/>
          </p:nvSpPr>
          <p:spPr>
            <a:xfrm>
              <a:off x="755576" y="2276872"/>
              <a:ext cx="1728192" cy="17281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043608" y="2852936"/>
              <a:ext cx="1008112" cy="720080"/>
              <a:chOff x="899592" y="2636912"/>
              <a:chExt cx="1008112" cy="72008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899592" y="3356992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403648" y="2636912"/>
                <a:ext cx="504056" cy="7200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>
              <a:stCxn id="4" idx="0"/>
            </p:cNvCxnSpPr>
            <p:nvPr/>
          </p:nvCxnSpPr>
          <p:spPr>
            <a:xfrm flipV="1">
              <a:off x="1619672" y="980728"/>
              <a:ext cx="0" cy="12961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619672" y="980728"/>
              <a:ext cx="23042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800000">
              <a:off x="3795394" y="717229"/>
              <a:ext cx="1139068" cy="540898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4798657" y="991361"/>
              <a:ext cx="322972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092280" y="980728"/>
              <a:ext cx="0" cy="20882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215128" y="3068960"/>
              <a:ext cx="17281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215128" y="3276774"/>
              <a:ext cx="17281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7092280" y="3276774"/>
              <a:ext cx="0" cy="20244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619672" y="4005064"/>
              <a:ext cx="0" cy="12961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619672" y="5290575"/>
              <a:ext cx="54726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323430" y="2548484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V(t) = a t</a:t>
              </a:r>
              <a:endParaRPr lang="nl-BE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995936" y="5373216"/>
              <a:ext cx="115212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171851" y="5445224"/>
              <a:ext cx="7920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305234" y="5517232"/>
              <a:ext cx="4958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8025961" y="921776"/>
              <a:ext cx="144016" cy="1440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84733" y="1556792"/>
              <a:ext cx="9797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Vcap</a:t>
              </a:r>
              <a:endParaRPr lang="nl-BE" sz="32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467544" y="260648"/>
            <a:ext cx="6697445" cy="5904656"/>
            <a:chOff x="467544" y="260648"/>
            <a:chExt cx="6697445" cy="5904656"/>
          </a:xfrm>
        </p:grpSpPr>
        <p:grpSp>
          <p:nvGrpSpPr>
            <p:cNvPr id="108" name="Group 107"/>
            <p:cNvGrpSpPr/>
            <p:nvPr/>
          </p:nvGrpSpPr>
          <p:grpSpPr>
            <a:xfrm>
              <a:off x="187658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06" name="Straight Connector 105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331674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16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17" name="Straight Connector 116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/>
            <p:cNvGrpSpPr/>
            <p:nvPr/>
          </p:nvGrpSpPr>
          <p:grpSpPr>
            <a:xfrm>
              <a:off x="475690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26" name="Straight Connector 125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/>
            <p:cNvGrpSpPr/>
            <p:nvPr/>
          </p:nvGrpSpPr>
          <p:grpSpPr>
            <a:xfrm>
              <a:off x="619706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34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35" name="Straight Connector 134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187658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3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44" name="Straight Connector 143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/>
            <p:cNvGrpSpPr/>
            <p:nvPr/>
          </p:nvGrpSpPr>
          <p:grpSpPr>
            <a:xfrm>
              <a:off x="331674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46" name="Straight Connector 145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2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53" name="Straight Connector 152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/>
            <p:cNvGrpSpPr/>
            <p:nvPr/>
          </p:nvGrpSpPr>
          <p:grpSpPr>
            <a:xfrm>
              <a:off x="475690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1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62" name="Straight Connector 161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/>
            <p:cNvGrpSpPr/>
            <p:nvPr/>
          </p:nvGrpSpPr>
          <p:grpSpPr>
            <a:xfrm>
              <a:off x="619706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70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71" name="Straight Connector 170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3" name="Straight Connector 172"/>
            <p:cNvCxnSpPr/>
            <p:nvPr/>
          </p:nvCxnSpPr>
          <p:spPr>
            <a:xfrm>
              <a:off x="1187624" y="2608631"/>
              <a:ext cx="50405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187624" y="4768871"/>
              <a:ext cx="50405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169168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277180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313184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457200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601216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565212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421196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09228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467544" y="2358307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WL0</a:t>
              </a:r>
              <a:endParaRPr lang="nl-BE" sz="2400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67544" y="4518547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WL1</a:t>
              </a:r>
              <a:endParaRPr lang="nl-BE" sz="24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559023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dirty="0" smtClean="0"/>
                <a:t>L0</a:t>
              </a:r>
              <a:endParaRPr lang="nl-BE" sz="24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267744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SL0</a:t>
              </a:r>
              <a:endParaRPr lang="nl-BE" sz="2400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3059832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BL1</a:t>
              </a:r>
              <a:endParaRPr lang="nl-BE" sz="2400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673604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SL1</a:t>
              </a:r>
              <a:endParaRPr lang="nl-BE" sz="24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524865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BL2</a:t>
              </a:r>
              <a:endParaRPr lang="nl-BE" sz="24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138637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SL2</a:t>
              </a:r>
              <a:endParaRPr lang="nl-BE" sz="2400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940152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BL3</a:t>
              </a:r>
              <a:endParaRPr lang="nl-BE" sz="24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553924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SL3</a:t>
              </a:r>
              <a:endParaRPr lang="nl-BE" sz="2400" dirty="0"/>
            </a:p>
          </p:txBody>
        </p:sp>
        <p:cxnSp>
          <p:nvCxnSpPr>
            <p:cNvPr id="197" name="Straight Connector 196"/>
            <p:cNvCxnSpPr>
              <a:stCxn id="143" idx="1"/>
            </p:cNvCxnSpPr>
            <p:nvPr/>
          </p:nvCxnSpPr>
          <p:spPr>
            <a:xfrm flipH="1">
              <a:off x="1691680" y="1477868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>
              <a:off x="169168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313184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H="1">
              <a:off x="3131840" y="148478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>
              <a:off x="4572000" y="148478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457200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H="1">
              <a:off x="6012160" y="148478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601216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H="1">
              <a:off x="2502622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H="1">
              <a:off x="2502622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H="1">
              <a:off x="3942782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>
              <a:off x="3942782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>
              <a:off x="5392369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H="1">
              <a:off x="5392369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H="1">
              <a:off x="6829121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>
              <a:off x="6829121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0" name="Rectangle 219"/>
          <p:cNvSpPr/>
          <p:nvPr/>
        </p:nvSpPr>
        <p:spPr>
          <a:xfrm>
            <a:off x="467544" y="260648"/>
            <a:ext cx="7056784" cy="6336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:\Thesis-Design-of-RRam\Design\LatchAnalysis\BasicLatch\UltimateSweep\fig\pareto3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68760"/>
            <a:ext cx="6455311" cy="4104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/>
          <p:cNvGrpSpPr/>
          <p:nvPr/>
        </p:nvGrpSpPr>
        <p:grpSpPr>
          <a:xfrm>
            <a:off x="1475656" y="2355230"/>
            <a:ext cx="4187472" cy="1950690"/>
            <a:chOff x="1475656" y="2355230"/>
            <a:chExt cx="4187472" cy="1950690"/>
          </a:xfrm>
        </p:grpSpPr>
        <p:grpSp>
          <p:nvGrpSpPr>
            <p:cNvPr id="135" name="Group 134"/>
            <p:cNvGrpSpPr/>
            <p:nvPr/>
          </p:nvGrpSpPr>
          <p:grpSpPr>
            <a:xfrm>
              <a:off x="1475656" y="3225676"/>
              <a:ext cx="2376264" cy="1080120"/>
              <a:chOff x="323528" y="2564904"/>
              <a:chExt cx="2376264" cy="1080120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323528" y="2564904"/>
                <a:ext cx="1975966" cy="1080120"/>
                <a:chOff x="323528" y="2564904"/>
                <a:chExt cx="1975966" cy="1080120"/>
              </a:xfrm>
            </p:grpSpPr>
            <p:grpSp>
              <p:nvGrpSpPr>
                <p:cNvPr id="59" name="Group 125"/>
                <p:cNvGrpSpPr/>
                <p:nvPr/>
              </p:nvGrpSpPr>
              <p:grpSpPr>
                <a:xfrm>
                  <a:off x="2051720" y="2852936"/>
                  <a:ext cx="231844" cy="289010"/>
                  <a:chOff x="5934737" y="3154561"/>
                  <a:chExt cx="231844" cy="289010"/>
                </a:xfrm>
              </p:grpSpPr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5934737" y="3155620"/>
                    <a:ext cx="0" cy="28795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>
                    <a:off x="6017312" y="3155620"/>
                    <a:ext cx="0" cy="28795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Arrow Connector 103"/>
                  <p:cNvCxnSpPr/>
                  <p:nvPr/>
                </p:nvCxnSpPr>
                <p:spPr>
                  <a:xfrm>
                    <a:off x="6020490" y="3437220"/>
                    <a:ext cx="146091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55"/>
                  <p:cNvCxnSpPr/>
                  <p:nvPr/>
                </p:nvCxnSpPr>
                <p:spPr>
                  <a:xfrm flipH="1">
                    <a:off x="6010963" y="3154561"/>
                    <a:ext cx="15244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763688" y="2996952"/>
                  <a:ext cx="288032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1187624" y="2780928"/>
                  <a:ext cx="5499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Vdd</a:t>
                  </a:r>
                  <a:endParaRPr lang="nl-BE" dirty="0"/>
                </a:p>
              </p:txBody>
            </p: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2267744" y="2564904"/>
                  <a:ext cx="0" cy="288032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Oval 115"/>
                <p:cNvSpPr/>
                <p:nvPr/>
              </p:nvSpPr>
              <p:spPr>
                <a:xfrm>
                  <a:off x="2227486" y="3407792"/>
                  <a:ext cx="72008" cy="7200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2267744" y="3140968"/>
                  <a:ext cx="0" cy="288032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539552" y="2564904"/>
                  <a:ext cx="1734542" cy="635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Oval 120"/>
                <p:cNvSpPr/>
                <p:nvPr/>
              </p:nvSpPr>
              <p:spPr>
                <a:xfrm>
                  <a:off x="355278" y="2852936"/>
                  <a:ext cx="360040" cy="360040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539552" y="2564904"/>
                  <a:ext cx="0" cy="288032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/>
                <p:cNvSpPr txBox="1"/>
                <p:nvPr/>
              </p:nvSpPr>
              <p:spPr>
                <a:xfrm>
                  <a:off x="389186" y="2759596"/>
                  <a:ext cx="2759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+</a:t>
                  </a:r>
                  <a:endParaRPr lang="nl-BE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411778" y="2905894"/>
                  <a:ext cx="2759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-</a:t>
                  </a:r>
                  <a:endParaRPr lang="nl-BE" dirty="0"/>
                </a:p>
              </p:txBody>
            </p: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539552" y="3212976"/>
                  <a:ext cx="0" cy="288032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323528" y="3501008"/>
                  <a:ext cx="432048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389186" y="3573016"/>
                  <a:ext cx="288032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54844" y="3645024"/>
                  <a:ext cx="156716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TextBox 132"/>
              <p:cNvSpPr txBox="1"/>
              <p:nvPr/>
            </p:nvSpPr>
            <p:spPr>
              <a:xfrm>
                <a:off x="575851" y="2564904"/>
                <a:ext cx="395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Vs</a:t>
                </a:r>
                <a:endParaRPr lang="nl-BE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284294" y="32129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Vx</a:t>
                </a:r>
                <a:endParaRPr lang="nl-BE" dirty="0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4139952" y="2355230"/>
              <a:ext cx="1523176" cy="1950690"/>
              <a:chOff x="4139952" y="2355230"/>
              <a:chExt cx="1523176" cy="1950690"/>
            </a:xfrm>
          </p:grpSpPr>
          <p:grpSp>
            <p:nvGrpSpPr>
              <p:cNvPr id="140" name="Group 125"/>
              <p:cNvGrpSpPr/>
              <p:nvPr/>
            </p:nvGrpSpPr>
            <p:grpSpPr>
              <a:xfrm>
                <a:off x="5004048" y="2924944"/>
                <a:ext cx="231844" cy="289010"/>
                <a:chOff x="5934737" y="3154561"/>
                <a:chExt cx="231844" cy="289010"/>
              </a:xfrm>
            </p:grpSpPr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5934737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6017312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/>
                <p:cNvCxnSpPr/>
                <p:nvPr/>
              </p:nvCxnSpPr>
              <p:spPr>
                <a:xfrm>
                  <a:off x="6020490" y="3437220"/>
                  <a:ext cx="14609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55"/>
                <p:cNvCxnSpPr/>
                <p:nvPr/>
              </p:nvCxnSpPr>
              <p:spPr>
                <a:xfrm flipH="1">
                  <a:off x="6010963" y="315456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Straight Connector 140"/>
              <p:cNvCxnSpPr/>
              <p:nvPr/>
            </p:nvCxnSpPr>
            <p:spPr>
              <a:xfrm>
                <a:off x="4716016" y="3068960"/>
                <a:ext cx="288032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/>
              <p:cNvSpPr txBox="1"/>
              <p:nvPr/>
            </p:nvSpPr>
            <p:spPr>
              <a:xfrm>
                <a:off x="4139952" y="2852936"/>
                <a:ext cx="549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Vdd</a:t>
                </a:r>
                <a:endParaRPr lang="nl-BE" dirty="0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5220072" y="2636912"/>
                <a:ext cx="0" cy="28803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/>
              <p:cNvSpPr/>
              <p:nvPr/>
            </p:nvSpPr>
            <p:spPr>
              <a:xfrm>
                <a:off x="5177904" y="2569220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>
                <a:off x="5220072" y="3212976"/>
                <a:ext cx="0" cy="28803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Oval 146"/>
              <p:cNvSpPr/>
              <p:nvPr/>
            </p:nvSpPr>
            <p:spPr>
              <a:xfrm>
                <a:off x="5034414" y="3513832"/>
                <a:ext cx="360040" cy="3600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068322" y="3420492"/>
                <a:ext cx="275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nl-BE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090914" y="3566790"/>
                <a:ext cx="275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-</a:t>
                </a:r>
                <a:endParaRPr lang="nl-BE" dirty="0"/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5218688" y="3873872"/>
                <a:ext cx="0" cy="28803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5002664" y="4161904"/>
                <a:ext cx="4320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5068322" y="4233912"/>
                <a:ext cx="288032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5133980" y="4305920"/>
                <a:ext cx="15671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69284" y="3409042"/>
                <a:ext cx="395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Vs</a:t>
                </a:r>
                <a:endParaRPr lang="nl-BE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5247630" y="235523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Vx</a:t>
                </a:r>
                <a:endParaRPr lang="nl-BE" dirty="0"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835696" y="1412776"/>
            <a:ext cx="4187472" cy="1950690"/>
            <a:chOff x="1835696" y="1412776"/>
            <a:chExt cx="4187472" cy="195069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3779912" y="2283222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3739654" y="3126110"/>
              <a:ext cx="72008" cy="720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779912" y="2859286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051720" y="2283222"/>
              <a:ext cx="1734542" cy="635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867446" y="2571254"/>
              <a:ext cx="360040" cy="3600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051720" y="2283222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901354" y="2477914"/>
              <a:ext cx="27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nl-BE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23946" y="2624212"/>
              <a:ext cx="27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endParaRPr lang="nl-BE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2051720" y="2931294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835696" y="3219326"/>
              <a:ext cx="4320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901354" y="3291334"/>
              <a:ext cx="28803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67012" y="3363342"/>
              <a:ext cx="15671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088019" y="2283222"/>
              <a:ext cx="395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Vs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96462" y="29312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Vx</a:t>
              </a:r>
              <a:endParaRPr lang="nl-BE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4932040" y="2126506"/>
              <a:ext cx="432048" cy="635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580112" y="1694458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537944" y="1626766"/>
              <a:ext cx="72008" cy="720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580112" y="2270522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394454" y="2571378"/>
              <a:ext cx="360040" cy="3600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28362" y="2478038"/>
              <a:ext cx="27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50954" y="2624336"/>
              <a:ext cx="27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5578728" y="2931418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362704" y="3219450"/>
              <a:ext cx="4320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428362" y="3291458"/>
              <a:ext cx="28803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494020" y="3363466"/>
              <a:ext cx="15671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029324" y="2466588"/>
              <a:ext cx="395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Vs</a:t>
              </a:r>
              <a:endParaRPr lang="nl-BE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07670" y="14127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Vx</a:t>
              </a:r>
              <a:endParaRPr lang="nl-BE" dirty="0"/>
            </a:p>
          </p:txBody>
        </p:sp>
        <p:grpSp>
          <p:nvGrpSpPr>
            <p:cNvPr id="48" name="Group 128"/>
            <p:cNvGrpSpPr/>
            <p:nvPr/>
          </p:nvGrpSpPr>
          <p:grpSpPr>
            <a:xfrm>
              <a:off x="5364144" y="1982490"/>
              <a:ext cx="228668" cy="295430"/>
              <a:chOff x="5934737" y="2414501"/>
              <a:chExt cx="228668" cy="29543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flipV="1">
                <a:off x="5934737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6017312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 flipV="1">
                <a:off x="6010963" y="27099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 flipV="1">
                <a:off x="6004600" y="2414501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128"/>
            <p:cNvGrpSpPr/>
            <p:nvPr/>
          </p:nvGrpSpPr>
          <p:grpSpPr>
            <a:xfrm>
              <a:off x="3563888" y="2564904"/>
              <a:ext cx="228668" cy="295430"/>
              <a:chOff x="5934737" y="2414501"/>
              <a:chExt cx="228668" cy="295430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flipV="1">
                <a:off x="5934737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6017312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6010963" y="27099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 flipV="1">
                <a:off x="6004600" y="2414501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/>
            <p:cNvCxnSpPr/>
            <p:nvPr/>
          </p:nvCxnSpPr>
          <p:spPr>
            <a:xfrm>
              <a:off x="2843808" y="2924944"/>
              <a:ext cx="4320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909466" y="2996952"/>
              <a:ext cx="28803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975124" y="3068960"/>
              <a:ext cx="15671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16016" y="2348880"/>
              <a:ext cx="4320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781674" y="2420888"/>
              <a:ext cx="28803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47332" y="2492896"/>
              <a:ext cx="15671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932040" y="2132856"/>
              <a:ext cx="0" cy="21602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059832" y="2708920"/>
              <a:ext cx="50405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059832" y="2708920"/>
              <a:ext cx="0" cy="21602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80850" y="476672"/>
            <a:ext cx="6946776" cy="6201980"/>
            <a:chOff x="80850" y="476672"/>
            <a:chExt cx="6946776" cy="6201980"/>
          </a:xfrm>
        </p:grpSpPr>
        <p:sp>
          <p:nvSpPr>
            <p:cNvPr id="4" name="TextBox 3"/>
            <p:cNvSpPr txBox="1"/>
            <p:nvPr/>
          </p:nvSpPr>
          <p:spPr>
            <a:xfrm>
              <a:off x="25152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GB_0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9168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GB_1</a:t>
              </a:r>
              <a:endParaRPr lang="nl-BE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3184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GB_2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1216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GB_x</a:t>
              </a:r>
              <a:endParaRPr lang="nl-BE" dirty="0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2483768" y="5517232"/>
              <a:ext cx="360040" cy="79208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35696" y="6309320"/>
              <a:ext cx="189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Encoded BL-driver</a:t>
              </a:r>
              <a:endParaRPr lang="nl-BE" dirty="0"/>
            </a:p>
          </p:txBody>
        </p:sp>
        <p:cxnSp>
          <p:nvCxnSpPr>
            <p:cNvPr id="13" name="Straight Connector 12"/>
            <p:cNvCxnSpPr>
              <a:stCxn id="4" idx="2"/>
            </p:cNvCxnSpPr>
            <p:nvPr/>
          </p:nvCxnSpPr>
          <p:spPr>
            <a:xfrm>
              <a:off x="61156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05172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49188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37220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11560" y="3573016"/>
              <a:ext cx="5760640" cy="0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653184" y="3573016"/>
              <a:ext cx="0" cy="1939116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683568" y="2132856"/>
              <a:ext cx="1906095" cy="3384376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6095" h="3384376">
                  <a:moveTo>
                    <a:pt x="1872208" y="3384376"/>
                  </a:moveTo>
                  <a:cubicBezTo>
                    <a:pt x="1866132" y="2702844"/>
                    <a:pt x="1906095" y="2076715"/>
                    <a:pt x="1800200" y="1872208"/>
                  </a:cubicBezTo>
                  <a:cubicBezTo>
                    <a:pt x="1743860" y="1606595"/>
                    <a:pt x="576064" y="1896211"/>
                    <a:pt x="288032" y="1584176"/>
                  </a:cubicBezTo>
                  <a:cubicBezTo>
                    <a:pt x="0" y="1272141"/>
                    <a:pt x="70953" y="256902"/>
                    <a:pt x="72008" y="0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811693" y="2132856"/>
              <a:ext cx="777971" cy="3384376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680187 w 1714074"/>
                <a:gd name="connsiteY0" fmla="*/ 3384376 h 3384376"/>
                <a:gd name="connsiteX1" fmla="*/ 1608179 w 1714074"/>
                <a:gd name="connsiteY1" fmla="*/ 1872208 h 3384376"/>
                <a:gd name="connsiteX2" fmla="*/ 96011 w 1714074"/>
                <a:gd name="connsiteY2" fmla="*/ 1584176 h 3384376"/>
                <a:gd name="connsiteX3" fmla="*/ 1032115 w 1714074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971" h="3384376">
                  <a:moveTo>
                    <a:pt x="744084" y="3384376"/>
                  </a:moveTo>
                  <a:cubicBezTo>
                    <a:pt x="738008" y="2702844"/>
                    <a:pt x="777971" y="2076715"/>
                    <a:pt x="672076" y="1872208"/>
                  </a:cubicBezTo>
                  <a:cubicBezTo>
                    <a:pt x="615736" y="1606595"/>
                    <a:pt x="192022" y="1680187"/>
                    <a:pt x="96011" y="1368152"/>
                  </a:cubicBezTo>
                  <a:cubicBezTo>
                    <a:pt x="0" y="1056117"/>
                    <a:pt x="54153" y="308322"/>
                    <a:pt x="96012" y="0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2457857" y="2204864"/>
              <a:ext cx="960132" cy="3312368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680187 w 1714074"/>
                <a:gd name="connsiteY0" fmla="*/ 3384376 h 3384376"/>
                <a:gd name="connsiteX1" fmla="*/ 1608179 w 1714074"/>
                <a:gd name="connsiteY1" fmla="*/ 1872208 h 3384376"/>
                <a:gd name="connsiteX2" fmla="*/ 96011 w 1714074"/>
                <a:gd name="connsiteY2" fmla="*/ 1584176 h 3384376"/>
                <a:gd name="connsiteX3" fmla="*/ 1032115 w 1714074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90205 w 1570989"/>
                <a:gd name="connsiteY0" fmla="*/ 3312368 h 3312368"/>
                <a:gd name="connsiteX1" fmla="*/ 718197 w 1570989"/>
                <a:gd name="connsiteY1" fmla="*/ 1800200 h 3312368"/>
                <a:gd name="connsiteX2" fmla="*/ 142132 w 1570989"/>
                <a:gd name="connsiteY2" fmla="*/ 1296144 h 3312368"/>
                <a:gd name="connsiteX3" fmla="*/ 1570989 w 1570989"/>
                <a:gd name="connsiteY3" fmla="*/ 0 h 3312368"/>
                <a:gd name="connsiteX0" fmla="*/ 128348 w 979256"/>
                <a:gd name="connsiteY0" fmla="*/ 3312368 h 3312368"/>
                <a:gd name="connsiteX1" fmla="*/ 56340 w 979256"/>
                <a:gd name="connsiteY1" fmla="*/ 1800200 h 3312368"/>
                <a:gd name="connsiteX2" fmla="*/ 837124 w 979256"/>
                <a:gd name="connsiteY2" fmla="*/ 1152128 h 3312368"/>
                <a:gd name="connsiteX3" fmla="*/ 909132 w 979256"/>
                <a:gd name="connsiteY3" fmla="*/ 0 h 3312368"/>
                <a:gd name="connsiteX0" fmla="*/ 72008 w 922916"/>
                <a:gd name="connsiteY0" fmla="*/ 3312368 h 3312368"/>
                <a:gd name="connsiteX1" fmla="*/ 0 w 922916"/>
                <a:gd name="connsiteY1" fmla="*/ 1800200 h 3312368"/>
                <a:gd name="connsiteX2" fmla="*/ 780784 w 922916"/>
                <a:gd name="connsiteY2" fmla="*/ 1152128 h 3312368"/>
                <a:gd name="connsiteX3" fmla="*/ 852792 w 922916"/>
                <a:gd name="connsiteY3" fmla="*/ 0 h 3312368"/>
                <a:gd name="connsiteX0" fmla="*/ 109224 w 960132"/>
                <a:gd name="connsiteY0" fmla="*/ 3312368 h 3312368"/>
                <a:gd name="connsiteX1" fmla="*/ 37216 w 960132"/>
                <a:gd name="connsiteY1" fmla="*/ 1800200 h 3312368"/>
                <a:gd name="connsiteX2" fmla="*/ 818000 w 960132"/>
                <a:gd name="connsiteY2" fmla="*/ 1152128 h 3312368"/>
                <a:gd name="connsiteX3" fmla="*/ 890008 w 960132"/>
                <a:gd name="connsiteY3" fmla="*/ 0 h 331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132" h="3312368">
                  <a:moveTo>
                    <a:pt x="109224" y="3312368"/>
                  </a:moveTo>
                  <a:cubicBezTo>
                    <a:pt x="103148" y="2630836"/>
                    <a:pt x="143111" y="2004707"/>
                    <a:pt x="37216" y="1800200"/>
                  </a:cubicBezTo>
                  <a:cubicBezTo>
                    <a:pt x="0" y="1551231"/>
                    <a:pt x="675868" y="1452161"/>
                    <a:pt x="818000" y="1152128"/>
                  </a:cubicBezTo>
                  <a:cubicBezTo>
                    <a:pt x="960132" y="852095"/>
                    <a:pt x="848149" y="308322"/>
                    <a:pt x="890008" y="0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458368" y="2132856"/>
              <a:ext cx="3769816" cy="3384376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680187 w 1714074"/>
                <a:gd name="connsiteY0" fmla="*/ 3384376 h 3384376"/>
                <a:gd name="connsiteX1" fmla="*/ 1608179 w 1714074"/>
                <a:gd name="connsiteY1" fmla="*/ 1872208 h 3384376"/>
                <a:gd name="connsiteX2" fmla="*/ 96011 w 1714074"/>
                <a:gd name="connsiteY2" fmla="*/ 1584176 h 3384376"/>
                <a:gd name="connsiteX3" fmla="*/ 1032115 w 1714074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90205 w 1570989"/>
                <a:gd name="connsiteY0" fmla="*/ 3312368 h 3312368"/>
                <a:gd name="connsiteX1" fmla="*/ 718197 w 1570989"/>
                <a:gd name="connsiteY1" fmla="*/ 1800200 h 3312368"/>
                <a:gd name="connsiteX2" fmla="*/ 142132 w 1570989"/>
                <a:gd name="connsiteY2" fmla="*/ 1296144 h 3312368"/>
                <a:gd name="connsiteX3" fmla="*/ 1570989 w 1570989"/>
                <a:gd name="connsiteY3" fmla="*/ 0 h 3312368"/>
                <a:gd name="connsiteX0" fmla="*/ 128348 w 979256"/>
                <a:gd name="connsiteY0" fmla="*/ 3312368 h 3312368"/>
                <a:gd name="connsiteX1" fmla="*/ 56340 w 979256"/>
                <a:gd name="connsiteY1" fmla="*/ 1800200 h 3312368"/>
                <a:gd name="connsiteX2" fmla="*/ 837124 w 979256"/>
                <a:gd name="connsiteY2" fmla="*/ 1152128 h 3312368"/>
                <a:gd name="connsiteX3" fmla="*/ 909132 w 979256"/>
                <a:gd name="connsiteY3" fmla="*/ 0 h 3312368"/>
                <a:gd name="connsiteX0" fmla="*/ 72008 w 922916"/>
                <a:gd name="connsiteY0" fmla="*/ 3312368 h 3312368"/>
                <a:gd name="connsiteX1" fmla="*/ 0 w 922916"/>
                <a:gd name="connsiteY1" fmla="*/ 1800200 h 3312368"/>
                <a:gd name="connsiteX2" fmla="*/ 780784 w 922916"/>
                <a:gd name="connsiteY2" fmla="*/ 1152128 h 3312368"/>
                <a:gd name="connsiteX3" fmla="*/ 852792 w 922916"/>
                <a:gd name="connsiteY3" fmla="*/ 0 h 3312368"/>
                <a:gd name="connsiteX0" fmla="*/ 109224 w 960132"/>
                <a:gd name="connsiteY0" fmla="*/ 3312368 h 3312368"/>
                <a:gd name="connsiteX1" fmla="*/ 37216 w 960132"/>
                <a:gd name="connsiteY1" fmla="*/ 1800200 h 3312368"/>
                <a:gd name="connsiteX2" fmla="*/ 818000 w 960132"/>
                <a:gd name="connsiteY2" fmla="*/ 1152128 h 3312368"/>
                <a:gd name="connsiteX3" fmla="*/ 890008 w 960132"/>
                <a:gd name="connsiteY3" fmla="*/ 0 h 3312368"/>
                <a:gd name="connsiteX0" fmla="*/ 109224 w 3769816"/>
                <a:gd name="connsiteY0" fmla="*/ 3384376 h 3384376"/>
                <a:gd name="connsiteX1" fmla="*/ 37216 w 3769816"/>
                <a:gd name="connsiteY1" fmla="*/ 1872208 h 3384376"/>
                <a:gd name="connsiteX2" fmla="*/ 818000 w 3769816"/>
                <a:gd name="connsiteY2" fmla="*/ 1224136 h 3384376"/>
                <a:gd name="connsiteX3" fmla="*/ 3769816 w 3769816"/>
                <a:gd name="connsiteY3" fmla="*/ 0 h 3384376"/>
                <a:gd name="connsiteX0" fmla="*/ 109224 w 4031876"/>
                <a:gd name="connsiteY0" fmla="*/ 3384376 h 3384376"/>
                <a:gd name="connsiteX1" fmla="*/ 37216 w 4031876"/>
                <a:gd name="connsiteY1" fmla="*/ 1872208 h 3384376"/>
                <a:gd name="connsiteX2" fmla="*/ 3409776 w 4031876"/>
                <a:gd name="connsiteY2" fmla="*/ 1368152 h 3384376"/>
                <a:gd name="connsiteX3" fmla="*/ 3769816 w 4031876"/>
                <a:gd name="connsiteY3" fmla="*/ 0 h 3384376"/>
                <a:gd name="connsiteX0" fmla="*/ 109224 w 3769816"/>
                <a:gd name="connsiteY0" fmla="*/ 3384376 h 3384376"/>
                <a:gd name="connsiteX1" fmla="*/ 37216 w 3769816"/>
                <a:gd name="connsiteY1" fmla="*/ 1872208 h 3384376"/>
                <a:gd name="connsiteX2" fmla="*/ 3409776 w 3769816"/>
                <a:gd name="connsiteY2" fmla="*/ 1368152 h 3384376"/>
                <a:gd name="connsiteX3" fmla="*/ 3769816 w 3769816"/>
                <a:gd name="connsiteY3" fmla="*/ 0 h 338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816" h="3384376">
                  <a:moveTo>
                    <a:pt x="109224" y="3384376"/>
                  </a:moveTo>
                  <a:cubicBezTo>
                    <a:pt x="103148" y="2702844"/>
                    <a:pt x="143111" y="2076715"/>
                    <a:pt x="37216" y="1872208"/>
                  </a:cubicBezTo>
                  <a:cubicBezTo>
                    <a:pt x="0" y="1623239"/>
                    <a:pt x="2787676" y="1680187"/>
                    <a:pt x="3409776" y="1368152"/>
                  </a:cubicBezTo>
                  <a:cubicBezTo>
                    <a:pt x="3764060" y="1293349"/>
                    <a:pt x="3727957" y="308322"/>
                    <a:pt x="3769816" y="0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16016" y="1556792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nl-BE" sz="28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611560" y="836712"/>
              <a:ext cx="0" cy="792088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051720" y="836712"/>
              <a:ext cx="0" cy="79208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491880" y="836712"/>
              <a:ext cx="0" cy="79208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372200" y="836712"/>
              <a:ext cx="0" cy="79208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0850" y="476672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GB0_Enable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03648" y="476672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GB1_Enable</a:t>
              </a:r>
              <a:endParaRPr lang="nl-BE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99792" y="476672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GB2_Enable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24128" y="476672"/>
              <a:ext cx="1303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GBx_Enable</a:t>
              </a:r>
              <a:endParaRPr lang="nl-BE" dirty="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80850" y="476672"/>
            <a:ext cx="6946776" cy="6201980"/>
            <a:chOff x="80850" y="476672"/>
            <a:chExt cx="6946776" cy="6201980"/>
          </a:xfrm>
        </p:grpSpPr>
        <p:sp>
          <p:nvSpPr>
            <p:cNvPr id="5" name="TextBox 4"/>
            <p:cNvSpPr txBox="1"/>
            <p:nvPr/>
          </p:nvSpPr>
          <p:spPr>
            <a:xfrm>
              <a:off x="25152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GB_0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9168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GB_1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3184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GB_2</a:t>
              </a:r>
              <a:endParaRPr lang="nl-BE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1216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GB_x</a:t>
              </a:r>
              <a:endParaRPr lang="nl-BE" dirty="0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2483768" y="5517232"/>
              <a:ext cx="360040" cy="79208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35696" y="6309320"/>
              <a:ext cx="189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Encoded BL-driver</a:t>
              </a:r>
              <a:endParaRPr lang="nl-BE" dirty="0"/>
            </a:p>
          </p:txBody>
        </p:sp>
        <p:cxnSp>
          <p:nvCxnSpPr>
            <p:cNvPr id="11" name="Straight Connector 10"/>
            <p:cNvCxnSpPr>
              <a:stCxn id="5" idx="2"/>
            </p:cNvCxnSpPr>
            <p:nvPr/>
          </p:nvCxnSpPr>
          <p:spPr>
            <a:xfrm>
              <a:off x="61156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05172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49188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37220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11560" y="3573016"/>
              <a:ext cx="5760640" cy="0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653184" y="3573016"/>
              <a:ext cx="0" cy="1939116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683568" y="3573016"/>
              <a:ext cx="1906095" cy="1944216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872208 w 1906095"/>
                <a:gd name="connsiteY0" fmla="*/ 1944216 h 1944216"/>
                <a:gd name="connsiteX1" fmla="*/ 1800200 w 1906095"/>
                <a:gd name="connsiteY1" fmla="*/ 432048 h 1944216"/>
                <a:gd name="connsiteX2" fmla="*/ 288032 w 1906095"/>
                <a:gd name="connsiteY2" fmla="*/ 144016 h 1944216"/>
                <a:gd name="connsiteX3" fmla="*/ 72008 w 1906095"/>
                <a:gd name="connsiteY3" fmla="*/ 0 h 1944216"/>
                <a:gd name="connsiteX0" fmla="*/ 1872208 w 1906095"/>
                <a:gd name="connsiteY0" fmla="*/ 1944216 h 1944216"/>
                <a:gd name="connsiteX1" fmla="*/ 1800200 w 1906095"/>
                <a:gd name="connsiteY1" fmla="*/ 432048 h 1944216"/>
                <a:gd name="connsiteX2" fmla="*/ 288032 w 1906095"/>
                <a:gd name="connsiteY2" fmla="*/ 288032 h 1944216"/>
                <a:gd name="connsiteX3" fmla="*/ 72008 w 1906095"/>
                <a:gd name="connsiteY3" fmla="*/ 0 h 194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6095" h="1944216">
                  <a:moveTo>
                    <a:pt x="1872208" y="1944216"/>
                  </a:moveTo>
                  <a:cubicBezTo>
                    <a:pt x="1866132" y="1262684"/>
                    <a:pt x="1906095" y="636555"/>
                    <a:pt x="1800200" y="432048"/>
                  </a:cubicBezTo>
                  <a:cubicBezTo>
                    <a:pt x="1743860" y="166435"/>
                    <a:pt x="576064" y="360040"/>
                    <a:pt x="288032" y="288032"/>
                  </a:cubicBezTo>
                  <a:cubicBezTo>
                    <a:pt x="0" y="216024"/>
                    <a:pt x="70953" y="256902"/>
                    <a:pt x="72008" y="0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123728" y="3645024"/>
              <a:ext cx="465937" cy="1872209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680187 w 1714074"/>
                <a:gd name="connsiteY0" fmla="*/ 3384376 h 3384376"/>
                <a:gd name="connsiteX1" fmla="*/ 1608179 w 1714074"/>
                <a:gd name="connsiteY1" fmla="*/ 1872208 h 3384376"/>
                <a:gd name="connsiteX2" fmla="*/ 96011 w 1714074"/>
                <a:gd name="connsiteY2" fmla="*/ 1584176 h 3384376"/>
                <a:gd name="connsiteX3" fmla="*/ 1032115 w 1714074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08080 w 741967"/>
                <a:gd name="connsiteY0" fmla="*/ 2076231 h 2076231"/>
                <a:gd name="connsiteX1" fmla="*/ 636072 w 741967"/>
                <a:gd name="connsiteY1" fmla="*/ 564063 h 2076231"/>
                <a:gd name="connsiteX2" fmla="*/ 60007 w 741967"/>
                <a:gd name="connsiteY2" fmla="*/ 60007 h 2076231"/>
                <a:gd name="connsiteX3" fmla="*/ 276031 w 741967"/>
                <a:gd name="connsiteY3" fmla="*/ 204023 h 2076231"/>
                <a:gd name="connsiteX0" fmla="*/ 648073 w 681960"/>
                <a:gd name="connsiteY0" fmla="*/ 2016224 h 2016224"/>
                <a:gd name="connsiteX1" fmla="*/ 576065 w 681960"/>
                <a:gd name="connsiteY1" fmla="*/ 504056 h 2016224"/>
                <a:gd name="connsiteX2" fmla="*/ 0 w 681960"/>
                <a:gd name="connsiteY2" fmla="*/ 0 h 2016224"/>
                <a:gd name="connsiteX0" fmla="*/ 432050 w 465937"/>
                <a:gd name="connsiteY0" fmla="*/ 1872209 h 1872209"/>
                <a:gd name="connsiteX1" fmla="*/ 360042 w 465937"/>
                <a:gd name="connsiteY1" fmla="*/ 360041 h 1872209"/>
                <a:gd name="connsiteX2" fmla="*/ 0 w 465937"/>
                <a:gd name="connsiteY2" fmla="*/ 0 h 1872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37" h="1872209">
                  <a:moveTo>
                    <a:pt x="432050" y="1872209"/>
                  </a:moveTo>
                  <a:cubicBezTo>
                    <a:pt x="425974" y="1190677"/>
                    <a:pt x="465937" y="564548"/>
                    <a:pt x="360042" y="360041"/>
                  </a:cubicBezTo>
                  <a:cubicBezTo>
                    <a:pt x="303702" y="94428"/>
                    <a:pt x="60007" y="60007"/>
                    <a:pt x="0" y="0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2495073" y="3453003"/>
              <a:ext cx="924799" cy="2064229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680187 w 1714074"/>
                <a:gd name="connsiteY0" fmla="*/ 3384376 h 3384376"/>
                <a:gd name="connsiteX1" fmla="*/ 1608179 w 1714074"/>
                <a:gd name="connsiteY1" fmla="*/ 1872208 h 3384376"/>
                <a:gd name="connsiteX2" fmla="*/ 96011 w 1714074"/>
                <a:gd name="connsiteY2" fmla="*/ 1584176 h 3384376"/>
                <a:gd name="connsiteX3" fmla="*/ 1032115 w 1714074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90205 w 1570989"/>
                <a:gd name="connsiteY0" fmla="*/ 3312368 h 3312368"/>
                <a:gd name="connsiteX1" fmla="*/ 718197 w 1570989"/>
                <a:gd name="connsiteY1" fmla="*/ 1800200 h 3312368"/>
                <a:gd name="connsiteX2" fmla="*/ 142132 w 1570989"/>
                <a:gd name="connsiteY2" fmla="*/ 1296144 h 3312368"/>
                <a:gd name="connsiteX3" fmla="*/ 1570989 w 1570989"/>
                <a:gd name="connsiteY3" fmla="*/ 0 h 3312368"/>
                <a:gd name="connsiteX0" fmla="*/ 128348 w 979256"/>
                <a:gd name="connsiteY0" fmla="*/ 3312368 h 3312368"/>
                <a:gd name="connsiteX1" fmla="*/ 56340 w 979256"/>
                <a:gd name="connsiteY1" fmla="*/ 1800200 h 3312368"/>
                <a:gd name="connsiteX2" fmla="*/ 837124 w 979256"/>
                <a:gd name="connsiteY2" fmla="*/ 1152128 h 3312368"/>
                <a:gd name="connsiteX3" fmla="*/ 909132 w 979256"/>
                <a:gd name="connsiteY3" fmla="*/ 0 h 3312368"/>
                <a:gd name="connsiteX0" fmla="*/ 72008 w 922916"/>
                <a:gd name="connsiteY0" fmla="*/ 3312368 h 3312368"/>
                <a:gd name="connsiteX1" fmla="*/ 0 w 922916"/>
                <a:gd name="connsiteY1" fmla="*/ 1800200 h 3312368"/>
                <a:gd name="connsiteX2" fmla="*/ 780784 w 922916"/>
                <a:gd name="connsiteY2" fmla="*/ 1152128 h 3312368"/>
                <a:gd name="connsiteX3" fmla="*/ 852792 w 922916"/>
                <a:gd name="connsiteY3" fmla="*/ 0 h 3312368"/>
                <a:gd name="connsiteX0" fmla="*/ 109224 w 960132"/>
                <a:gd name="connsiteY0" fmla="*/ 3312368 h 3312368"/>
                <a:gd name="connsiteX1" fmla="*/ 37216 w 960132"/>
                <a:gd name="connsiteY1" fmla="*/ 1800200 h 3312368"/>
                <a:gd name="connsiteX2" fmla="*/ 818000 w 960132"/>
                <a:gd name="connsiteY2" fmla="*/ 1152128 h 3312368"/>
                <a:gd name="connsiteX3" fmla="*/ 890008 w 960132"/>
                <a:gd name="connsiteY3" fmla="*/ 0 h 3312368"/>
                <a:gd name="connsiteX0" fmla="*/ 72008 w 852792"/>
                <a:gd name="connsiteY0" fmla="*/ 3312368 h 3312368"/>
                <a:gd name="connsiteX1" fmla="*/ 0 w 852792"/>
                <a:gd name="connsiteY1" fmla="*/ 1800200 h 3312368"/>
                <a:gd name="connsiteX2" fmla="*/ 852792 w 852792"/>
                <a:gd name="connsiteY2" fmla="*/ 0 h 3312368"/>
                <a:gd name="connsiteX0" fmla="*/ 72008 w 924799"/>
                <a:gd name="connsiteY0" fmla="*/ 2064229 h 2064229"/>
                <a:gd name="connsiteX1" fmla="*/ 0 w 924799"/>
                <a:gd name="connsiteY1" fmla="*/ 552061 h 2064229"/>
                <a:gd name="connsiteX2" fmla="*/ 924799 w 924799"/>
                <a:gd name="connsiteY2" fmla="*/ 192021 h 2064229"/>
                <a:gd name="connsiteX0" fmla="*/ 72008 w 924799"/>
                <a:gd name="connsiteY0" fmla="*/ 2064229 h 2064229"/>
                <a:gd name="connsiteX1" fmla="*/ 0 w 924799"/>
                <a:gd name="connsiteY1" fmla="*/ 552061 h 2064229"/>
                <a:gd name="connsiteX2" fmla="*/ 924799 w 924799"/>
                <a:gd name="connsiteY2" fmla="*/ 192021 h 206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4799" h="2064229">
                  <a:moveTo>
                    <a:pt x="72008" y="2064229"/>
                  </a:moveTo>
                  <a:cubicBezTo>
                    <a:pt x="65932" y="1382697"/>
                    <a:pt x="105895" y="756568"/>
                    <a:pt x="0" y="552061"/>
                  </a:cubicBezTo>
                  <a:cubicBezTo>
                    <a:pt x="130131" y="0"/>
                    <a:pt x="646278" y="410099"/>
                    <a:pt x="924799" y="192021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495584" y="3441001"/>
              <a:ext cx="3732600" cy="2076231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680187 w 1714074"/>
                <a:gd name="connsiteY0" fmla="*/ 3384376 h 3384376"/>
                <a:gd name="connsiteX1" fmla="*/ 1608179 w 1714074"/>
                <a:gd name="connsiteY1" fmla="*/ 1872208 h 3384376"/>
                <a:gd name="connsiteX2" fmla="*/ 96011 w 1714074"/>
                <a:gd name="connsiteY2" fmla="*/ 1584176 h 3384376"/>
                <a:gd name="connsiteX3" fmla="*/ 1032115 w 1714074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90205 w 1570989"/>
                <a:gd name="connsiteY0" fmla="*/ 3312368 h 3312368"/>
                <a:gd name="connsiteX1" fmla="*/ 718197 w 1570989"/>
                <a:gd name="connsiteY1" fmla="*/ 1800200 h 3312368"/>
                <a:gd name="connsiteX2" fmla="*/ 142132 w 1570989"/>
                <a:gd name="connsiteY2" fmla="*/ 1296144 h 3312368"/>
                <a:gd name="connsiteX3" fmla="*/ 1570989 w 1570989"/>
                <a:gd name="connsiteY3" fmla="*/ 0 h 3312368"/>
                <a:gd name="connsiteX0" fmla="*/ 128348 w 979256"/>
                <a:gd name="connsiteY0" fmla="*/ 3312368 h 3312368"/>
                <a:gd name="connsiteX1" fmla="*/ 56340 w 979256"/>
                <a:gd name="connsiteY1" fmla="*/ 1800200 h 3312368"/>
                <a:gd name="connsiteX2" fmla="*/ 837124 w 979256"/>
                <a:gd name="connsiteY2" fmla="*/ 1152128 h 3312368"/>
                <a:gd name="connsiteX3" fmla="*/ 909132 w 979256"/>
                <a:gd name="connsiteY3" fmla="*/ 0 h 3312368"/>
                <a:gd name="connsiteX0" fmla="*/ 72008 w 922916"/>
                <a:gd name="connsiteY0" fmla="*/ 3312368 h 3312368"/>
                <a:gd name="connsiteX1" fmla="*/ 0 w 922916"/>
                <a:gd name="connsiteY1" fmla="*/ 1800200 h 3312368"/>
                <a:gd name="connsiteX2" fmla="*/ 780784 w 922916"/>
                <a:gd name="connsiteY2" fmla="*/ 1152128 h 3312368"/>
                <a:gd name="connsiteX3" fmla="*/ 852792 w 922916"/>
                <a:gd name="connsiteY3" fmla="*/ 0 h 3312368"/>
                <a:gd name="connsiteX0" fmla="*/ 109224 w 960132"/>
                <a:gd name="connsiteY0" fmla="*/ 3312368 h 3312368"/>
                <a:gd name="connsiteX1" fmla="*/ 37216 w 960132"/>
                <a:gd name="connsiteY1" fmla="*/ 1800200 h 3312368"/>
                <a:gd name="connsiteX2" fmla="*/ 818000 w 960132"/>
                <a:gd name="connsiteY2" fmla="*/ 1152128 h 3312368"/>
                <a:gd name="connsiteX3" fmla="*/ 890008 w 960132"/>
                <a:gd name="connsiteY3" fmla="*/ 0 h 3312368"/>
                <a:gd name="connsiteX0" fmla="*/ 109224 w 3769816"/>
                <a:gd name="connsiteY0" fmla="*/ 3384376 h 3384376"/>
                <a:gd name="connsiteX1" fmla="*/ 37216 w 3769816"/>
                <a:gd name="connsiteY1" fmla="*/ 1872208 h 3384376"/>
                <a:gd name="connsiteX2" fmla="*/ 818000 w 3769816"/>
                <a:gd name="connsiteY2" fmla="*/ 1224136 h 3384376"/>
                <a:gd name="connsiteX3" fmla="*/ 3769816 w 3769816"/>
                <a:gd name="connsiteY3" fmla="*/ 0 h 3384376"/>
                <a:gd name="connsiteX0" fmla="*/ 109224 w 4031876"/>
                <a:gd name="connsiteY0" fmla="*/ 3384376 h 3384376"/>
                <a:gd name="connsiteX1" fmla="*/ 37216 w 4031876"/>
                <a:gd name="connsiteY1" fmla="*/ 1872208 h 3384376"/>
                <a:gd name="connsiteX2" fmla="*/ 3409776 w 4031876"/>
                <a:gd name="connsiteY2" fmla="*/ 1368152 h 3384376"/>
                <a:gd name="connsiteX3" fmla="*/ 3769816 w 4031876"/>
                <a:gd name="connsiteY3" fmla="*/ 0 h 3384376"/>
                <a:gd name="connsiteX0" fmla="*/ 109224 w 3769816"/>
                <a:gd name="connsiteY0" fmla="*/ 3384376 h 3384376"/>
                <a:gd name="connsiteX1" fmla="*/ 37216 w 3769816"/>
                <a:gd name="connsiteY1" fmla="*/ 1872208 h 3384376"/>
                <a:gd name="connsiteX2" fmla="*/ 3409776 w 3769816"/>
                <a:gd name="connsiteY2" fmla="*/ 1368152 h 3384376"/>
                <a:gd name="connsiteX3" fmla="*/ 3769816 w 3769816"/>
                <a:gd name="connsiteY3" fmla="*/ 0 h 3384376"/>
                <a:gd name="connsiteX0" fmla="*/ 72008 w 3732600"/>
                <a:gd name="connsiteY0" fmla="*/ 3384376 h 3384376"/>
                <a:gd name="connsiteX1" fmla="*/ 0 w 3732600"/>
                <a:gd name="connsiteY1" fmla="*/ 1872208 h 3384376"/>
                <a:gd name="connsiteX2" fmla="*/ 3732600 w 3732600"/>
                <a:gd name="connsiteY2" fmla="*/ 0 h 3384376"/>
                <a:gd name="connsiteX0" fmla="*/ 72008 w 3732600"/>
                <a:gd name="connsiteY0" fmla="*/ 2076231 h 2076231"/>
                <a:gd name="connsiteX1" fmla="*/ 0 w 3732600"/>
                <a:gd name="connsiteY1" fmla="*/ 564063 h 2076231"/>
                <a:gd name="connsiteX2" fmla="*/ 3732600 w 3732600"/>
                <a:gd name="connsiteY2" fmla="*/ 204023 h 2076231"/>
                <a:gd name="connsiteX0" fmla="*/ 72008 w 3732600"/>
                <a:gd name="connsiteY0" fmla="*/ 2076231 h 2076231"/>
                <a:gd name="connsiteX1" fmla="*/ 0 w 3732600"/>
                <a:gd name="connsiteY1" fmla="*/ 564063 h 2076231"/>
                <a:gd name="connsiteX2" fmla="*/ 3732600 w 3732600"/>
                <a:gd name="connsiteY2" fmla="*/ 204023 h 207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2600" h="2076231">
                  <a:moveTo>
                    <a:pt x="72008" y="2076231"/>
                  </a:moveTo>
                  <a:cubicBezTo>
                    <a:pt x="65932" y="1394699"/>
                    <a:pt x="105895" y="768570"/>
                    <a:pt x="0" y="564063"/>
                  </a:cubicBezTo>
                  <a:cubicBezTo>
                    <a:pt x="610099" y="0"/>
                    <a:pt x="3106879" y="619094"/>
                    <a:pt x="3732600" y="204023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6016" y="1556792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nl-BE" sz="28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611560" y="836712"/>
              <a:ext cx="0" cy="792088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051720" y="836712"/>
              <a:ext cx="0" cy="79208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491880" y="836712"/>
              <a:ext cx="0" cy="79208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372200" y="836712"/>
              <a:ext cx="0" cy="79208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0850" y="476672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GB0_Enable</a:t>
              </a:r>
              <a:endParaRPr lang="nl-BE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03648" y="476672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GB1_Enable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99792" y="476672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GB2_Enable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24128" y="476672"/>
              <a:ext cx="1303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GBx_Enable</a:t>
              </a:r>
              <a:endParaRPr lang="nl-BE" dirty="0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514152" y="3179068"/>
              <a:ext cx="216024" cy="3600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1958504" y="3179068"/>
              <a:ext cx="216024" cy="3600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3394472" y="3179068"/>
              <a:ext cx="216024" cy="3600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6274792" y="3179068"/>
              <a:ext cx="216024" cy="3600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755576" y="2060848"/>
              <a:ext cx="0" cy="1008112"/>
            </a:xfrm>
            <a:prstGeom prst="straightConnector1">
              <a:avLst/>
            </a:pr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hape 37"/>
            <p:cNvCxnSpPr>
              <a:endCxn id="31" idx="1"/>
            </p:cNvCxnSpPr>
            <p:nvPr/>
          </p:nvCxnSpPr>
          <p:spPr>
            <a:xfrm rot="5400000">
              <a:off x="-491309" y="2256219"/>
              <a:ext cx="2162336" cy="43402"/>
            </a:xfrm>
            <a:prstGeom prst="bentConnector4">
              <a:avLst>
                <a:gd name="adj1" fmla="val 1200"/>
                <a:gd name="adj2" fmla="val 1036363"/>
              </a:avLst>
            </a:prstGeom>
            <a:ln w="3492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hape 46"/>
            <p:cNvCxnSpPr>
              <a:endCxn id="32" idx="1"/>
            </p:cNvCxnSpPr>
            <p:nvPr/>
          </p:nvCxnSpPr>
          <p:spPr>
            <a:xfrm rot="5400000">
              <a:off x="950947" y="2258315"/>
              <a:ext cx="2162336" cy="39210"/>
            </a:xfrm>
            <a:prstGeom prst="bentConnector4">
              <a:avLst>
                <a:gd name="adj1" fmla="val 25"/>
                <a:gd name="adj2" fmla="val 1136471"/>
              </a:avLst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hape 50"/>
            <p:cNvCxnSpPr>
              <a:endCxn id="33" idx="1"/>
            </p:cNvCxnSpPr>
            <p:nvPr/>
          </p:nvCxnSpPr>
          <p:spPr>
            <a:xfrm rot="5400000">
              <a:off x="2389011" y="2256219"/>
              <a:ext cx="2162336" cy="43402"/>
            </a:xfrm>
            <a:prstGeom prst="bentConnector4">
              <a:avLst>
                <a:gd name="adj1" fmla="val 613"/>
                <a:gd name="adj2" fmla="val 1036363"/>
              </a:avLst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hape 54"/>
            <p:cNvCxnSpPr>
              <a:endCxn id="34" idx="1"/>
            </p:cNvCxnSpPr>
            <p:nvPr/>
          </p:nvCxnSpPr>
          <p:spPr>
            <a:xfrm rot="5400000">
              <a:off x="5233327" y="2220215"/>
              <a:ext cx="2234344" cy="43402"/>
            </a:xfrm>
            <a:prstGeom prst="bentConnector4">
              <a:avLst>
                <a:gd name="adj1" fmla="val -637"/>
                <a:gd name="adj2" fmla="val 1007101"/>
              </a:avLst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03017" y="2668356"/>
            <a:ext cx="2054987" cy="648072"/>
            <a:chOff x="2418159" y="2633185"/>
            <a:chExt cx="2054987" cy="648072"/>
          </a:xfrm>
        </p:grpSpPr>
        <p:cxnSp>
          <p:nvCxnSpPr>
            <p:cNvPr id="62" name="Straight Connector 61"/>
            <p:cNvCxnSpPr>
              <a:stCxn id="68" idx="6"/>
            </p:cNvCxnSpPr>
            <p:nvPr/>
          </p:nvCxnSpPr>
          <p:spPr>
            <a:xfrm flipV="1">
              <a:off x="3354263" y="2990335"/>
              <a:ext cx="1118883" cy="2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2418159" y="2633185"/>
              <a:ext cx="936104" cy="648072"/>
              <a:chOff x="971600" y="3789040"/>
              <a:chExt cx="936104" cy="648072"/>
            </a:xfrm>
          </p:grpSpPr>
          <p:sp>
            <p:nvSpPr>
              <p:cNvPr id="67" name="Flowchart: Delay 66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68" name="Flowchart: Connector 67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677366" y="2844461"/>
              <a:ext cx="360618" cy="288032"/>
              <a:chOff x="1907704" y="4725144"/>
              <a:chExt cx="360618" cy="288032"/>
            </a:xfrm>
          </p:grpSpPr>
          <p:sp>
            <p:nvSpPr>
              <p:cNvPr id="65" name="Isosceles Triangle 64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66" name="Flowchart: Connector 65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</p:grpSp>
      <p:sp>
        <p:nvSpPr>
          <p:cNvPr id="5" name="Isosceles Triangle 4"/>
          <p:cNvSpPr/>
          <p:nvPr/>
        </p:nvSpPr>
        <p:spPr>
          <a:xfrm rot="5400000">
            <a:off x="1319637" y="3393893"/>
            <a:ext cx="778476" cy="1173892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/>
          </a:p>
        </p:txBody>
      </p:sp>
      <p:cxnSp>
        <p:nvCxnSpPr>
          <p:cNvPr id="6" name="Straight Connector 5"/>
          <p:cNvCxnSpPr>
            <a:stCxn id="5" idx="0"/>
          </p:cNvCxnSpPr>
          <p:nvPr/>
        </p:nvCxnSpPr>
        <p:spPr>
          <a:xfrm>
            <a:off x="2295821" y="3980839"/>
            <a:ext cx="902043" cy="61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503017" y="3471545"/>
            <a:ext cx="2054987" cy="648072"/>
            <a:chOff x="2418159" y="2633185"/>
            <a:chExt cx="2054987" cy="648072"/>
          </a:xfrm>
        </p:grpSpPr>
        <p:cxnSp>
          <p:nvCxnSpPr>
            <p:cNvPr id="55" name="Straight Connector 54"/>
            <p:cNvCxnSpPr>
              <a:stCxn id="61" idx="6"/>
            </p:cNvCxnSpPr>
            <p:nvPr/>
          </p:nvCxnSpPr>
          <p:spPr>
            <a:xfrm flipV="1">
              <a:off x="3354263" y="2990335"/>
              <a:ext cx="1118883" cy="2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2418159" y="2633185"/>
              <a:ext cx="936104" cy="648072"/>
              <a:chOff x="971600" y="3789040"/>
              <a:chExt cx="936104" cy="648072"/>
            </a:xfrm>
          </p:grpSpPr>
          <p:sp>
            <p:nvSpPr>
              <p:cNvPr id="60" name="Flowchart: Delay 59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61" name="Flowchart: Connector 60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677366" y="2844461"/>
              <a:ext cx="360618" cy="288032"/>
              <a:chOff x="1907704" y="4725144"/>
              <a:chExt cx="360618" cy="288032"/>
            </a:xfrm>
          </p:grpSpPr>
          <p:sp>
            <p:nvSpPr>
              <p:cNvPr id="58" name="Isosceles Triangle 57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59" name="Flowchart: Connector 58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3503017" y="4670151"/>
            <a:ext cx="2054987" cy="648072"/>
            <a:chOff x="2418159" y="2633185"/>
            <a:chExt cx="2054987" cy="648072"/>
          </a:xfrm>
        </p:grpSpPr>
        <p:cxnSp>
          <p:nvCxnSpPr>
            <p:cNvPr id="48" name="Straight Connector 47"/>
            <p:cNvCxnSpPr>
              <a:stCxn id="54" idx="6"/>
            </p:cNvCxnSpPr>
            <p:nvPr/>
          </p:nvCxnSpPr>
          <p:spPr>
            <a:xfrm flipV="1">
              <a:off x="3354263" y="2990335"/>
              <a:ext cx="1118883" cy="2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2418159" y="2633185"/>
              <a:ext cx="936104" cy="648072"/>
              <a:chOff x="971600" y="3789040"/>
              <a:chExt cx="936104" cy="648072"/>
            </a:xfrm>
          </p:grpSpPr>
          <p:sp>
            <p:nvSpPr>
              <p:cNvPr id="53" name="Flowchart: Delay 52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54" name="Flowchart: Connector 53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677366" y="2844461"/>
              <a:ext cx="360618" cy="288032"/>
              <a:chOff x="1907704" y="4725144"/>
              <a:chExt cx="360618" cy="288032"/>
            </a:xfrm>
          </p:grpSpPr>
          <p:sp>
            <p:nvSpPr>
              <p:cNvPr id="51" name="Isosceles Triangle 50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52" name="Flowchart: Connector 51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</p:grpSp>
      <p:sp>
        <p:nvSpPr>
          <p:cNvPr id="9" name="TextBox 179"/>
          <p:cNvSpPr txBox="1"/>
          <p:nvPr/>
        </p:nvSpPr>
        <p:spPr>
          <a:xfrm rot="5400000">
            <a:off x="3652526" y="417794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…</a:t>
            </a:r>
            <a:endParaRPr lang="nl-BE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173151" y="3099647"/>
            <a:ext cx="0" cy="20512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72636" y="5148466"/>
            <a:ext cx="33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72636" y="3992766"/>
            <a:ext cx="33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72636" y="3110116"/>
            <a:ext cx="33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013886" y="2849766"/>
            <a:ext cx="47625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8" idx="3"/>
          </p:cNvCxnSpPr>
          <p:nvPr/>
        </p:nvCxnSpPr>
        <p:spPr>
          <a:xfrm flipH="1">
            <a:off x="3048568" y="3599066"/>
            <a:ext cx="441568" cy="3691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013886" y="4805566"/>
            <a:ext cx="47625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95"/>
          <p:cNvSpPr txBox="1"/>
          <p:nvPr/>
        </p:nvSpPr>
        <p:spPr>
          <a:xfrm>
            <a:off x="2216961" y="264974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GB0en</a:t>
            </a:r>
            <a:endParaRPr lang="nl-BE" dirty="0"/>
          </a:p>
        </p:txBody>
      </p:sp>
      <p:sp>
        <p:nvSpPr>
          <p:cNvPr id="18" name="TextBox 196"/>
          <p:cNvSpPr txBox="1"/>
          <p:nvPr/>
        </p:nvSpPr>
        <p:spPr>
          <a:xfrm>
            <a:off x="2121711" y="341809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GB01en</a:t>
            </a:r>
            <a:endParaRPr lang="nl-BE" dirty="0"/>
          </a:p>
        </p:txBody>
      </p:sp>
      <p:sp>
        <p:nvSpPr>
          <p:cNvPr id="19" name="TextBox 197"/>
          <p:cNvSpPr txBox="1"/>
          <p:nvPr/>
        </p:nvSpPr>
        <p:spPr>
          <a:xfrm>
            <a:off x="2169336" y="4583316"/>
            <a:ext cx="90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GB0xen</a:t>
            </a:r>
            <a:endParaRPr lang="nl-BE" dirty="0"/>
          </a:p>
        </p:txBody>
      </p:sp>
      <p:sp>
        <p:nvSpPr>
          <p:cNvPr id="20" name="TextBox 202"/>
          <p:cNvSpPr txBox="1"/>
          <p:nvPr/>
        </p:nvSpPr>
        <p:spPr>
          <a:xfrm rot="16200000">
            <a:off x="159157" y="3751468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BL_Enc_xx</a:t>
            </a:r>
            <a:endParaRPr lang="nl-BE" sz="2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5903317" y="2160356"/>
            <a:ext cx="2054987" cy="648072"/>
            <a:chOff x="2418159" y="2633185"/>
            <a:chExt cx="2054987" cy="648072"/>
          </a:xfrm>
        </p:grpSpPr>
        <p:cxnSp>
          <p:nvCxnSpPr>
            <p:cNvPr id="41" name="Straight Connector 40"/>
            <p:cNvCxnSpPr>
              <a:stCxn id="47" idx="6"/>
            </p:cNvCxnSpPr>
            <p:nvPr/>
          </p:nvCxnSpPr>
          <p:spPr>
            <a:xfrm flipV="1">
              <a:off x="3354263" y="2990335"/>
              <a:ext cx="1118883" cy="2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2418159" y="2633185"/>
              <a:ext cx="936104" cy="648072"/>
              <a:chOff x="971600" y="3789040"/>
              <a:chExt cx="936104" cy="648072"/>
            </a:xfrm>
          </p:grpSpPr>
          <p:sp>
            <p:nvSpPr>
              <p:cNvPr id="46" name="Flowchart: Delay 45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47" name="Flowchart: Connector 46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677366" y="2844461"/>
              <a:ext cx="360618" cy="288032"/>
              <a:chOff x="1907704" y="4725144"/>
              <a:chExt cx="360618" cy="288032"/>
            </a:xfrm>
          </p:grpSpPr>
          <p:sp>
            <p:nvSpPr>
              <p:cNvPr id="44" name="Isosceles Triangle 43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45" name="Flowchart: Connector 44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5903317" y="2998556"/>
            <a:ext cx="2054987" cy="648072"/>
            <a:chOff x="2418159" y="2633185"/>
            <a:chExt cx="2054987" cy="648072"/>
          </a:xfrm>
        </p:grpSpPr>
        <p:cxnSp>
          <p:nvCxnSpPr>
            <p:cNvPr id="34" name="Straight Connector 33"/>
            <p:cNvCxnSpPr>
              <a:stCxn id="40" idx="6"/>
            </p:cNvCxnSpPr>
            <p:nvPr/>
          </p:nvCxnSpPr>
          <p:spPr>
            <a:xfrm flipV="1">
              <a:off x="3354263" y="2990335"/>
              <a:ext cx="1118883" cy="2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418159" y="2633185"/>
              <a:ext cx="936104" cy="648072"/>
              <a:chOff x="971600" y="3789040"/>
              <a:chExt cx="936104" cy="648072"/>
            </a:xfrm>
          </p:grpSpPr>
          <p:sp>
            <p:nvSpPr>
              <p:cNvPr id="39" name="Flowchart: Delay 38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40" name="Flowchart: Connector 39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677366" y="2844461"/>
              <a:ext cx="360618" cy="288032"/>
              <a:chOff x="1907704" y="4725144"/>
              <a:chExt cx="360618" cy="288032"/>
            </a:xfrm>
          </p:grpSpPr>
          <p:sp>
            <p:nvSpPr>
              <p:cNvPr id="37" name="Isosceles Triangle 36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38" name="Flowchart: Connector 37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</p:grpSp>
      <p:cxnSp>
        <p:nvCxnSpPr>
          <p:cNvPr id="23" name="Straight Connector 22"/>
          <p:cNvCxnSpPr/>
          <p:nvPr/>
        </p:nvCxnSpPr>
        <p:spPr>
          <a:xfrm>
            <a:off x="5544361" y="2570366"/>
            <a:ext cx="0" cy="904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53886" y="3484766"/>
            <a:ext cx="342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53886" y="2579891"/>
            <a:ext cx="342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414186" y="2306841"/>
            <a:ext cx="47625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414186" y="3278391"/>
            <a:ext cx="47625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27"/>
          <p:cNvSpPr txBox="1"/>
          <p:nvPr/>
        </p:nvSpPr>
        <p:spPr>
          <a:xfrm>
            <a:off x="4664886" y="316409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LB1en</a:t>
            </a:r>
            <a:endParaRPr lang="nl-BE" dirty="0"/>
          </a:p>
        </p:txBody>
      </p:sp>
      <p:sp>
        <p:nvSpPr>
          <p:cNvPr id="29" name="TextBox 228"/>
          <p:cNvSpPr txBox="1"/>
          <p:nvPr/>
        </p:nvSpPr>
        <p:spPr>
          <a:xfrm>
            <a:off x="4664886" y="213539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LB0en</a:t>
            </a:r>
            <a:endParaRPr lang="nl-BE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731000" y="1579737"/>
            <a:ext cx="0" cy="729048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18643" y="1592094"/>
            <a:ext cx="2434281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40567" y="1604450"/>
            <a:ext cx="0" cy="543698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rapezoid 32"/>
          <p:cNvSpPr/>
          <p:nvPr/>
        </p:nvSpPr>
        <p:spPr>
          <a:xfrm rot="16200000">
            <a:off x="7422607" y="2080027"/>
            <a:ext cx="1584553" cy="504056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277530" y="1700808"/>
            <a:ext cx="5016181" cy="2178038"/>
            <a:chOff x="1277530" y="1700808"/>
            <a:chExt cx="5016181" cy="217803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241041" y="2984395"/>
              <a:ext cx="16439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221991" y="3152670"/>
              <a:ext cx="0" cy="517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221991" y="2476395"/>
              <a:ext cx="0" cy="517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32101" y="283078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nl-B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32101" y="350951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nl-BE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4218816" y="2654276"/>
              <a:ext cx="504825" cy="9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723641" y="2661419"/>
              <a:ext cx="0" cy="3167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264185" y="2661419"/>
              <a:ext cx="0" cy="3167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5252278" y="2654276"/>
              <a:ext cx="504825" cy="9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563888" y="2987650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A+B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678187" y="3073375"/>
              <a:ext cx="3276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264185" y="3340076"/>
              <a:ext cx="0" cy="3167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25596" y="3331979"/>
              <a:ext cx="0" cy="3352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130155" y="3344044"/>
              <a:ext cx="14287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215641" y="2321937"/>
              <a:ext cx="16787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221991" y="1813937"/>
              <a:ext cx="0" cy="517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4599816" y="1981340"/>
              <a:ext cx="0" cy="3352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7436" y="1981340"/>
              <a:ext cx="5181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125596" y="1981340"/>
              <a:ext cx="0" cy="3352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032101" y="2170172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nl-BE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50228" y="170080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nl-BE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58244" y="242088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nl-BE" dirty="0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4241041" y="3651145"/>
              <a:ext cx="16722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101"/>
            <p:cNvGrpSpPr/>
            <p:nvPr/>
          </p:nvGrpSpPr>
          <p:grpSpPr>
            <a:xfrm>
              <a:off x="1853595" y="2483604"/>
              <a:ext cx="792087" cy="648072"/>
              <a:chOff x="2843808" y="3789040"/>
              <a:chExt cx="792087" cy="648072"/>
            </a:xfrm>
          </p:grpSpPr>
          <p:sp>
            <p:nvSpPr>
              <p:cNvPr id="42" name="Flowchart: Stored Data 41"/>
              <p:cNvSpPr/>
              <p:nvPr/>
            </p:nvSpPr>
            <p:spPr>
              <a:xfrm flipH="1">
                <a:off x="2843808" y="3789040"/>
                <a:ext cx="700878" cy="648072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3" name="Flowchart: Connector 42"/>
              <p:cNvSpPr/>
              <p:nvPr/>
            </p:nvSpPr>
            <p:spPr>
              <a:xfrm flipH="1">
                <a:off x="3543309" y="4077072"/>
                <a:ext cx="9258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45" name="Straight Connector 44"/>
            <p:cNvCxnSpPr/>
            <p:nvPr/>
          </p:nvCxnSpPr>
          <p:spPr>
            <a:xfrm>
              <a:off x="4597400" y="1844824"/>
              <a:ext cx="0" cy="1800200"/>
            </a:xfrm>
            <a:prstGeom prst="line">
              <a:avLst/>
            </a:prstGeom>
            <a:ln w="12700" cap="sq" cmpd="dbl">
              <a:solidFill>
                <a:schemeClr val="accent2"/>
              </a:solidFill>
              <a:prstDash val="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122664" y="1844824"/>
              <a:ext cx="0" cy="1800200"/>
            </a:xfrm>
            <a:prstGeom prst="line">
              <a:avLst/>
            </a:prstGeom>
            <a:ln w="12700" cap="sq" cmpd="dbl">
              <a:solidFill>
                <a:schemeClr val="accent2"/>
              </a:solidFill>
              <a:prstDash val="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266680" y="1844824"/>
              <a:ext cx="0" cy="1800200"/>
            </a:xfrm>
            <a:prstGeom prst="line">
              <a:avLst/>
            </a:prstGeom>
            <a:ln w="12700" cap="sq" cmpd="dbl">
              <a:solidFill>
                <a:schemeClr val="accent2"/>
              </a:solidFill>
              <a:prstDash val="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1533812" y="267422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1533812" y="2896602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2645682" y="2843644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277530" y="233958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nl-BE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77530" y="284364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nl-BE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4866" y="2492896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A+B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3059832" y="2564904"/>
              <a:ext cx="3276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8"/>
          <p:cNvGrpSpPr/>
          <p:nvPr/>
        </p:nvGrpSpPr>
        <p:grpSpPr>
          <a:xfrm>
            <a:off x="467544" y="260648"/>
            <a:ext cx="6697445" cy="5904656"/>
            <a:chOff x="467544" y="260648"/>
            <a:chExt cx="6697445" cy="5904656"/>
          </a:xfrm>
        </p:grpSpPr>
        <p:cxnSp>
          <p:nvCxnSpPr>
            <p:cNvPr id="163" name="Straight Connector 162"/>
            <p:cNvCxnSpPr/>
            <p:nvPr/>
          </p:nvCxnSpPr>
          <p:spPr>
            <a:xfrm>
              <a:off x="3131840" y="1484784"/>
              <a:ext cx="0" cy="4680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107"/>
            <p:cNvGrpSpPr/>
            <p:nvPr/>
          </p:nvGrpSpPr>
          <p:grpSpPr>
            <a:xfrm>
              <a:off x="187658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06" name="Straight Connector 105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108"/>
            <p:cNvGrpSpPr/>
            <p:nvPr/>
          </p:nvGrpSpPr>
          <p:grpSpPr>
            <a:xfrm>
              <a:off x="331674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16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17" name="Straight Connector 116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17"/>
            <p:cNvGrpSpPr/>
            <p:nvPr/>
          </p:nvGrpSpPr>
          <p:grpSpPr>
            <a:xfrm>
              <a:off x="475690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26" name="Straight Connector 125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126"/>
            <p:cNvGrpSpPr/>
            <p:nvPr/>
          </p:nvGrpSpPr>
          <p:grpSpPr>
            <a:xfrm>
              <a:off x="619706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34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35" name="Straight Connector 134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35"/>
            <p:cNvGrpSpPr/>
            <p:nvPr/>
          </p:nvGrpSpPr>
          <p:grpSpPr>
            <a:xfrm>
              <a:off x="187658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3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44" name="Straight Connector 143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44"/>
            <p:cNvGrpSpPr/>
            <p:nvPr/>
          </p:nvGrpSpPr>
          <p:grpSpPr>
            <a:xfrm>
              <a:off x="331674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46" name="Straight Connector 145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2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53" name="Straight Connector 152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53"/>
            <p:cNvGrpSpPr/>
            <p:nvPr/>
          </p:nvGrpSpPr>
          <p:grpSpPr>
            <a:xfrm>
              <a:off x="475690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1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62" name="Straight Connector 161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62"/>
            <p:cNvGrpSpPr/>
            <p:nvPr/>
          </p:nvGrpSpPr>
          <p:grpSpPr>
            <a:xfrm>
              <a:off x="619706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70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71" name="Straight Connector 170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3" name="Straight Connector 172"/>
            <p:cNvCxnSpPr/>
            <p:nvPr/>
          </p:nvCxnSpPr>
          <p:spPr>
            <a:xfrm>
              <a:off x="1187624" y="2608631"/>
              <a:ext cx="50405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187624" y="4768871"/>
              <a:ext cx="504056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169168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277180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3131840" y="692696"/>
              <a:ext cx="0" cy="468052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457200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601216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565212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4211960" y="692696"/>
              <a:ext cx="0" cy="547260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09228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467544" y="2358307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WL0</a:t>
              </a:r>
              <a:endParaRPr lang="nl-BE" sz="2400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67544" y="4518547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WL1</a:t>
              </a:r>
              <a:endParaRPr lang="nl-BE" sz="24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559023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dirty="0" smtClean="0"/>
                <a:t>L0</a:t>
              </a:r>
              <a:endParaRPr lang="nl-BE" sz="24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267744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SL0</a:t>
              </a:r>
              <a:endParaRPr lang="nl-BE" sz="2400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3059832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BL1</a:t>
              </a:r>
              <a:endParaRPr lang="nl-BE" sz="2400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673604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SL1</a:t>
              </a:r>
              <a:endParaRPr lang="nl-BE" sz="24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524865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BL2</a:t>
              </a:r>
              <a:endParaRPr lang="nl-BE" sz="24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138637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SL2</a:t>
              </a:r>
              <a:endParaRPr lang="nl-BE" sz="2400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940152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BL3</a:t>
              </a:r>
              <a:endParaRPr lang="nl-BE" sz="24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553924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SL3</a:t>
              </a:r>
              <a:endParaRPr lang="nl-BE" sz="2400" dirty="0"/>
            </a:p>
          </p:txBody>
        </p:sp>
        <p:cxnSp>
          <p:nvCxnSpPr>
            <p:cNvPr id="197" name="Straight Connector 196"/>
            <p:cNvCxnSpPr>
              <a:stCxn id="143" idx="1"/>
            </p:cNvCxnSpPr>
            <p:nvPr/>
          </p:nvCxnSpPr>
          <p:spPr>
            <a:xfrm flipH="1">
              <a:off x="1691680" y="1477868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>
              <a:off x="169168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313184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H="1">
              <a:off x="3131840" y="148478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>
              <a:off x="4572000" y="148478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457200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H="1">
              <a:off x="6012160" y="148478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601216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H="1">
              <a:off x="2502622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H="1">
              <a:off x="2502622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H="1">
              <a:off x="3942782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>
              <a:off x="3942782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>
              <a:off x="5392369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H="1">
              <a:off x="5392369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H="1">
              <a:off x="6829121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>
              <a:off x="6829121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2862662" y="6165304"/>
            <a:ext cx="54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Vdd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961636" y="615587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Vss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987824" y="5229200"/>
            <a:ext cx="28803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6" name="Freeform 135"/>
          <p:cNvSpPr/>
          <p:nvPr/>
        </p:nvSpPr>
        <p:spPr>
          <a:xfrm>
            <a:off x="3173388" y="3321424"/>
            <a:ext cx="1203223" cy="2915888"/>
          </a:xfrm>
          <a:custGeom>
            <a:avLst/>
            <a:gdLst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0866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3152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69227 h 281622"/>
              <a:gd name="connsiteX0" fmla="*/ 0 w 3581400"/>
              <a:gd name="connsiteY0" fmla="*/ 481965 h 516890"/>
              <a:gd name="connsiteX1" fmla="*/ 560070 w 3581400"/>
              <a:gd name="connsiteY1" fmla="*/ 0 h 516890"/>
              <a:gd name="connsiteX2" fmla="*/ 396240 w 3581400"/>
              <a:gd name="connsiteY2" fmla="*/ 481965 h 516890"/>
              <a:gd name="connsiteX3" fmla="*/ 731520 w 3581400"/>
              <a:gd name="connsiteY3" fmla="*/ 276225 h 516890"/>
              <a:gd name="connsiteX4" fmla="*/ 1844040 w 3581400"/>
              <a:gd name="connsiteY4" fmla="*/ 230505 h 516890"/>
              <a:gd name="connsiteX5" fmla="*/ 2042160 w 3581400"/>
              <a:gd name="connsiteY5" fmla="*/ 382905 h 516890"/>
              <a:gd name="connsiteX6" fmla="*/ 3581400 w 3581400"/>
              <a:gd name="connsiteY6" fmla="*/ 386715 h 516890"/>
              <a:gd name="connsiteX0" fmla="*/ 0 w 3581400"/>
              <a:gd name="connsiteY0" fmla="*/ 264477 h 298767"/>
              <a:gd name="connsiteX1" fmla="*/ 396240 w 3581400"/>
              <a:gd name="connsiteY1" fmla="*/ 264477 h 298767"/>
              <a:gd name="connsiteX2" fmla="*/ 731520 w 3581400"/>
              <a:gd name="connsiteY2" fmla="*/ 58737 h 298767"/>
              <a:gd name="connsiteX3" fmla="*/ 1844040 w 3581400"/>
              <a:gd name="connsiteY3" fmla="*/ 13017 h 298767"/>
              <a:gd name="connsiteX4" fmla="*/ 2042160 w 3581400"/>
              <a:gd name="connsiteY4" fmla="*/ 165417 h 298767"/>
              <a:gd name="connsiteX5" fmla="*/ 3581400 w 3581400"/>
              <a:gd name="connsiteY5" fmla="*/ 169227 h 298767"/>
              <a:gd name="connsiteX0" fmla="*/ 0 w 3581400"/>
              <a:gd name="connsiteY0" fmla="*/ 222250 h 256540"/>
              <a:gd name="connsiteX1" fmla="*/ 396240 w 3581400"/>
              <a:gd name="connsiteY1" fmla="*/ 222250 h 256540"/>
              <a:gd name="connsiteX2" fmla="*/ 731520 w 3581400"/>
              <a:gd name="connsiteY2" fmla="*/ 16510 h 256540"/>
              <a:gd name="connsiteX3" fmla="*/ 2042160 w 3581400"/>
              <a:gd name="connsiteY3" fmla="*/ 123190 h 256540"/>
              <a:gd name="connsiteX4" fmla="*/ 3581400 w 3581400"/>
              <a:gd name="connsiteY4" fmla="*/ 127000 h 256540"/>
              <a:gd name="connsiteX0" fmla="*/ 0 w 3581400"/>
              <a:gd name="connsiteY0" fmla="*/ 205740 h 240030"/>
              <a:gd name="connsiteX1" fmla="*/ 396240 w 3581400"/>
              <a:gd name="connsiteY1" fmla="*/ 205740 h 240030"/>
              <a:gd name="connsiteX2" fmla="*/ 731520 w 3581400"/>
              <a:gd name="connsiteY2" fmla="*/ 0 h 240030"/>
              <a:gd name="connsiteX3" fmla="*/ 3581400 w 3581400"/>
              <a:gd name="connsiteY3" fmla="*/ 110490 h 240030"/>
              <a:gd name="connsiteX0" fmla="*/ 0 w 1885950"/>
              <a:gd name="connsiteY0" fmla="*/ 476250 h 510540"/>
              <a:gd name="connsiteX1" fmla="*/ 396240 w 1885950"/>
              <a:gd name="connsiteY1" fmla="*/ 476250 h 510540"/>
              <a:gd name="connsiteX2" fmla="*/ 731520 w 1885950"/>
              <a:gd name="connsiteY2" fmla="*/ 270510 h 510540"/>
              <a:gd name="connsiteX3" fmla="*/ 1885950 w 1885950"/>
              <a:gd name="connsiteY3" fmla="*/ 0 h 510540"/>
              <a:gd name="connsiteX0" fmla="*/ 0 w 1885950"/>
              <a:gd name="connsiteY0" fmla="*/ 662940 h 739140"/>
              <a:gd name="connsiteX1" fmla="*/ 636270 w 1885950"/>
              <a:gd name="connsiteY1" fmla="*/ 0 h 739140"/>
              <a:gd name="connsiteX2" fmla="*/ 396240 w 1885950"/>
              <a:gd name="connsiteY2" fmla="*/ 662940 h 739140"/>
              <a:gd name="connsiteX3" fmla="*/ 731520 w 1885950"/>
              <a:gd name="connsiteY3" fmla="*/ 457200 h 739140"/>
              <a:gd name="connsiteX4" fmla="*/ 1885950 w 1885950"/>
              <a:gd name="connsiteY4" fmla="*/ 186690 h 739140"/>
              <a:gd name="connsiteX0" fmla="*/ 0 w 1885950"/>
              <a:gd name="connsiteY0" fmla="*/ 476250 h 552450"/>
              <a:gd name="connsiteX1" fmla="*/ 396240 w 1885950"/>
              <a:gd name="connsiteY1" fmla="*/ 476250 h 552450"/>
              <a:gd name="connsiteX2" fmla="*/ 731520 w 1885950"/>
              <a:gd name="connsiteY2" fmla="*/ 270510 h 552450"/>
              <a:gd name="connsiteX3" fmla="*/ 1885950 w 1885950"/>
              <a:gd name="connsiteY3" fmla="*/ 0 h 55245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1390650"/>
              <a:gd name="connsiteX1" fmla="*/ 405765 w 1885950"/>
              <a:gd name="connsiteY1" fmla="*/ 914400 h 1390650"/>
              <a:gd name="connsiteX2" fmla="*/ 731520 w 1885950"/>
              <a:gd name="connsiteY2" fmla="*/ 270510 h 1390650"/>
              <a:gd name="connsiteX3" fmla="*/ 1885950 w 1885950"/>
              <a:gd name="connsiteY3" fmla="*/ 0 h 1390650"/>
              <a:gd name="connsiteX0" fmla="*/ 0 w 1885950"/>
              <a:gd name="connsiteY0" fmla="*/ 476250 h 1291590"/>
              <a:gd name="connsiteX1" fmla="*/ 405765 w 1885950"/>
              <a:gd name="connsiteY1" fmla="*/ 914400 h 1291590"/>
              <a:gd name="connsiteX2" fmla="*/ 731520 w 1885950"/>
              <a:gd name="connsiteY2" fmla="*/ 270510 h 1291590"/>
              <a:gd name="connsiteX3" fmla="*/ 1885950 w 1885950"/>
              <a:gd name="connsiteY3" fmla="*/ 0 h 1291590"/>
              <a:gd name="connsiteX0" fmla="*/ 0 w 1885950"/>
              <a:gd name="connsiteY0" fmla="*/ 476250 h 476250"/>
              <a:gd name="connsiteX1" fmla="*/ 731520 w 1885950"/>
              <a:gd name="connsiteY1" fmla="*/ 270510 h 476250"/>
              <a:gd name="connsiteX2" fmla="*/ 1885950 w 1885950"/>
              <a:gd name="connsiteY2" fmla="*/ 0 h 476250"/>
              <a:gd name="connsiteX0" fmla="*/ 0 w 1504950"/>
              <a:gd name="connsiteY0" fmla="*/ 42862 h 526097"/>
              <a:gd name="connsiteX1" fmla="*/ 350520 w 1504950"/>
              <a:gd name="connsiteY1" fmla="*/ 446722 h 526097"/>
              <a:gd name="connsiteX2" fmla="*/ 1504950 w 1504950"/>
              <a:gd name="connsiteY2" fmla="*/ 176212 h 526097"/>
              <a:gd name="connsiteX0" fmla="*/ 0 w 1504950"/>
              <a:gd name="connsiteY0" fmla="*/ 367665 h 501015"/>
              <a:gd name="connsiteX1" fmla="*/ 826770 w 1504950"/>
              <a:gd name="connsiteY1" fmla="*/ 0 h 501015"/>
              <a:gd name="connsiteX2" fmla="*/ 1504950 w 1504950"/>
              <a:gd name="connsiteY2" fmla="*/ 501015 h 50101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504950"/>
              <a:gd name="connsiteY0" fmla="*/ 419735 h 553085"/>
              <a:gd name="connsiteX1" fmla="*/ 436245 w 1504950"/>
              <a:gd name="connsiteY1" fmla="*/ 109222 h 553085"/>
              <a:gd name="connsiteX2" fmla="*/ 826770 w 1504950"/>
              <a:gd name="connsiteY2" fmla="*/ 52070 h 553085"/>
              <a:gd name="connsiteX3" fmla="*/ 1504950 w 1504950"/>
              <a:gd name="connsiteY3" fmla="*/ 553085 h 55308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038225"/>
              <a:gd name="connsiteY0" fmla="*/ 76597 h 629047"/>
              <a:gd name="connsiteX1" fmla="*/ 360045 w 1038225"/>
              <a:gd name="connsiteY1" fmla="*/ 128032 h 629047"/>
              <a:gd name="connsiteX2" fmla="*/ 1038225 w 1038225"/>
              <a:gd name="connsiteY2" fmla="*/ 629047 h 629047"/>
              <a:gd name="connsiteX0" fmla="*/ 0 w 1038225"/>
              <a:gd name="connsiteY0" fmla="*/ 635 h 553085"/>
              <a:gd name="connsiteX1" fmla="*/ 360045 w 1038225"/>
              <a:gd name="connsiteY1" fmla="*/ 52070 h 553085"/>
              <a:gd name="connsiteX2" fmla="*/ 1038225 w 1038225"/>
              <a:gd name="connsiteY2" fmla="*/ 553085 h 553085"/>
              <a:gd name="connsiteX0" fmla="*/ 0 w 981075"/>
              <a:gd name="connsiteY0" fmla="*/ 62230 h 167005"/>
              <a:gd name="connsiteX1" fmla="*/ 360045 w 981075"/>
              <a:gd name="connsiteY1" fmla="*/ 113665 h 167005"/>
              <a:gd name="connsiteX2" fmla="*/ 981075 w 981075"/>
              <a:gd name="connsiteY2" fmla="*/ 167005 h 167005"/>
              <a:gd name="connsiteX0" fmla="*/ 0 w 981075"/>
              <a:gd name="connsiteY0" fmla="*/ 635 h 167005"/>
              <a:gd name="connsiteX1" fmla="*/ 360045 w 981075"/>
              <a:gd name="connsiteY1" fmla="*/ 52070 h 167005"/>
              <a:gd name="connsiteX2" fmla="*/ 981075 w 981075"/>
              <a:gd name="connsiteY2" fmla="*/ 105410 h 167005"/>
              <a:gd name="connsiteX0" fmla="*/ 0 w 866775"/>
              <a:gd name="connsiteY0" fmla="*/ 635 h 252730"/>
              <a:gd name="connsiteX1" fmla="*/ 360045 w 866775"/>
              <a:gd name="connsiteY1" fmla="*/ 52070 h 252730"/>
              <a:gd name="connsiteX2" fmla="*/ 866775 w 866775"/>
              <a:gd name="connsiteY2" fmla="*/ 191135 h 252730"/>
              <a:gd name="connsiteX0" fmla="*/ 0 w 862330"/>
              <a:gd name="connsiteY0" fmla="*/ 635 h 424180"/>
              <a:gd name="connsiteX1" fmla="*/ 360045 w 862330"/>
              <a:gd name="connsiteY1" fmla="*/ 52070 h 424180"/>
              <a:gd name="connsiteX2" fmla="*/ 838200 w 862330"/>
              <a:gd name="connsiteY2" fmla="*/ 362585 h 424180"/>
              <a:gd name="connsiteX0" fmla="*/ 0 w 904875"/>
              <a:gd name="connsiteY0" fmla="*/ 635 h 452755"/>
              <a:gd name="connsiteX1" fmla="*/ 360045 w 904875"/>
              <a:gd name="connsiteY1" fmla="*/ 52070 h 452755"/>
              <a:gd name="connsiteX2" fmla="*/ 904875 w 904875"/>
              <a:gd name="connsiteY2" fmla="*/ 391160 h 452755"/>
              <a:gd name="connsiteX0" fmla="*/ 0 w 904875"/>
              <a:gd name="connsiteY0" fmla="*/ 635 h 391160"/>
              <a:gd name="connsiteX1" fmla="*/ 360045 w 904875"/>
              <a:gd name="connsiteY1" fmla="*/ 52070 h 391160"/>
              <a:gd name="connsiteX2" fmla="*/ 904875 w 904875"/>
              <a:gd name="connsiteY2" fmla="*/ 391160 h 391160"/>
              <a:gd name="connsiteX0" fmla="*/ 0 w 904875"/>
              <a:gd name="connsiteY0" fmla="*/ 0 h 390525"/>
              <a:gd name="connsiteX1" fmla="*/ 360045 w 904875"/>
              <a:gd name="connsiteY1" fmla="*/ 51435 h 390525"/>
              <a:gd name="connsiteX2" fmla="*/ 904875 w 904875"/>
              <a:gd name="connsiteY2" fmla="*/ 390525 h 390525"/>
              <a:gd name="connsiteX0" fmla="*/ 0 w 904875"/>
              <a:gd name="connsiteY0" fmla="*/ 0 h 390525"/>
              <a:gd name="connsiteX1" fmla="*/ 474345 w 904875"/>
              <a:gd name="connsiteY1" fmla="*/ 194310 h 390525"/>
              <a:gd name="connsiteX2" fmla="*/ 904875 w 904875"/>
              <a:gd name="connsiteY2" fmla="*/ 390525 h 390525"/>
              <a:gd name="connsiteX0" fmla="*/ 0 w 904875"/>
              <a:gd name="connsiteY0" fmla="*/ 38497 h 429022"/>
              <a:gd name="connsiteX1" fmla="*/ 474345 w 904875"/>
              <a:gd name="connsiteY1" fmla="*/ 232807 h 429022"/>
              <a:gd name="connsiteX2" fmla="*/ 904875 w 904875"/>
              <a:gd name="connsiteY2" fmla="*/ 429022 h 429022"/>
              <a:gd name="connsiteX0" fmla="*/ 5080 w 681355"/>
              <a:gd name="connsiteY0" fmla="*/ 38497 h 552847"/>
              <a:gd name="connsiteX1" fmla="*/ 250825 w 681355"/>
              <a:gd name="connsiteY1" fmla="*/ 356632 h 552847"/>
              <a:gd name="connsiteX2" fmla="*/ 681355 w 681355"/>
              <a:gd name="connsiteY2" fmla="*/ 552847 h 552847"/>
              <a:gd name="connsiteX0" fmla="*/ 5080 w 681355"/>
              <a:gd name="connsiteY0" fmla="*/ 0 h 514350"/>
              <a:gd name="connsiteX1" fmla="*/ 250825 w 681355"/>
              <a:gd name="connsiteY1" fmla="*/ 318135 h 514350"/>
              <a:gd name="connsiteX2" fmla="*/ 681355 w 68135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76275"/>
              <a:gd name="connsiteY0" fmla="*/ 0 h 514350"/>
              <a:gd name="connsiteX1" fmla="*/ 169545 w 676275"/>
              <a:gd name="connsiteY1" fmla="*/ 270511 h 514350"/>
              <a:gd name="connsiteX2" fmla="*/ 676275 w 67627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85725 h 762000"/>
              <a:gd name="connsiteX1" fmla="*/ 1314450 w 1314450"/>
              <a:gd name="connsiteY1" fmla="*/ 762000 h 762000"/>
              <a:gd name="connsiteX0" fmla="*/ 440056 w 1754506"/>
              <a:gd name="connsiteY0" fmla="*/ 142875 h 819150"/>
              <a:gd name="connsiteX1" fmla="*/ 0 w 1754506"/>
              <a:gd name="connsiteY1" fmla="*/ 89537 h 819150"/>
              <a:gd name="connsiteX2" fmla="*/ 1754506 w 1754506"/>
              <a:gd name="connsiteY2" fmla="*/ 819150 h 819150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440056 w 1754506"/>
              <a:gd name="connsiteY0" fmla="*/ 148588 h 824863"/>
              <a:gd name="connsiteX1" fmla="*/ 314325 w 1754506"/>
              <a:gd name="connsiteY1" fmla="*/ 0 h 824863"/>
              <a:gd name="connsiteX2" fmla="*/ 0 w 1754506"/>
              <a:gd name="connsiteY2" fmla="*/ 95250 h 824863"/>
              <a:gd name="connsiteX3" fmla="*/ 1754506 w 1754506"/>
              <a:gd name="connsiteY3" fmla="*/ 824863 h 824863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0 w 1754506"/>
              <a:gd name="connsiteY0" fmla="*/ 0 h 729613"/>
              <a:gd name="connsiteX1" fmla="*/ 1754506 w 1754506"/>
              <a:gd name="connsiteY1" fmla="*/ 729613 h 729613"/>
              <a:gd name="connsiteX0" fmla="*/ 0 w 1754506"/>
              <a:gd name="connsiteY0" fmla="*/ 13337 h 742950"/>
              <a:gd name="connsiteX1" fmla="*/ 1754506 w 1754506"/>
              <a:gd name="connsiteY1" fmla="*/ 742950 h 742950"/>
              <a:gd name="connsiteX0" fmla="*/ 609600 w 2364106"/>
              <a:gd name="connsiteY0" fmla="*/ 251462 h 981075"/>
              <a:gd name="connsiteX1" fmla="*/ 0 w 2364106"/>
              <a:gd name="connsiteY1" fmla="*/ 32387 h 981075"/>
              <a:gd name="connsiteX2" fmla="*/ 2364106 w 2364106"/>
              <a:gd name="connsiteY2" fmla="*/ 981075 h 981075"/>
              <a:gd name="connsiteX0" fmla="*/ 0 w 2364106"/>
              <a:gd name="connsiteY0" fmla="*/ 32387 h 981075"/>
              <a:gd name="connsiteX1" fmla="*/ 2364106 w 2364106"/>
              <a:gd name="connsiteY1" fmla="*/ 981075 h 981075"/>
              <a:gd name="connsiteX0" fmla="*/ 0 w 2878456"/>
              <a:gd name="connsiteY0" fmla="*/ 32387 h 1104900"/>
              <a:gd name="connsiteX1" fmla="*/ 2878456 w 2878456"/>
              <a:gd name="connsiteY1" fmla="*/ 1104900 h 1104900"/>
              <a:gd name="connsiteX0" fmla="*/ 0 w 2878456"/>
              <a:gd name="connsiteY0" fmla="*/ 0 h 1072513"/>
              <a:gd name="connsiteX1" fmla="*/ 2878456 w 2878456"/>
              <a:gd name="connsiteY1" fmla="*/ 1072513 h 1072513"/>
              <a:gd name="connsiteX0" fmla="*/ 0 w 3259456"/>
              <a:gd name="connsiteY0" fmla="*/ 0 h 1291588"/>
              <a:gd name="connsiteX1" fmla="*/ 3259456 w 3259456"/>
              <a:gd name="connsiteY1" fmla="*/ 1291588 h 1291588"/>
              <a:gd name="connsiteX0" fmla="*/ 0 w 3173731"/>
              <a:gd name="connsiteY0" fmla="*/ 0 h 1034413"/>
              <a:gd name="connsiteX1" fmla="*/ 3173731 w 3173731"/>
              <a:gd name="connsiteY1" fmla="*/ 1034413 h 1034413"/>
              <a:gd name="connsiteX0" fmla="*/ 0 w 3240406"/>
              <a:gd name="connsiteY0" fmla="*/ 0 h 1043938"/>
              <a:gd name="connsiteX1" fmla="*/ 3240406 w 3240406"/>
              <a:gd name="connsiteY1" fmla="*/ 1043938 h 1043938"/>
              <a:gd name="connsiteX0" fmla="*/ 0 w 3240406"/>
              <a:gd name="connsiteY0" fmla="*/ 0 h 1043938"/>
              <a:gd name="connsiteX1" fmla="*/ 3240406 w 3240406"/>
              <a:gd name="connsiteY1" fmla="*/ 1043938 h 1043938"/>
              <a:gd name="connsiteX0" fmla="*/ 31750 w 3272156"/>
              <a:gd name="connsiteY0" fmla="*/ 38099 h 1082037"/>
              <a:gd name="connsiteX1" fmla="*/ 0 w 3272156"/>
              <a:gd name="connsiteY1" fmla="*/ 0 h 1082037"/>
              <a:gd name="connsiteX2" fmla="*/ 3272156 w 3272156"/>
              <a:gd name="connsiteY2" fmla="*/ 1082037 h 1082037"/>
              <a:gd name="connsiteX0" fmla="*/ 1615926 w 4856332"/>
              <a:gd name="connsiteY0" fmla="*/ 254123 h 1298061"/>
              <a:gd name="connsiteX1" fmla="*/ 0 w 4856332"/>
              <a:gd name="connsiteY1" fmla="*/ 0 h 1298061"/>
              <a:gd name="connsiteX2" fmla="*/ 4856332 w 4856332"/>
              <a:gd name="connsiteY2" fmla="*/ 1298061 h 1298061"/>
              <a:gd name="connsiteX0" fmla="*/ 0 w 5360388"/>
              <a:gd name="connsiteY0" fmla="*/ 0 h 1802117"/>
              <a:gd name="connsiteX1" fmla="*/ 504056 w 5360388"/>
              <a:gd name="connsiteY1" fmla="*/ 504056 h 1802117"/>
              <a:gd name="connsiteX2" fmla="*/ 5360388 w 5360388"/>
              <a:gd name="connsiteY2" fmla="*/ 1802117 h 1802117"/>
              <a:gd name="connsiteX0" fmla="*/ 0 w 5360388"/>
              <a:gd name="connsiteY0" fmla="*/ 0 h 1802117"/>
              <a:gd name="connsiteX1" fmla="*/ 216024 w 5360388"/>
              <a:gd name="connsiteY1" fmla="*/ 1080120 h 1802117"/>
              <a:gd name="connsiteX2" fmla="*/ 5360388 w 5360388"/>
              <a:gd name="connsiteY2" fmla="*/ 1802117 h 1802117"/>
              <a:gd name="connsiteX0" fmla="*/ 41920 w 762000"/>
              <a:gd name="connsiteY0" fmla="*/ 0 h 4320480"/>
              <a:gd name="connsiteX1" fmla="*/ 257944 w 762000"/>
              <a:gd name="connsiteY1" fmla="*/ 1080120 h 4320480"/>
              <a:gd name="connsiteX2" fmla="*/ 762000 w 762000"/>
              <a:gd name="connsiteY2" fmla="*/ 4320480 h 4320480"/>
              <a:gd name="connsiteX0" fmla="*/ 0 w 720080"/>
              <a:gd name="connsiteY0" fmla="*/ 0 h 4320480"/>
              <a:gd name="connsiteX1" fmla="*/ 216024 w 720080"/>
              <a:gd name="connsiteY1" fmla="*/ 1080120 h 4320480"/>
              <a:gd name="connsiteX2" fmla="*/ 720080 w 720080"/>
              <a:gd name="connsiteY2" fmla="*/ 4320480 h 4320480"/>
              <a:gd name="connsiteX0" fmla="*/ 0 w 720080"/>
              <a:gd name="connsiteY0" fmla="*/ 0 h 4320480"/>
              <a:gd name="connsiteX1" fmla="*/ 216024 w 720080"/>
              <a:gd name="connsiteY1" fmla="*/ 1080120 h 4320480"/>
              <a:gd name="connsiteX2" fmla="*/ 720080 w 720080"/>
              <a:gd name="connsiteY2" fmla="*/ 4320480 h 4320480"/>
              <a:gd name="connsiteX0" fmla="*/ 0 w 720080"/>
              <a:gd name="connsiteY0" fmla="*/ 0 h 4320480"/>
              <a:gd name="connsiteX1" fmla="*/ 216024 w 720080"/>
              <a:gd name="connsiteY1" fmla="*/ 1080120 h 4320480"/>
              <a:gd name="connsiteX2" fmla="*/ 720080 w 720080"/>
              <a:gd name="connsiteY2" fmla="*/ 4320480 h 4320480"/>
              <a:gd name="connsiteX0" fmla="*/ 0 w 720080"/>
              <a:gd name="connsiteY0" fmla="*/ 0 h 4320480"/>
              <a:gd name="connsiteX1" fmla="*/ 216024 w 720080"/>
              <a:gd name="connsiteY1" fmla="*/ 1080120 h 4320480"/>
              <a:gd name="connsiteX2" fmla="*/ 504759 w 720080"/>
              <a:gd name="connsiteY2" fmla="*/ 1989646 h 4320480"/>
              <a:gd name="connsiteX3" fmla="*/ 720080 w 720080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080120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080120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080120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296143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152127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152127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680519"/>
              <a:gd name="connsiteX1" fmla="*/ 216024 w 732081"/>
              <a:gd name="connsiteY1" fmla="*/ 1152127 h 4680519"/>
              <a:gd name="connsiteX2" fmla="*/ 648072 w 732081"/>
              <a:gd name="connsiteY2" fmla="*/ 1872207 h 4680519"/>
              <a:gd name="connsiteX3" fmla="*/ 720080 w 732081"/>
              <a:gd name="connsiteY3" fmla="*/ 4680519 h 4680519"/>
              <a:gd name="connsiteX0" fmla="*/ 0 w 732081"/>
              <a:gd name="connsiteY0" fmla="*/ 0 h 4896543"/>
              <a:gd name="connsiteX1" fmla="*/ 216024 w 732081"/>
              <a:gd name="connsiteY1" fmla="*/ 1152127 h 4896543"/>
              <a:gd name="connsiteX2" fmla="*/ 648072 w 732081"/>
              <a:gd name="connsiteY2" fmla="*/ 1872207 h 4896543"/>
              <a:gd name="connsiteX3" fmla="*/ 720080 w 732081"/>
              <a:gd name="connsiteY3" fmla="*/ 4896543 h 4896543"/>
              <a:gd name="connsiteX0" fmla="*/ 0 w 732081"/>
              <a:gd name="connsiteY0" fmla="*/ 0 h 4896543"/>
              <a:gd name="connsiteX1" fmla="*/ 216024 w 732081"/>
              <a:gd name="connsiteY1" fmla="*/ 1152127 h 4896543"/>
              <a:gd name="connsiteX2" fmla="*/ 648072 w 732081"/>
              <a:gd name="connsiteY2" fmla="*/ 1872207 h 4896543"/>
              <a:gd name="connsiteX3" fmla="*/ 720080 w 732081"/>
              <a:gd name="connsiteY3" fmla="*/ 4896543 h 4896543"/>
              <a:gd name="connsiteX0" fmla="*/ 53449 w 785530"/>
              <a:gd name="connsiteY0" fmla="*/ 0 h 4896543"/>
              <a:gd name="connsiteX1" fmla="*/ 269473 w 785530"/>
              <a:gd name="connsiteY1" fmla="*/ 1152127 h 4896543"/>
              <a:gd name="connsiteX2" fmla="*/ 701521 w 785530"/>
              <a:gd name="connsiteY2" fmla="*/ 1872207 h 4896543"/>
              <a:gd name="connsiteX3" fmla="*/ 773529 w 785530"/>
              <a:gd name="connsiteY3" fmla="*/ 4896543 h 4896543"/>
              <a:gd name="connsiteX0" fmla="*/ 53449 w 785530"/>
              <a:gd name="connsiteY0" fmla="*/ 0 h 4896543"/>
              <a:gd name="connsiteX1" fmla="*/ 269473 w 785530"/>
              <a:gd name="connsiteY1" fmla="*/ 1152127 h 4896543"/>
              <a:gd name="connsiteX2" fmla="*/ 701521 w 785530"/>
              <a:gd name="connsiteY2" fmla="*/ 1872207 h 4896543"/>
              <a:gd name="connsiteX3" fmla="*/ 773529 w 785530"/>
              <a:gd name="connsiteY3" fmla="*/ 4896543 h 4896543"/>
              <a:gd name="connsiteX0" fmla="*/ 53449 w 785530"/>
              <a:gd name="connsiteY0" fmla="*/ 0 h 5616624"/>
              <a:gd name="connsiteX1" fmla="*/ 269473 w 785530"/>
              <a:gd name="connsiteY1" fmla="*/ 1872208 h 5616624"/>
              <a:gd name="connsiteX2" fmla="*/ 701521 w 785530"/>
              <a:gd name="connsiteY2" fmla="*/ 2592288 h 5616624"/>
              <a:gd name="connsiteX3" fmla="*/ 773529 w 785530"/>
              <a:gd name="connsiteY3" fmla="*/ 5616624 h 5616624"/>
              <a:gd name="connsiteX0" fmla="*/ 53449 w 804089"/>
              <a:gd name="connsiteY0" fmla="*/ 0 h 5616624"/>
              <a:gd name="connsiteX1" fmla="*/ 269473 w 804089"/>
              <a:gd name="connsiteY1" fmla="*/ 1872208 h 5616624"/>
              <a:gd name="connsiteX2" fmla="*/ 720080 w 804089"/>
              <a:gd name="connsiteY2" fmla="*/ 4464496 h 5616624"/>
              <a:gd name="connsiteX3" fmla="*/ 773529 w 804089"/>
              <a:gd name="connsiteY3" fmla="*/ 5616624 h 5616624"/>
              <a:gd name="connsiteX0" fmla="*/ 0 w 750640"/>
              <a:gd name="connsiteY0" fmla="*/ 0 h 5616624"/>
              <a:gd name="connsiteX1" fmla="*/ 450607 w 750640"/>
              <a:gd name="connsiteY1" fmla="*/ 4392488 h 5616624"/>
              <a:gd name="connsiteX2" fmla="*/ 666631 w 750640"/>
              <a:gd name="connsiteY2" fmla="*/ 4464496 h 5616624"/>
              <a:gd name="connsiteX3" fmla="*/ 720080 w 750640"/>
              <a:gd name="connsiteY3" fmla="*/ 5616624 h 5616624"/>
              <a:gd name="connsiteX0" fmla="*/ 0 w 750640"/>
              <a:gd name="connsiteY0" fmla="*/ 0 h 5616624"/>
              <a:gd name="connsiteX1" fmla="*/ 450606 w 750640"/>
              <a:gd name="connsiteY1" fmla="*/ 2952328 h 5616624"/>
              <a:gd name="connsiteX2" fmla="*/ 450607 w 750640"/>
              <a:gd name="connsiteY2" fmla="*/ 4392488 h 5616624"/>
              <a:gd name="connsiteX3" fmla="*/ 666631 w 750640"/>
              <a:gd name="connsiteY3" fmla="*/ 4464496 h 5616624"/>
              <a:gd name="connsiteX4" fmla="*/ 720080 w 750640"/>
              <a:gd name="connsiteY4" fmla="*/ 5616624 h 5616624"/>
              <a:gd name="connsiteX0" fmla="*/ 0 w 1164130"/>
              <a:gd name="connsiteY0" fmla="*/ 0 h 2952328"/>
              <a:gd name="connsiteX1" fmla="*/ 864096 w 1164130"/>
              <a:gd name="connsiteY1" fmla="*/ 288032 h 2952328"/>
              <a:gd name="connsiteX2" fmla="*/ 864097 w 1164130"/>
              <a:gd name="connsiteY2" fmla="*/ 1728192 h 2952328"/>
              <a:gd name="connsiteX3" fmla="*/ 1080121 w 1164130"/>
              <a:gd name="connsiteY3" fmla="*/ 1800200 h 2952328"/>
              <a:gd name="connsiteX4" fmla="*/ 1133570 w 1164130"/>
              <a:gd name="connsiteY4" fmla="*/ 2952328 h 2952328"/>
              <a:gd name="connsiteX0" fmla="*/ 79744 w 1243874"/>
              <a:gd name="connsiteY0" fmla="*/ 379432 h 3331760"/>
              <a:gd name="connsiteX1" fmla="*/ 943840 w 1243874"/>
              <a:gd name="connsiteY1" fmla="*/ 667464 h 3331760"/>
              <a:gd name="connsiteX2" fmla="*/ 943841 w 1243874"/>
              <a:gd name="connsiteY2" fmla="*/ 2107624 h 3331760"/>
              <a:gd name="connsiteX3" fmla="*/ 1159865 w 1243874"/>
              <a:gd name="connsiteY3" fmla="*/ 2179632 h 3331760"/>
              <a:gd name="connsiteX4" fmla="*/ 1213314 w 1243874"/>
              <a:gd name="connsiteY4" fmla="*/ 3331760 h 3331760"/>
              <a:gd name="connsiteX0" fmla="*/ 0 w 1164130"/>
              <a:gd name="connsiteY0" fmla="*/ 3885 h 2956213"/>
              <a:gd name="connsiteX1" fmla="*/ 360040 w 1164130"/>
              <a:gd name="connsiteY1" fmla="*/ 147901 h 2956213"/>
              <a:gd name="connsiteX2" fmla="*/ 864096 w 1164130"/>
              <a:gd name="connsiteY2" fmla="*/ 291917 h 2956213"/>
              <a:gd name="connsiteX3" fmla="*/ 864097 w 1164130"/>
              <a:gd name="connsiteY3" fmla="*/ 1732077 h 2956213"/>
              <a:gd name="connsiteX4" fmla="*/ 1080121 w 1164130"/>
              <a:gd name="connsiteY4" fmla="*/ 1804085 h 2956213"/>
              <a:gd name="connsiteX5" fmla="*/ 1133570 w 1164130"/>
              <a:gd name="connsiteY5" fmla="*/ 2956213 h 2956213"/>
              <a:gd name="connsiteX0" fmla="*/ 0 w 1020114"/>
              <a:gd name="connsiteY0" fmla="*/ 3168352 h 3240360"/>
              <a:gd name="connsiteX1" fmla="*/ 216024 w 1020114"/>
              <a:gd name="connsiteY1" fmla="*/ 432048 h 3240360"/>
              <a:gd name="connsiteX2" fmla="*/ 720080 w 1020114"/>
              <a:gd name="connsiteY2" fmla="*/ 576064 h 3240360"/>
              <a:gd name="connsiteX3" fmla="*/ 720081 w 1020114"/>
              <a:gd name="connsiteY3" fmla="*/ 2016224 h 3240360"/>
              <a:gd name="connsiteX4" fmla="*/ 936105 w 1020114"/>
              <a:gd name="connsiteY4" fmla="*/ 2088232 h 3240360"/>
              <a:gd name="connsiteX5" fmla="*/ 989554 w 1020114"/>
              <a:gd name="connsiteY5" fmla="*/ 3240360 h 3240360"/>
              <a:gd name="connsiteX0" fmla="*/ 192021 w 1212135"/>
              <a:gd name="connsiteY0" fmla="*/ 3168352 h 3240360"/>
              <a:gd name="connsiteX1" fmla="*/ 120013 w 1212135"/>
              <a:gd name="connsiteY1" fmla="*/ 432048 h 3240360"/>
              <a:gd name="connsiteX2" fmla="*/ 912101 w 1212135"/>
              <a:gd name="connsiteY2" fmla="*/ 576064 h 3240360"/>
              <a:gd name="connsiteX3" fmla="*/ 912102 w 1212135"/>
              <a:gd name="connsiteY3" fmla="*/ 2016224 h 3240360"/>
              <a:gd name="connsiteX4" fmla="*/ 1128126 w 1212135"/>
              <a:gd name="connsiteY4" fmla="*/ 2088232 h 3240360"/>
              <a:gd name="connsiteX5" fmla="*/ 1181575 w 1212135"/>
              <a:gd name="connsiteY5" fmla="*/ 3240360 h 3240360"/>
              <a:gd name="connsiteX0" fmla="*/ 12002 w 1248139"/>
              <a:gd name="connsiteY0" fmla="*/ 3168352 h 3240360"/>
              <a:gd name="connsiteX1" fmla="*/ 156017 w 1248139"/>
              <a:gd name="connsiteY1" fmla="*/ 432048 h 3240360"/>
              <a:gd name="connsiteX2" fmla="*/ 948105 w 1248139"/>
              <a:gd name="connsiteY2" fmla="*/ 576064 h 3240360"/>
              <a:gd name="connsiteX3" fmla="*/ 948106 w 1248139"/>
              <a:gd name="connsiteY3" fmla="*/ 2016224 h 3240360"/>
              <a:gd name="connsiteX4" fmla="*/ 1164130 w 1248139"/>
              <a:gd name="connsiteY4" fmla="*/ 2088232 h 3240360"/>
              <a:gd name="connsiteX5" fmla="*/ 1217579 w 1248139"/>
              <a:gd name="connsiteY5" fmla="*/ 3240360 h 3240360"/>
              <a:gd name="connsiteX0" fmla="*/ 12002 w 1248139"/>
              <a:gd name="connsiteY0" fmla="*/ 3168352 h 3240360"/>
              <a:gd name="connsiteX1" fmla="*/ 156017 w 1248139"/>
              <a:gd name="connsiteY1" fmla="*/ 432048 h 3240360"/>
              <a:gd name="connsiteX2" fmla="*/ 948105 w 1248139"/>
              <a:gd name="connsiteY2" fmla="*/ 576064 h 3240360"/>
              <a:gd name="connsiteX3" fmla="*/ 948106 w 1248139"/>
              <a:gd name="connsiteY3" fmla="*/ 2016224 h 3240360"/>
              <a:gd name="connsiteX4" fmla="*/ 1164130 w 1248139"/>
              <a:gd name="connsiteY4" fmla="*/ 2088232 h 3240360"/>
              <a:gd name="connsiteX5" fmla="*/ 1217579 w 1248139"/>
              <a:gd name="connsiteY5" fmla="*/ 3240360 h 3240360"/>
              <a:gd name="connsiteX0" fmla="*/ 12002 w 1248139"/>
              <a:gd name="connsiteY0" fmla="*/ 3168352 h 3240360"/>
              <a:gd name="connsiteX1" fmla="*/ 156017 w 1248139"/>
              <a:gd name="connsiteY1" fmla="*/ 432048 h 3240360"/>
              <a:gd name="connsiteX2" fmla="*/ 948105 w 1248139"/>
              <a:gd name="connsiteY2" fmla="*/ 576064 h 3240360"/>
              <a:gd name="connsiteX3" fmla="*/ 948106 w 1248139"/>
              <a:gd name="connsiteY3" fmla="*/ 2016224 h 3240360"/>
              <a:gd name="connsiteX4" fmla="*/ 1164130 w 1248139"/>
              <a:gd name="connsiteY4" fmla="*/ 2088232 h 3240360"/>
              <a:gd name="connsiteX5" fmla="*/ 1217579 w 1248139"/>
              <a:gd name="connsiteY5" fmla="*/ 3240360 h 3240360"/>
              <a:gd name="connsiteX0" fmla="*/ 62007 w 1238138"/>
              <a:gd name="connsiteY0" fmla="*/ 3168352 h 3240360"/>
              <a:gd name="connsiteX1" fmla="*/ 146016 w 1238138"/>
              <a:gd name="connsiteY1" fmla="*/ 432048 h 3240360"/>
              <a:gd name="connsiteX2" fmla="*/ 938104 w 1238138"/>
              <a:gd name="connsiteY2" fmla="*/ 576064 h 3240360"/>
              <a:gd name="connsiteX3" fmla="*/ 938105 w 1238138"/>
              <a:gd name="connsiteY3" fmla="*/ 2016224 h 3240360"/>
              <a:gd name="connsiteX4" fmla="*/ 1154129 w 1238138"/>
              <a:gd name="connsiteY4" fmla="*/ 2088232 h 3240360"/>
              <a:gd name="connsiteX5" fmla="*/ 1207578 w 1238138"/>
              <a:gd name="connsiteY5" fmla="*/ 3240360 h 3240360"/>
              <a:gd name="connsiteX0" fmla="*/ 62007 w 1238138"/>
              <a:gd name="connsiteY0" fmla="*/ 3168352 h 3240360"/>
              <a:gd name="connsiteX1" fmla="*/ 146016 w 1238138"/>
              <a:gd name="connsiteY1" fmla="*/ 432048 h 3240360"/>
              <a:gd name="connsiteX2" fmla="*/ 938104 w 1238138"/>
              <a:gd name="connsiteY2" fmla="*/ 576064 h 3240360"/>
              <a:gd name="connsiteX3" fmla="*/ 938105 w 1238138"/>
              <a:gd name="connsiteY3" fmla="*/ 2016224 h 3240360"/>
              <a:gd name="connsiteX4" fmla="*/ 1154129 w 1238138"/>
              <a:gd name="connsiteY4" fmla="*/ 2088232 h 3240360"/>
              <a:gd name="connsiteX5" fmla="*/ 1207578 w 1238138"/>
              <a:gd name="connsiteY5" fmla="*/ 3240360 h 3240360"/>
              <a:gd name="connsiteX0" fmla="*/ 74009 w 1250140"/>
              <a:gd name="connsiteY0" fmla="*/ 2880320 h 2952328"/>
              <a:gd name="connsiteX1" fmla="*/ 146016 w 1250140"/>
              <a:gd name="connsiteY1" fmla="*/ 432048 h 2952328"/>
              <a:gd name="connsiteX2" fmla="*/ 950106 w 1250140"/>
              <a:gd name="connsiteY2" fmla="*/ 288032 h 2952328"/>
              <a:gd name="connsiteX3" fmla="*/ 950107 w 1250140"/>
              <a:gd name="connsiteY3" fmla="*/ 1728192 h 2952328"/>
              <a:gd name="connsiteX4" fmla="*/ 1166131 w 1250140"/>
              <a:gd name="connsiteY4" fmla="*/ 1800200 h 2952328"/>
              <a:gd name="connsiteX5" fmla="*/ 1219580 w 1250140"/>
              <a:gd name="connsiteY5" fmla="*/ 2952328 h 2952328"/>
              <a:gd name="connsiteX0" fmla="*/ 60007 w 1236138"/>
              <a:gd name="connsiteY0" fmla="*/ 2892321 h 2964329"/>
              <a:gd name="connsiteX1" fmla="*/ 132014 w 1236138"/>
              <a:gd name="connsiteY1" fmla="*/ 444049 h 2964329"/>
              <a:gd name="connsiteX2" fmla="*/ 852094 w 1236138"/>
              <a:gd name="connsiteY2" fmla="*/ 228025 h 2964329"/>
              <a:gd name="connsiteX3" fmla="*/ 936105 w 1236138"/>
              <a:gd name="connsiteY3" fmla="*/ 1740193 h 2964329"/>
              <a:gd name="connsiteX4" fmla="*/ 1152129 w 1236138"/>
              <a:gd name="connsiteY4" fmla="*/ 1812201 h 2964329"/>
              <a:gd name="connsiteX5" fmla="*/ 1205578 w 1236138"/>
              <a:gd name="connsiteY5" fmla="*/ 2964329 h 2964329"/>
              <a:gd name="connsiteX0" fmla="*/ 60007 w 1236138"/>
              <a:gd name="connsiteY0" fmla="*/ 2880320 h 2952328"/>
              <a:gd name="connsiteX1" fmla="*/ 132014 w 1236138"/>
              <a:gd name="connsiteY1" fmla="*/ 432048 h 2952328"/>
              <a:gd name="connsiteX2" fmla="*/ 852094 w 1236138"/>
              <a:gd name="connsiteY2" fmla="*/ 216024 h 2952328"/>
              <a:gd name="connsiteX3" fmla="*/ 936105 w 1236138"/>
              <a:gd name="connsiteY3" fmla="*/ 1728192 h 2952328"/>
              <a:gd name="connsiteX4" fmla="*/ 1152129 w 1236138"/>
              <a:gd name="connsiteY4" fmla="*/ 1800200 h 2952328"/>
              <a:gd name="connsiteX5" fmla="*/ 1205578 w 1236138"/>
              <a:gd name="connsiteY5" fmla="*/ 2952328 h 2952328"/>
              <a:gd name="connsiteX0" fmla="*/ 0 w 1176131"/>
              <a:gd name="connsiteY0" fmla="*/ 2880320 h 2952328"/>
              <a:gd name="connsiteX1" fmla="*/ 72007 w 1176131"/>
              <a:gd name="connsiteY1" fmla="*/ 432048 h 2952328"/>
              <a:gd name="connsiteX2" fmla="*/ 792087 w 1176131"/>
              <a:gd name="connsiteY2" fmla="*/ 216024 h 2952328"/>
              <a:gd name="connsiteX3" fmla="*/ 876098 w 1176131"/>
              <a:gd name="connsiteY3" fmla="*/ 1728192 h 2952328"/>
              <a:gd name="connsiteX4" fmla="*/ 1092122 w 1176131"/>
              <a:gd name="connsiteY4" fmla="*/ 1800200 h 2952328"/>
              <a:gd name="connsiteX5" fmla="*/ 1145571 w 1176131"/>
              <a:gd name="connsiteY5" fmla="*/ 2952328 h 2952328"/>
              <a:gd name="connsiteX0" fmla="*/ 30461 w 1206592"/>
              <a:gd name="connsiteY0" fmla="*/ 2880320 h 2952328"/>
              <a:gd name="connsiteX1" fmla="*/ 30460 w 1206592"/>
              <a:gd name="connsiteY1" fmla="*/ 432048 h 2952328"/>
              <a:gd name="connsiteX2" fmla="*/ 822548 w 1206592"/>
              <a:gd name="connsiteY2" fmla="*/ 216024 h 2952328"/>
              <a:gd name="connsiteX3" fmla="*/ 906559 w 1206592"/>
              <a:gd name="connsiteY3" fmla="*/ 1728192 h 2952328"/>
              <a:gd name="connsiteX4" fmla="*/ 1122583 w 1206592"/>
              <a:gd name="connsiteY4" fmla="*/ 1800200 h 2952328"/>
              <a:gd name="connsiteX5" fmla="*/ 1176032 w 1206592"/>
              <a:gd name="connsiteY5" fmla="*/ 2952328 h 2952328"/>
              <a:gd name="connsiteX0" fmla="*/ 30461 w 1206592"/>
              <a:gd name="connsiteY0" fmla="*/ 2880320 h 2952328"/>
              <a:gd name="connsiteX1" fmla="*/ 30460 w 1206592"/>
              <a:gd name="connsiteY1" fmla="*/ 432048 h 2952328"/>
              <a:gd name="connsiteX2" fmla="*/ 822548 w 1206592"/>
              <a:gd name="connsiteY2" fmla="*/ 216024 h 2952328"/>
              <a:gd name="connsiteX3" fmla="*/ 906559 w 1206592"/>
              <a:gd name="connsiteY3" fmla="*/ 1728192 h 2952328"/>
              <a:gd name="connsiteX4" fmla="*/ 1122583 w 1206592"/>
              <a:gd name="connsiteY4" fmla="*/ 1800200 h 2952328"/>
              <a:gd name="connsiteX5" fmla="*/ 1176032 w 1206592"/>
              <a:gd name="connsiteY5" fmla="*/ 2952328 h 2952328"/>
              <a:gd name="connsiteX0" fmla="*/ 30461 w 1206592"/>
              <a:gd name="connsiteY0" fmla="*/ 2843880 h 2915888"/>
              <a:gd name="connsiteX1" fmla="*/ 30460 w 1206592"/>
              <a:gd name="connsiteY1" fmla="*/ 395608 h 2915888"/>
              <a:gd name="connsiteX2" fmla="*/ 822548 w 1206592"/>
              <a:gd name="connsiteY2" fmla="*/ 323600 h 2915888"/>
              <a:gd name="connsiteX3" fmla="*/ 906559 w 1206592"/>
              <a:gd name="connsiteY3" fmla="*/ 1691752 h 2915888"/>
              <a:gd name="connsiteX4" fmla="*/ 1122583 w 1206592"/>
              <a:gd name="connsiteY4" fmla="*/ 1763760 h 2915888"/>
              <a:gd name="connsiteX5" fmla="*/ 1176032 w 1206592"/>
              <a:gd name="connsiteY5" fmla="*/ 2915888 h 2915888"/>
              <a:gd name="connsiteX0" fmla="*/ 30461 w 1206592"/>
              <a:gd name="connsiteY0" fmla="*/ 2843880 h 2915888"/>
              <a:gd name="connsiteX1" fmla="*/ 30460 w 1206592"/>
              <a:gd name="connsiteY1" fmla="*/ 395608 h 2915888"/>
              <a:gd name="connsiteX2" fmla="*/ 822548 w 1206592"/>
              <a:gd name="connsiteY2" fmla="*/ 323600 h 2915888"/>
              <a:gd name="connsiteX3" fmla="*/ 906559 w 1206592"/>
              <a:gd name="connsiteY3" fmla="*/ 1691752 h 2915888"/>
              <a:gd name="connsiteX4" fmla="*/ 1122583 w 1206592"/>
              <a:gd name="connsiteY4" fmla="*/ 1763760 h 2915888"/>
              <a:gd name="connsiteX5" fmla="*/ 1176032 w 1206592"/>
              <a:gd name="connsiteY5" fmla="*/ 2915888 h 2915888"/>
              <a:gd name="connsiteX0" fmla="*/ 30461 w 1206592"/>
              <a:gd name="connsiteY0" fmla="*/ 2843880 h 2915888"/>
              <a:gd name="connsiteX1" fmla="*/ 30460 w 1206592"/>
              <a:gd name="connsiteY1" fmla="*/ 395608 h 2915888"/>
              <a:gd name="connsiteX2" fmla="*/ 822548 w 1206592"/>
              <a:gd name="connsiteY2" fmla="*/ 323600 h 2915888"/>
              <a:gd name="connsiteX3" fmla="*/ 906559 w 1206592"/>
              <a:gd name="connsiteY3" fmla="*/ 1691752 h 2915888"/>
              <a:gd name="connsiteX4" fmla="*/ 1122583 w 1206592"/>
              <a:gd name="connsiteY4" fmla="*/ 1763760 h 2915888"/>
              <a:gd name="connsiteX5" fmla="*/ 1176032 w 1206592"/>
              <a:gd name="connsiteY5" fmla="*/ 2915888 h 2915888"/>
              <a:gd name="connsiteX0" fmla="*/ 30461 w 1266597"/>
              <a:gd name="connsiteY0" fmla="*/ 2843880 h 2915888"/>
              <a:gd name="connsiteX1" fmla="*/ 30460 w 1266597"/>
              <a:gd name="connsiteY1" fmla="*/ 395608 h 2915888"/>
              <a:gd name="connsiteX2" fmla="*/ 822548 w 1266597"/>
              <a:gd name="connsiteY2" fmla="*/ 323600 h 2915888"/>
              <a:gd name="connsiteX3" fmla="*/ 906559 w 1266597"/>
              <a:gd name="connsiteY3" fmla="*/ 1691752 h 2915888"/>
              <a:gd name="connsiteX4" fmla="*/ 1182588 w 1266597"/>
              <a:gd name="connsiteY4" fmla="*/ 2051792 h 2915888"/>
              <a:gd name="connsiteX5" fmla="*/ 1176032 w 1266597"/>
              <a:gd name="connsiteY5" fmla="*/ 2915888 h 2915888"/>
              <a:gd name="connsiteX0" fmla="*/ 30461 w 1266597"/>
              <a:gd name="connsiteY0" fmla="*/ 2843880 h 2915888"/>
              <a:gd name="connsiteX1" fmla="*/ 30460 w 1266597"/>
              <a:gd name="connsiteY1" fmla="*/ 395608 h 2915888"/>
              <a:gd name="connsiteX2" fmla="*/ 822548 w 1266597"/>
              <a:gd name="connsiteY2" fmla="*/ 323600 h 2915888"/>
              <a:gd name="connsiteX3" fmla="*/ 906559 w 1266597"/>
              <a:gd name="connsiteY3" fmla="*/ 1691752 h 2915888"/>
              <a:gd name="connsiteX4" fmla="*/ 1182588 w 1266597"/>
              <a:gd name="connsiteY4" fmla="*/ 2051792 h 2915888"/>
              <a:gd name="connsiteX5" fmla="*/ 1176032 w 1266597"/>
              <a:gd name="connsiteY5" fmla="*/ 2915888 h 2915888"/>
              <a:gd name="connsiteX0" fmla="*/ 30461 w 1203223"/>
              <a:gd name="connsiteY0" fmla="*/ 2843880 h 2915888"/>
              <a:gd name="connsiteX1" fmla="*/ 30460 w 1203223"/>
              <a:gd name="connsiteY1" fmla="*/ 395608 h 2915888"/>
              <a:gd name="connsiteX2" fmla="*/ 822548 w 1203223"/>
              <a:gd name="connsiteY2" fmla="*/ 323600 h 2915888"/>
              <a:gd name="connsiteX3" fmla="*/ 906559 w 1203223"/>
              <a:gd name="connsiteY3" fmla="*/ 1691752 h 2915888"/>
              <a:gd name="connsiteX4" fmla="*/ 1182588 w 1203223"/>
              <a:gd name="connsiteY4" fmla="*/ 2051792 h 2915888"/>
              <a:gd name="connsiteX5" fmla="*/ 1176032 w 1203223"/>
              <a:gd name="connsiteY5" fmla="*/ 2915888 h 2915888"/>
              <a:gd name="connsiteX0" fmla="*/ 30461 w 1203223"/>
              <a:gd name="connsiteY0" fmla="*/ 2843880 h 2915888"/>
              <a:gd name="connsiteX1" fmla="*/ 30460 w 1203223"/>
              <a:gd name="connsiteY1" fmla="*/ 395608 h 2915888"/>
              <a:gd name="connsiteX2" fmla="*/ 822548 w 1203223"/>
              <a:gd name="connsiteY2" fmla="*/ 323600 h 2915888"/>
              <a:gd name="connsiteX3" fmla="*/ 906559 w 1203223"/>
              <a:gd name="connsiteY3" fmla="*/ 1691752 h 2915888"/>
              <a:gd name="connsiteX4" fmla="*/ 1182588 w 1203223"/>
              <a:gd name="connsiteY4" fmla="*/ 2123800 h 2915888"/>
              <a:gd name="connsiteX5" fmla="*/ 1176032 w 1203223"/>
              <a:gd name="connsiteY5" fmla="*/ 2915888 h 291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3223" h="2915888">
                <a:moveTo>
                  <a:pt x="30461" y="2843880"/>
                </a:moveTo>
                <a:cubicBezTo>
                  <a:pt x="52279" y="2562688"/>
                  <a:pt x="0" y="904358"/>
                  <a:pt x="30460" y="395608"/>
                </a:cubicBezTo>
                <a:cubicBezTo>
                  <a:pt x="18375" y="0"/>
                  <a:pt x="802723" y="68819"/>
                  <a:pt x="822548" y="323600"/>
                </a:cubicBezTo>
                <a:cubicBezTo>
                  <a:pt x="885544" y="722675"/>
                  <a:pt x="824160" y="1425541"/>
                  <a:pt x="906559" y="1691752"/>
                </a:cubicBezTo>
                <a:cubicBezTo>
                  <a:pt x="1193147" y="1966148"/>
                  <a:pt x="1158257" y="1897118"/>
                  <a:pt x="1182588" y="2123800"/>
                </a:cubicBezTo>
                <a:cubicBezTo>
                  <a:pt x="1203223" y="2269542"/>
                  <a:pt x="1140145" y="2527416"/>
                  <a:pt x="1176032" y="2915888"/>
                </a:cubicBezTo>
              </a:path>
            </a:pathLst>
          </a:custGeom>
          <a:ln w="50800">
            <a:solidFill>
              <a:schemeClr val="accent4"/>
            </a:solidFill>
            <a:prstDash val="solid"/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2" name="Rectangle 171"/>
          <p:cNvSpPr/>
          <p:nvPr/>
        </p:nvSpPr>
        <p:spPr>
          <a:xfrm>
            <a:off x="467544" y="260648"/>
            <a:ext cx="7056784" cy="6336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8"/>
          <p:cNvGrpSpPr/>
          <p:nvPr/>
        </p:nvGrpSpPr>
        <p:grpSpPr>
          <a:xfrm>
            <a:off x="467544" y="260648"/>
            <a:ext cx="6697445" cy="5904656"/>
            <a:chOff x="467544" y="260648"/>
            <a:chExt cx="6697445" cy="5904656"/>
          </a:xfrm>
        </p:grpSpPr>
        <p:grpSp>
          <p:nvGrpSpPr>
            <p:cNvPr id="3" name="Group 107"/>
            <p:cNvGrpSpPr/>
            <p:nvPr/>
          </p:nvGrpSpPr>
          <p:grpSpPr>
            <a:xfrm>
              <a:off x="187658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06" name="Straight Connector 105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108"/>
            <p:cNvGrpSpPr/>
            <p:nvPr/>
          </p:nvGrpSpPr>
          <p:grpSpPr>
            <a:xfrm>
              <a:off x="331674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16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17" name="Straight Connector 116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17"/>
            <p:cNvGrpSpPr/>
            <p:nvPr/>
          </p:nvGrpSpPr>
          <p:grpSpPr>
            <a:xfrm>
              <a:off x="475690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26" name="Straight Connector 125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126"/>
            <p:cNvGrpSpPr/>
            <p:nvPr/>
          </p:nvGrpSpPr>
          <p:grpSpPr>
            <a:xfrm>
              <a:off x="619706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34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35" name="Straight Connector 134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35"/>
            <p:cNvGrpSpPr/>
            <p:nvPr/>
          </p:nvGrpSpPr>
          <p:grpSpPr>
            <a:xfrm>
              <a:off x="187658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3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44" name="Straight Connector 143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44"/>
            <p:cNvGrpSpPr/>
            <p:nvPr/>
          </p:nvGrpSpPr>
          <p:grpSpPr>
            <a:xfrm>
              <a:off x="331674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46" name="Straight Connector 145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2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53" name="Straight Connector 152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53"/>
            <p:cNvGrpSpPr/>
            <p:nvPr/>
          </p:nvGrpSpPr>
          <p:grpSpPr>
            <a:xfrm>
              <a:off x="475690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1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62" name="Straight Connector 161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62"/>
            <p:cNvGrpSpPr/>
            <p:nvPr/>
          </p:nvGrpSpPr>
          <p:grpSpPr>
            <a:xfrm>
              <a:off x="619706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70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71" name="Straight Connector 170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3" name="Straight Connector 172"/>
            <p:cNvCxnSpPr/>
            <p:nvPr/>
          </p:nvCxnSpPr>
          <p:spPr>
            <a:xfrm>
              <a:off x="1187624" y="2608631"/>
              <a:ext cx="50405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187624" y="4768871"/>
              <a:ext cx="504056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169168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277180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3131840" y="692696"/>
              <a:ext cx="0" cy="54726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457200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601216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565212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4211960" y="692696"/>
              <a:ext cx="0" cy="547260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09228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467544" y="2358307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WL0</a:t>
              </a:r>
              <a:endParaRPr lang="nl-BE" sz="2400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67544" y="4518547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WL1</a:t>
              </a:r>
              <a:endParaRPr lang="nl-BE" sz="24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559023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dirty="0" smtClean="0"/>
                <a:t>L0</a:t>
              </a:r>
              <a:endParaRPr lang="nl-BE" sz="24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267744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SL0</a:t>
              </a:r>
              <a:endParaRPr lang="nl-BE" sz="2400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3059832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BL1</a:t>
              </a:r>
              <a:endParaRPr lang="nl-BE" sz="2400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673604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SL1</a:t>
              </a:r>
              <a:endParaRPr lang="nl-BE" sz="24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524865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BL2</a:t>
              </a:r>
              <a:endParaRPr lang="nl-BE" sz="24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138637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SL2</a:t>
              </a:r>
              <a:endParaRPr lang="nl-BE" sz="2400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940152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BL3</a:t>
              </a:r>
              <a:endParaRPr lang="nl-BE" sz="24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553924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SL3</a:t>
              </a:r>
              <a:endParaRPr lang="nl-BE" sz="2400" dirty="0"/>
            </a:p>
          </p:txBody>
        </p:sp>
        <p:cxnSp>
          <p:nvCxnSpPr>
            <p:cNvPr id="197" name="Straight Connector 196"/>
            <p:cNvCxnSpPr>
              <a:stCxn id="143" idx="1"/>
            </p:cNvCxnSpPr>
            <p:nvPr/>
          </p:nvCxnSpPr>
          <p:spPr>
            <a:xfrm flipH="1">
              <a:off x="1691680" y="1477868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>
              <a:off x="169168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313184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H="1">
              <a:off x="3131840" y="148478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>
              <a:off x="4572000" y="148478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457200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H="1">
              <a:off x="6012160" y="148478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601216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H="1">
              <a:off x="2502622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H="1">
              <a:off x="2502622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H="1">
              <a:off x="3942782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>
              <a:off x="3942782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>
              <a:off x="5392369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H="1">
              <a:off x="5392369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H="1">
              <a:off x="6829121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>
              <a:off x="6829121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2862662" y="6165304"/>
            <a:ext cx="54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Vdd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961636" y="615587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Vss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136" name="Freeform 135"/>
          <p:cNvSpPr/>
          <p:nvPr/>
        </p:nvSpPr>
        <p:spPr>
          <a:xfrm>
            <a:off x="3173388" y="3321424"/>
            <a:ext cx="1203223" cy="2915888"/>
          </a:xfrm>
          <a:custGeom>
            <a:avLst/>
            <a:gdLst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0866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3152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69227 h 281622"/>
              <a:gd name="connsiteX0" fmla="*/ 0 w 3581400"/>
              <a:gd name="connsiteY0" fmla="*/ 481965 h 516890"/>
              <a:gd name="connsiteX1" fmla="*/ 560070 w 3581400"/>
              <a:gd name="connsiteY1" fmla="*/ 0 h 516890"/>
              <a:gd name="connsiteX2" fmla="*/ 396240 w 3581400"/>
              <a:gd name="connsiteY2" fmla="*/ 481965 h 516890"/>
              <a:gd name="connsiteX3" fmla="*/ 731520 w 3581400"/>
              <a:gd name="connsiteY3" fmla="*/ 276225 h 516890"/>
              <a:gd name="connsiteX4" fmla="*/ 1844040 w 3581400"/>
              <a:gd name="connsiteY4" fmla="*/ 230505 h 516890"/>
              <a:gd name="connsiteX5" fmla="*/ 2042160 w 3581400"/>
              <a:gd name="connsiteY5" fmla="*/ 382905 h 516890"/>
              <a:gd name="connsiteX6" fmla="*/ 3581400 w 3581400"/>
              <a:gd name="connsiteY6" fmla="*/ 386715 h 516890"/>
              <a:gd name="connsiteX0" fmla="*/ 0 w 3581400"/>
              <a:gd name="connsiteY0" fmla="*/ 264477 h 298767"/>
              <a:gd name="connsiteX1" fmla="*/ 396240 w 3581400"/>
              <a:gd name="connsiteY1" fmla="*/ 264477 h 298767"/>
              <a:gd name="connsiteX2" fmla="*/ 731520 w 3581400"/>
              <a:gd name="connsiteY2" fmla="*/ 58737 h 298767"/>
              <a:gd name="connsiteX3" fmla="*/ 1844040 w 3581400"/>
              <a:gd name="connsiteY3" fmla="*/ 13017 h 298767"/>
              <a:gd name="connsiteX4" fmla="*/ 2042160 w 3581400"/>
              <a:gd name="connsiteY4" fmla="*/ 165417 h 298767"/>
              <a:gd name="connsiteX5" fmla="*/ 3581400 w 3581400"/>
              <a:gd name="connsiteY5" fmla="*/ 169227 h 298767"/>
              <a:gd name="connsiteX0" fmla="*/ 0 w 3581400"/>
              <a:gd name="connsiteY0" fmla="*/ 222250 h 256540"/>
              <a:gd name="connsiteX1" fmla="*/ 396240 w 3581400"/>
              <a:gd name="connsiteY1" fmla="*/ 222250 h 256540"/>
              <a:gd name="connsiteX2" fmla="*/ 731520 w 3581400"/>
              <a:gd name="connsiteY2" fmla="*/ 16510 h 256540"/>
              <a:gd name="connsiteX3" fmla="*/ 2042160 w 3581400"/>
              <a:gd name="connsiteY3" fmla="*/ 123190 h 256540"/>
              <a:gd name="connsiteX4" fmla="*/ 3581400 w 3581400"/>
              <a:gd name="connsiteY4" fmla="*/ 127000 h 256540"/>
              <a:gd name="connsiteX0" fmla="*/ 0 w 3581400"/>
              <a:gd name="connsiteY0" fmla="*/ 205740 h 240030"/>
              <a:gd name="connsiteX1" fmla="*/ 396240 w 3581400"/>
              <a:gd name="connsiteY1" fmla="*/ 205740 h 240030"/>
              <a:gd name="connsiteX2" fmla="*/ 731520 w 3581400"/>
              <a:gd name="connsiteY2" fmla="*/ 0 h 240030"/>
              <a:gd name="connsiteX3" fmla="*/ 3581400 w 3581400"/>
              <a:gd name="connsiteY3" fmla="*/ 110490 h 240030"/>
              <a:gd name="connsiteX0" fmla="*/ 0 w 1885950"/>
              <a:gd name="connsiteY0" fmla="*/ 476250 h 510540"/>
              <a:gd name="connsiteX1" fmla="*/ 396240 w 1885950"/>
              <a:gd name="connsiteY1" fmla="*/ 476250 h 510540"/>
              <a:gd name="connsiteX2" fmla="*/ 731520 w 1885950"/>
              <a:gd name="connsiteY2" fmla="*/ 270510 h 510540"/>
              <a:gd name="connsiteX3" fmla="*/ 1885950 w 1885950"/>
              <a:gd name="connsiteY3" fmla="*/ 0 h 510540"/>
              <a:gd name="connsiteX0" fmla="*/ 0 w 1885950"/>
              <a:gd name="connsiteY0" fmla="*/ 662940 h 739140"/>
              <a:gd name="connsiteX1" fmla="*/ 636270 w 1885950"/>
              <a:gd name="connsiteY1" fmla="*/ 0 h 739140"/>
              <a:gd name="connsiteX2" fmla="*/ 396240 w 1885950"/>
              <a:gd name="connsiteY2" fmla="*/ 662940 h 739140"/>
              <a:gd name="connsiteX3" fmla="*/ 731520 w 1885950"/>
              <a:gd name="connsiteY3" fmla="*/ 457200 h 739140"/>
              <a:gd name="connsiteX4" fmla="*/ 1885950 w 1885950"/>
              <a:gd name="connsiteY4" fmla="*/ 186690 h 739140"/>
              <a:gd name="connsiteX0" fmla="*/ 0 w 1885950"/>
              <a:gd name="connsiteY0" fmla="*/ 476250 h 552450"/>
              <a:gd name="connsiteX1" fmla="*/ 396240 w 1885950"/>
              <a:gd name="connsiteY1" fmla="*/ 476250 h 552450"/>
              <a:gd name="connsiteX2" fmla="*/ 731520 w 1885950"/>
              <a:gd name="connsiteY2" fmla="*/ 270510 h 552450"/>
              <a:gd name="connsiteX3" fmla="*/ 1885950 w 1885950"/>
              <a:gd name="connsiteY3" fmla="*/ 0 h 55245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1390650"/>
              <a:gd name="connsiteX1" fmla="*/ 405765 w 1885950"/>
              <a:gd name="connsiteY1" fmla="*/ 914400 h 1390650"/>
              <a:gd name="connsiteX2" fmla="*/ 731520 w 1885950"/>
              <a:gd name="connsiteY2" fmla="*/ 270510 h 1390650"/>
              <a:gd name="connsiteX3" fmla="*/ 1885950 w 1885950"/>
              <a:gd name="connsiteY3" fmla="*/ 0 h 1390650"/>
              <a:gd name="connsiteX0" fmla="*/ 0 w 1885950"/>
              <a:gd name="connsiteY0" fmla="*/ 476250 h 1291590"/>
              <a:gd name="connsiteX1" fmla="*/ 405765 w 1885950"/>
              <a:gd name="connsiteY1" fmla="*/ 914400 h 1291590"/>
              <a:gd name="connsiteX2" fmla="*/ 731520 w 1885950"/>
              <a:gd name="connsiteY2" fmla="*/ 270510 h 1291590"/>
              <a:gd name="connsiteX3" fmla="*/ 1885950 w 1885950"/>
              <a:gd name="connsiteY3" fmla="*/ 0 h 1291590"/>
              <a:gd name="connsiteX0" fmla="*/ 0 w 1885950"/>
              <a:gd name="connsiteY0" fmla="*/ 476250 h 476250"/>
              <a:gd name="connsiteX1" fmla="*/ 731520 w 1885950"/>
              <a:gd name="connsiteY1" fmla="*/ 270510 h 476250"/>
              <a:gd name="connsiteX2" fmla="*/ 1885950 w 1885950"/>
              <a:gd name="connsiteY2" fmla="*/ 0 h 476250"/>
              <a:gd name="connsiteX0" fmla="*/ 0 w 1504950"/>
              <a:gd name="connsiteY0" fmla="*/ 42862 h 526097"/>
              <a:gd name="connsiteX1" fmla="*/ 350520 w 1504950"/>
              <a:gd name="connsiteY1" fmla="*/ 446722 h 526097"/>
              <a:gd name="connsiteX2" fmla="*/ 1504950 w 1504950"/>
              <a:gd name="connsiteY2" fmla="*/ 176212 h 526097"/>
              <a:gd name="connsiteX0" fmla="*/ 0 w 1504950"/>
              <a:gd name="connsiteY0" fmla="*/ 367665 h 501015"/>
              <a:gd name="connsiteX1" fmla="*/ 826770 w 1504950"/>
              <a:gd name="connsiteY1" fmla="*/ 0 h 501015"/>
              <a:gd name="connsiteX2" fmla="*/ 1504950 w 1504950"/>
              <a:gd name="connsiteY2" fmla="*/ 501015 h 50101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504950"/>
              <a:gd name="connsiteY0" fmla="*/ 419735 h 553085"/>
              <a:gd name="connsiteX1" fmla="*/ 436245 w 1504950"/>
              <a:gd name="connsiteY1" fmla="*/ 109222 h 553085"/>
              <a:gd name="connsiteX2" fmla="*/ 826770 w 1504950"/>
              <a:gd name="connsiteY2" fmla="*/ 52070 h 553085"/>
              <a:gd name="connsiteX3" fmla="*/ 1504950 w 1504950"/>
              <a:gd name="connsiteY3" fmla="*/ 553085 h 55308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038225"/>
              <a:gd name="connsiteY0" fmla="*/ 76597 h 629047"/>
              <a:gd name="connsiteX1" fmla="*/ 360045 w 1038225"/>
              <a:gd name="connsiteY1" fmla="*/ 128032 h 629047"/>
              <a:gd name="connsiteX2" fmla="*/ 1038225 w 1038225"/>
              <a:gd name="connsiteY2" fmla="*/ 629047 h 629047"/>
              <a:gd name="connsiteX0" fmla="*/ 0 w 1038225"/>
              <a:gd name="connsiteY0" fmla="*/ 635 h 553085"/>
              <a:gd name="connsiteX1" fmla="*/ 360045 w 1038225"/>
              <a:gd name="connsiteY1" fmla="*/ 52070 h 553085"/>
              <a:gd name="connsiteX2" fmla="*/ 1038225 w 1038225"/>
              <a:gd name="connsiteY2" fmla="*/ 553085 h 553085"/>
              <a:gd name="connsiteX0" fmla="*/ 0 w 981075"/>
              <a:gd name="connsiteY0" fmla="*/ 62230 h 167005"/>
              <a:gd name="connsiteX1" fmla="*/ 360045 w 981075"/>
              <a:gd name="connsiteY1" fmla="*/ 113665 h 167005"/>
              <a:gd name="connsiteX2" fmla="*/ 981075 w 981075"/>
              <a:gd name="connsiteY2" fmla="*/ 167005 h 167005"/>
              <a:gd name="connsiteX0" fmla="*/ 0 w 981075"/>
              <a:gd name="connsiteY0" fmla="*/ 635 h 167005"/>
              <a:gd name="connsiteX1" fmla="*/ 360045 w 981075"/>
              <a:gd name="connsiteY1" fmla="*/ 52070 h 167005"/>
              <a:gd name="connsiteX2" fmla="*/ 981075 w 981075"/>
              <a:gd name="connsiteY2" fmla="*/ 105410 h 167005"/>
              <a:gd name="connsiteX0" fmla="*/ 0 w 866775"/>
              <a:gd name="connsiteY0" fmla="*/ 635 h 252730"/>
              <a:gd name="connsiteX1" fmla="*/ 360045 w 866775"/>
              <a:gd name="connsiteY1" fmla="*/ 52070 h 252730"/>
              <a:gd name="connsiteX2" fmla="*/ 866775 w 866775"/>
              <a:gd name="connsiteY2" fmla="*/ 191135 h 252730"/>
              <a:gd name="connsiteX0" fmla="*/ 0 w 862330"/>
              <a:gd name="connsiteY0" fmla="*/ 635 h 424180"/>
              <a:gd name="connsiteX1" fmla="*/ 360045 w 862330"/>
              <a:gd name="connsiteY1" fmla="*/ 52070 h 424180"/>
              <a:gd name="connsiteX2" fmla="*/ 838200 w 862330"/>
              <a:gd name="connsiteY2" fmla="*/ 362585 h 424180"/>
              <a:gd name="connsiteX0" fmla="*/ 0 w 904875"/>
              <a:gd name="connsiteY0" fmla="*/ 635 h 452755"/>
              <a:gd name="connsiteX1" fmla="*/ 360045 w 904875"/>
              <a:gd name="connsiteY1" fmla="*/ 52070 h 452755"/>
              <a:gd name="connsiteX2" fmla="*/ 904875 w 904875"/>
              <a:gd name="connsiteY2" fmla="*/ 391160 h 452755"/>
              <a:gd name="connsiteX0" fmla="*/ 0 w 904875"/>
              <a:gd name="connsiteY0" fmla="*/ 635 h 391160"/>
              <a:gd name="connsiteX1" fmla="*/ 360045 w 904875"/>
              <a:gd name="connsiteY1" fmla="*/ 52070 h 391160"/>
              <a:gd name="connsiteX2" fmla="*/ 904875 w 904875"/>
              <a:gd name="connsiteY2" fmla="*/ 391160 h 391160"/>
              <a:gd name="connsiteX0" fmla="*/ 0 w 904875"/>
              <a:gd name="connsiteY0" fmla="*/ 0 h 390525"/>
              <a:gd name="connsiteX1" fmla="*/ 360045 w 904875"/>
              <a:gd name="connsiteY1" fmla="*/ 51435 h 390525"/>
              <a:gd name="connsiteX2" fmla="*/ 904875 w 904875"/>
              <a:gd name="connsiteY2" fmla="*/ 390525 h 390525"/>
              <a:gd name="connsiteX0" fmla="*/ 0 w 904875"/>
              <a:gd name="connsiteY0" fmla="*/ 0 h 390525"/>
              <a:gd name="connsiteX1" fmla="*/ 474345 w 904875"/>
              <a:gd name="connsiteY1" fmla="*/ 194310 h 390525"/>
              <a:gd name="connsiteX2" fmla="*/ 904875 w 904875"/>
              <a:gd name="connsiteY2" fmla="*/ 390525 h 390525"/>
              <a:gd name="connsiteX0" fmla="*/ 0 w 904875"/>
              <a:gd name="connsiteY0" fmla="*/ 38497 h 429022"/>
              <a:gd name="connsiteX1" fmla="*/ 474345 w 904875"/>
              <a:gd name="connsiteY1" fmla="*/ 232807 h 429022"/>
              <a:gd name="connsiteX2" fmla="*/ 904875 w 904875"/>
              <a:gd name="connsiteY2" fmla="*/ 429022 h 429022"/>
              <a:gd name="connsiteX0" fmla="*/ 5080 w 681355"/>
              <a:gd name="connsiteY0" fmla="*/ 38497 h 552847"/>
              <a:gd name="connsiteX1" fmla="*/ 250825 w 681355"/>
              <a:gd name="connsiteY1" fmla="*/ 356632 h 552847"/>
              <a:gd name="connsiteX2" fmla="*/ 681355 w 681355"/>
              <a:gd name="connsiteY2" fmla="*/ 552847 h 552847"/>
              <a:gd name="connsiteX0" fmla="*/ 5080 w 681355"/>
              <a:gd name="connsiteY0" fmla="*/ 0 h 514350"/>
              <a:gd name="connsiteX1" fmla="*/ 250825 w 681355"/>
              <a:gd name="connsiteY1" fmla="*/ 318135 h 514350"/>
              <a:gd name="connsiteX2" fmla="*/ 681355 w 68135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76275"/>
              <a:gd name="connsiteY0" fmla="*/ 0 h 514350"/>
              <a:gd name="connsiteX1" fmla="*/ 169545 w 676275"/>
              <a:gd name="connsiteY1" fmla="*/ 270511 h 514350"/>
              <a:gd name="connsiteX2" fmla="*/ 676275 w 67627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85725 h 762000"/>
              <a:gd name="connsiteX1" fmla="*/ 1314450 w 1314450"/>
              <a:gd name="connsiteY1" fmla="*/ 762000 h 762000"/>
              <a:gd name="connsiteX0" fmla="*/ 440056 w 1754506"/>
              <a:gd name="connsiteY0" fmla="*/ 142875 h 819150"/>
              <a:gd name="connsiteX1" fmla="*/ 0 w 1754506"/>
              <a:gd name="connsiteY1" fmla="*/ 89537 h 819150"/>
              <a:gd name="connsiteX2" fmla="*/ 1754506 w 1754506"/>
              <a:gd name="connsiteY2" fmla="*/ 819150 h 819150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440056 w 1754506"/>
              <a:gd name="connsiteY0" fmla="*/ 148588 h 824863"/>
              <a:gd name="connsiteX1" fmla="*/ 314325 w 1754506"/>
              <a:gd name="connsiteY1" fmla="*/ 0 h 824863"/>
              <a:gd name="connsiteX2" fmla="*/ 0 w 1754506"/>
              <a:gd name="connsiteY2" fmla="*/ 95250 h 824863"/>
              <a:gd name="connsiteX3" fmla="*/ 1754506 w 1754506"/>
              <a:gd name="connsiteY3" fmla="*/ 824863 h 824863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0 w 1754506"/>
              <a:gd name="connsiteY0" fmla="*/ 0 h 729613"/>
              <a:gd name="connsiteX1" fmla="*/ 1754506 w 1754506"/>
              <a:gd name="connsiteY1" fmla="*/ 729613 h 729613"/>
              <a:gd name="connsiteX0" fmla="*/ 0 w 1754506"/>
              <a:gd name="connsiteY0" fmla="*/ 13337 h 742950"/>
              <a:gd name="connsiteX1" fmla="*/ 1754506 w 1754506"/>
              <a:gd name="connsiteY1" fmla="*/ 742950 h 742950"/>
              <a:gd name="connsiteX0" fmla="*/ 609600 w 2364106"/>
              <a:gd name="connsiteY0" fmla="*/ 251462 h 981075"/>
              <a:gd name="connsiteX1" fmla="*/ 0 w 2364106"/>
              <a:gd name="connsiteY1" fmla="*/ 32387 h 981075"/>
              <a:gd name="connsiteX2" fmla="*/ 2364106 w 2364106"/>
              <a:gd name="connsiteY2" fmla="*/ 981075 h 981075"/>
              <a:gd name="connsiteX0" fmla="*/ 0 w 2364106"/>
              <a:gd name="connsiteY0" fmla="*/ 32387 h 981075"/>
              <a:gd name="connsiteX1" fmla="*/ 2364106 w 2364106"/>
              <a:gd name="connsiteY1" fmla="*/ 981075 h 981075"/>
              <a:gd name="connsiteX0" fmla="*/ 0 w 2878456"/>
              <a:gd name="connsiteY0" fmla="*/ 32387 h 1104900"/>
              <a:gd name="connsiteX1" fmla="*/ 2878456 w 2878456"/>
              <a:gd name="connsiteY1" fmla="*/ 1104900 h 1104900"/>
              <a:gd name="connsiteX0" fmla="*/ 0 w 2878456"/>
              <a:gd name="connsiteY0" fmla="*/ 0 h 1072513"/>
              <a:gd name="connsiteX1" fmla="*/ 2878456 w 2878456"/>
              <a:gd name="connsiteY1" fmla="*/ 1072513 h 1072513"/>
              <a:gd name="connsiteX0" fmla="*/ 0 w 3259456"/>
              <a:gd name="connsiteY0" fmla="*/ 0 h 1291588"/>
              <a:gd name="connsiteX1" fmla="*/ 3259456 w 3259456"/>
              <a:gd name="connsiteY1" fmla="*/ 1291588 h 1291588"/>
              <a:gd name="connsiteX0" fmla="*/ 0 w 3173731"/>
              <a:gd name="connsiteY0" fmla="*/ 0 h 1034413"/>
              <a:gd name="connsiteX1" fmla="*/ 3173731 w 3173731"/>
              <a:gd name="connsiteY1" fmla="*/ 1034413 h 1034413"/>
              <a:gd name="connsiteX0" fmla="*/ 0 w 3240406"/>
              <a:gd name="connsiteY0" fmla="*/ 0 h 1043938"/>
              <a:gd name="connsiteX1" fmla="*/ 3240406 w 3240406"/>
              <a:gd name="connsiteY1" fmla="*/ 1043938 h 1043938"/>
              <a:gd name="connsiteX0" fmla="*/ 0 w 3240406"/>
              <a:gd name="connsiteY0" fmla="*/ 0 h 1043938"/>
              <a:gd name="connsiteX1" fmla="*/ 3240406 w 3240406"/>
              <a:gd name="connsiteY1" fmla="*/ 1043938 h 1043938"/>
              <a:gd name="connsiteX0" fmla="*/ 31750 w 3272156"/>
              <a:gd name="connsiteY0" fmla="*/ 38099 h 1082037"/>
              <a:gd name="connsiteX1" fmla="*/ 0 w 3272156"/>
              <a:gd name="connsiteY1" fmla="*/ 0 h 1082037"/>
              <a:gd name="connsiteX2" fmla="*/ 3272156 w 3272156"/>
              <a:gd name="connsiteY2" fmla="*/ 1082037 h 1082037"/>
              <a:gd name="connsiteX0" fmla="*/ 1615926 w 4856332"/>
              <a:gd name="connsiteY0" fmla="*/ 254123 h 1298061"/>
              <a:gd name="connsiteX1" fmla="*/ 0 w 4856332"/>
              <a:gd name="connsiteY1" fmla="*/ 0 h 1298061"/>
              <a:gd name="connsiteX2" fmla="*/ 4856332 w 4856332"/>
              <a:gd name="connsiteY2" fmla="*/ 1298061 h 1298061"/>
              <a:gd name="connsiteX0" fmla="*/ 0 w 5360388"/>
              <a:gd name="connsiteY0" fmla="*/ 0 h 1802117"/>
              <a:gd name="connsiteX1" fmla="*/ 504056 w 5360388"/>
              <a:gd name="connsiteY1" fmla="*/ 504056 h 1802117"/>
              <a:gd name="connsiteX2" fmla="*/ 5360388 w 5360388"/>
              <a:gd name="connsiteY2" fmla="*/ 1802117 h 1802117"/>
              <a:gd name="connsiteX0" fmla="*/ 0 w 5360388"/>
              <a:gd name="connsiteY0" fmla="*/ 0 h 1802117"/>
              <a:gd name="connsiteX1" fmla="*/ 216024 w 5360388"/>
              <a:gd name="connsiteY1" fmla="*/ 1080120 h 1802117"/>
              <a:gd name="connsiteX2" fmla="*/ 5360388 w 5360388"/>
              <a:gd name="connsiteY2" fmla="*/ 1802117 h 1802117"/>
              <a:gd name="connsiteX0" fmla="*/ 41920 w 762000"/>
              <a:gd name="connsiteY0" fmla="*/ 0 h 4320480"/>
              <a:gd name="connsiteX1" fmla="*/ 257944 w 762000"/>
              <a:gd name="connsiteY1" fmla="*/ 1080120 h 4320480"/>
              <a:gd name="connsiteX2" fmla="*/ 762000 w 762000"/>
              <a:gd name="connsiteY2" fmla="*/ 4320480 h 4320480"/>
              <a:gd name="connsiteX0" fmla="*/ 0 w 720080"/>
              <a:gd name="connsiteY0" fmla="*/ 0 h 4320480"/>
              <a:gd name="connsiteX1" fmla="*/ 216024 w 720080"/>
              <a:gd name="connsiteY1" fmla="*/ 1080120 h 4320480"/>
              <a:gd name="connsiteX2" fmla="*/ 720080 w 720080"/>
              <a:gd name="connsiteY2" fmla="*/ 4320480 h 4320480"/>
              <a:gd name="connsiteX0" fmla="*/ 0 w 720080"/>
              <a:gd name="connsiteY0" fmla="*/ 0 h 4320480"/>
              <a:gd name="connsiteX1" fmla="*/ 216024 w 720080"/>
              <a:gd name="connsiteY1" fmla="*/ 1080120 h 4320480"/>
              <a:gd name="connsiteX2" fmla="*/ 720080 w 720080"/>
              <a:gd name="connsiteY2" fmla="*/ 4320480 h 4320480"/>
              <a:gd name="connsiteX0" fmla="*/ 0 w 720080"/>
              <a:gd name="connsiteY0" fmla="*/ 0 h 4320480"/>
              <a:gd name="connsiteX1" fmla="*/ 216024 w 720080"/>
              <a:gd name="connsiteY1" fmla="*/ 1080120 h 4320480"/>
              <a:gd name="connsiteX2" fmla="*/ 720080 w 720080"/>
              <a:gd name="connsiteY2" fmla="*/ 4320480 h 4320480"/>
              <a:gd name="connsiteX0" fmla="*/ 0 w 720080"/>
              <a:gd name="connsiteY0" fmla="*/ 0 h 4320480"/>
              <a:gd name="connsiteX1" fmla="*/ 216024 w 720080"/>
              <a:gd name="connsiteY1" fmla="*/ 1080120 h 4320480"/>
              <a:gd name="connsiteX2" fmla="*/ 504759 w 720080"/>
              <a:gd name="connsiteY2" fmla="*/ 1989646 h 4320480"/>
              <a:gd name="connsiteX3" fmla="*/ 720080 w 720080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080120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080120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080120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296143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152127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152127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680519"/>
              <a:gd name="connsiteX1" fmla="*/ 216024 w 732081"/>
              <a:gd name="connsiteY1" fmla="*/ 1152127 h 4680519"/>
              <a:gd name="connsiteX2" fmla="*/ 648072 w 732081"/>
              <a:gd name="connsiteY2" fmla="*/ 1872207 h 4680519"/>
              <a:gd name="connsiteX3" fmla="*/ 720080 w 732081"/>
              <a:gd name="connsiteY3" fmla="*/ 4680519 h 4680519"/>
              <a:gd name="connsiteX0" fmla="*/ 0 w 732081"/>
              <a:gd name="connsiteY0" fmla="*/ 0 h 4896543"/>
              <a:gd name="connsiteX1" fmla="*/ 216024 w 732081"/>
              <a:gd name="connsiteY1" fmla="*/ 1152127 h 4896543"/>
              <a:gd name="connsiteX2" fmla="*/ 648072 w 732081"/>
              <a:gd name="connsiteY2" fmla="*/ 1872207 h 4896543"/>
              <a:gd name="connsiteX3" fmla="*/ 720080 w 732081"/>
              <a:gd name="connsiteY3" fmla="*/ 4896543 h 4896543"/>
              <a:gd name="connsiteX0" fmla="*/ 0 w 732081"/>
              <a:gd name="connsiteY0" fmla="*/ 0 h 4896543"/>
              <a:gd name="connsiteX1" fmla="*/ 216024 w 732081"/>
              <a:gd name="connsiteY1" fmla="*/ 1152127 h 4896543"/>
              <a:gd name="connsiteX2" fmla="*/ 648072 w 732081"/>
              <a:gd name="connsiteY2" fmla="*/ 1872207 h 4896543"/>
              <a:gd name="connsiteX3" fmla="*/ 720080 w 732081"/>
              <a:gd name="connsiteY3" fmla="*/ 4896543 h 4896543"/>
              <a:gd name="connsiteX0" fmla="*/ 53449 w 785530"/>
              <a:gd name="connsiteY0" fmla="*/ 0 h 4896543"/>
              <a:gd name="connsiteX1" fmla="*/ 269473 w 785530"/>
              <a:gd name="connsiteY1" fmla="*/ 1152127 h 4896543"/>
              <a:gd name="connsiteX2" fmla="*/ 701521 w 785530"/>
              <a:gd name="connsiteY2" fmla="*/ 1872207 h 4896543"/>
              <a:gd name="connsiteX3" fmla="*/ 773529 w 785530"/>
              <a:gd name="connsiteY3" fmla="*/ 4896543 h 4896543"/>
              <a:gd name="connsiteX0" fmla="*/ 53449 w 785530"/>
              <a:gd name="connsiteY0" fmla="*/ 0 h 4896543"/>
              <a:gd name="connsiteX1" fmla="*/ 269473 w 785530"/>
              <a:gd name="connsiteY1" fmla="*/ 1152127 h 4896543"/>
              <a:gd name="connsiteX2" fmla="*/ 701521 w 785530"/>
              <a:gd name="connsiteY2" fmla="*/ 1872207 h 4896543"/>
              <a:gd name="connsiteX3" fmla="*/ 773529 w 785530"/>
              <a:gd name="connsiteY3" fmla="*/ 4896543 h 4896543"/>
              <a:gd name="connsiteX0" fmla="*/ 53449 w 785530"/>
              <a:gd name="connsiteY0" fmla="*/ 0 h 5616624"/>
              <a:gd name="connsiteX1" fmla="*/ 269473 w 785530"/>
              <a:gd name="connsiteY1" fmla="*/ 1872208 h 5616624"/>
              <a:gd name="connsiteX2" fmla="*/ 701521 w 785530"/>
              <a:gd name="connsiteY2" fmla="*/ 2592288 h 5616624"/>
              <a:gd name="connsiteX3" fmla="*/ 773529 w 785530"/>
              <a:gd name="connsiteY3" fmla="*/ 5616624 h 5616624"/>
              <a:gd name="connsiteX0" fmla="*/ 53449 w 804089"/>
              <a:gd name="connsiteY0" fmla="*/ 0 h 5616624"/>
              <a:gd name="connsiteX1" fmla="*/ 269473 w 804089"/>
              <a:gd name="connsiteY1" fmla="*/ 1872208 h 5616624"/>
              <a:gd name="connsiteX2" fmla="*/ 720080 w 804089"/>
              <a:gd name="connsiteY2" fmla="*/ 4464496 h 5616624"/>
              <a:gd name="connsiteX3" fmla="*/ 773529 w 804089"/>
              <a:gd name="connsiteY3" fmla="*/ 5616624 h 5616624"/>
              <a:gd name="connsiteX0" fmla="*/ 0 w 750640"/>
              <a:gd name="connsiteY0" fmla="*/ 0 h 5616624"/>
              <a:gd name="connsiteX1" fmla="*/ 450607 w 750640"/>
              <a:gd name="connsiteY1" fmla="*/ 4392488 h 5616624"/>
              <a:gd name="connsiteX2" fmla="*/ 666631 w 750640"/>
              <a:gd name="connsiteY2" fmla="*/ 4464496 h 5616624"/>
              <a:gd name="connsiteX3" fmla="*/ 720080 w 750640"/>
              <a:gd name="connsiteY3" fmla="*/ 5616624 h 5616624"/>
              <a:gd name="connsiteX0" fmla="*/ 0 w 750640"/>
              <a:gd name="connsiteY0" fmla="*/ 0 h 5616624"/>
              <a:gd name="connsiteX1" fmla="*/ 450606 w 750640"/>
              <a:gd name="connsiteY1" fmla="*/ 2952328 h 5616624"/>
              <a:gd name="connsiteX2" fmla="*/ 450607 w 750640"/>
              <a:gd name="connsiteY2" fmla="*/ 4392488 h 5616624"/>
              <a:gd name="connsiteX3" fmla="*/ 666631 w 750640"/>
              <a:gd name="connsiteY3" fmla="*/ 4464496 h 5616624"/>
              <a:gd name="connsiteX4" fmla="*/ 720080 w 750640"/>
              <a:gd name="connsiteY4" fmla="*/ 5616624 h 5616624"/>
              <a:gd name="connsiteX0" fmla="*/ 0 w 1164130"/>
              <a:gd name="connsiteY0" fmla="*/ 0 h 2952328"/>
              <a:gd name="connsiteX1" fmla="*/ 864096 w 1164130"/>
              <a:gd name="connsiteY1" fmla="*/ 288032 h 2952328"/>
              <a:gd name="connsiteX2" fmla="*/ 864097 w 1164130"/>
              <a:gd name="connsiteY2" fmla="*/ 1728192 h 2952328"/>
              <a:gd name="connsiteX3" fmla="*/ 1080121 w 1164130"/>
              <a:gd name="connsiteY3" fmla="*/ 1800200 h 2952328"/>
              <a:gd name="connsiteX4" fmla="*/ 1133570 w 1164130"/>
              <a:gd name="connsiteY4" fmla="*/ 2952328 h 2952328"/>
              <a:gd name="connsiteX0" fmla="*/ 79744 w 1243874"/>
              <a:gd name="connsiteY0" fmla="*/ 379432 h 3331760"/>
              <a:gd name="connsiteX1" fmla="*/ 943840 w 1243874"/>
              <a:gd name="connsiteY1" fmla="*/ 667464 h 3331760"/>
              <a:gd name="connsiteX2" fmla="*/ 943841 w 1243874"/>
              <a:gd name="connsiteY2" fmla="*/ 2107624 h 3331760"/>
              <a:gd name="connsiteX3" fmla="*/ 1159865 w 1243874"/>
              <a:gd name="connsiteY3" fmla="*/ 2179632 h 3331760"/>
              <a:gd name="connsiteX4" fmla="*/ 1213314 w 1243874"/>
              <a:gd name="connsiteY4" fmla="*/ 3331760 h 3331760"/>
              <a:gd name="connsiteX0" fmla="*/ 0 w 1164130"/>
              <a:gd name="connsiteY0" fmla="*/ 3885 h 2956213"/>
              <a:gd name="connsiteX1" fmla="*/ 360040 w 1164130"/>
              <a:gd name="connsiteY1" fmla="*/ 147901 h 2956213"/>
              <a:gd name="connsiteX2" fmla="*/ 864096 w 1164130"/>
              <a:gd name="connsiteY2" fmla="*/ 291917 h 2956213"/>
              <a:gd name="connsiteX3" fmla="*/ 864097 w 1164130"/>
              <a:gd name="connsiteY3" fmla="*/ 1732077 h 2956213"/>
              <a:gd name="connsiteX4" fmla="*/ 1080121 w 1164130"/>
              <a:gd name="connsiteY4" fmla="*/ 1804085 h 2956213"/>
              <a:gd name="connsiteX5" fmla="*/ 1133570 w 1164130"/>
              <a:gd name="connsiteY5" fmla="*/ 2956213 h 2956213"/>
              <a:gd name="connsiteX0" fmla="*/ 0 w 1020114"/>
              <a:gd name="connsiteY0" fmla="*/ 3168352 h 3240360"/>
              <a:gd name="connsiteX1" fmla="*/ 216024 w 1020114"/>
              <a:gd name="connsiteY1" fmla="*/ 432048 h 3240360"/>
              <a:gd name="connsiteX2" fmla="*/ 720080 w 1020114"/>
              <a:gd name="connsiteY2" fmla="*/ 576064 h 3240360"/>
              <a:gd name="connsiteX3" fmla="*/ 720081 w 1020114"/>
              <a:gd name="connsiteY3" fmla="*/ 2016224 h 3240360"/>
              <a:gd name="connsiteX4" fmla="*/ 936105 w 1020114"/>
              <a:gd name="connsiteY4" fmla="*/ 2088232 h 3240360"/>
              <a:gd name="connsiteX5" fmla="*/ 989554 w 1020114"/>
              <a:gd name="connsiteY5" fmla="*/ 3240360 h 3240360"/>
              <a:gd name="connsiteX0" fmla="*/ 192021 w 1212135"/>
              <a:gd name="connsiteY0" fmla="*/ 3168352 h 3240360"/>
              <a:gd name="connsiteX1" fmla="*/ 120013 w 1212135"/>
              <a:gd name="connsiteY1" fmla="*/ 432048 h 3240360"/>
              <a:gd name="connsiteX2" fmla="*/ 912101 w 1212135"/>
              <a:gd name="connsiteY2" fmla="*/ 576064 h 3240360"/>
              <a:gd name="connsiteX3" fmla="*/ 912102 w 1212135"/>
              <a:gd name="connsiteY3" fmla="*/ 2016224 h 3240360"/>
              <a:gd name="connsiteX4" fmla="*/ 1128126 w 1212135"/>
              <a:gd name="connsiteY4" fmla="*/ 2088232 h 3240360"/>
              <a:gd name="connsiteX5" fmla="*/ 1181575 w 1212135"/>
              <a:gd name="connsiteY5" fmla="*/ 3240360 h 3240360"/>
              <a:gd name="connsiteX0" fmla="*/ 12002 w 1248139"/>
              <a:gd name="connsiteY0" fmla="*/ 3168352 h 3240360"/>
              <a:gd name="connsiteX1" fmla="*/ 156017 w 1248139"/>
              <a:gd name="connsiteY1" fmla="*/ 432048 h 3240360"/>
              <a:gd name="connsiteX2" fmla="*/ 948105 w 1248139"/>
              <a:gd name="connsiteY2" fmla="*/ 576064 h 3240360"/>
              <a:gd name="connsiteX3" fmla="*/ 948106 w 1248139"/>
              <a:gd name="connsiteY3" fmla="*/ 2016224 h 3240360"/>
              <a:gd name="connsiteX4" fmla="*/ 1164130 w 1248139"/>
              <a:gd name="connsiteY4" fmla="*/ 2088232 h 3240360"/>
              <a:gd name="connsiteX5" fmla="*/ 1217579 w 1248139"/>
              <a:gd name="connsiteY5" fmla="*/ 3240360 h 3240360"/>
              <a:gd name="connsiteX0" fmla="*/ 12002 w 1248139"/>
              <a:gd name="connsiteY0" fmla="*/ 3168352 h 3240360"/>
              <a:gd name="connsiteX1" fmla="*/ 156017 w 1248139"/>
              <a:gd name="connsiteY1" fmla="*/ 432048 h 3240360"/>
              <a:gd name="connsiteX2" fmla="*/ 948105 w 1248139"/>
              <a:gd name="connsiteY2" fmla="*/ 576064 h 3240360"/>
              <a:gd name="connsiteX3" fmla="*/ 948106 w 1248139"/>
              <a:gd name="connsiteY3" fmla="*/ 2016224 h 3240360"/>
              <a:gd name="connsiteX4" fmla="*/ 1164130 w 1248139"/>
              <a:gd name="connsiteY4" fmla="*/ 2088232 h 3240360"/>
              <a:gd name="connsiteX5" fmla="*/ 1217579 w 1248139"/>
              <a:gd name="connsiteY5" fmla="*/ 3240360 h 3240360"/>
              <a:gd name="connsiteX0" fmla="*/ 12002 w 1248139"/>
              <a:gd name="connsiteY0" fmla="*/ 3168352 h 3240360"/>
              <a:gd name="connsiteX1" fmla="*/ 156017 w 1248139"/>
              <a:gd name="connsiteY1" fmla="*/ 432048 h 3240360"/>
              <a:gd name="connsiteX2" fmla="*/ 948105 w 1248139"/>
              <a:gd name="connsiteY2" fmla="*/ 576064 h 3240360"/>
              <a:gd name="connsiteX3" fmla="*/ 948106 w 1248139"/>
              <a:gd name="connsiteY3" fmla="*/ 2016224 h 3240360"/>
              <a:gd name="connsiteX4" fmla="*/ 1164130 w 1248139"/>
              <a:gd name="connsiteY4" fmla="*/ 2088232 h 3240360"/>
              <a:gd name="connsiteX5" fmla="*/ 1217579 w 1248139"/>
              <a:gd name="connsiteY5" fmla="*/ 3240360 h 3240360"/>
              <a:gd name="connsiteX0" fmla="*/ 62007 w 1238138"/>
              <a:gd name="connsiteY0" fmla="*/ 3168352 h 3240360"/>
              <a:gd name="connsiteX1" fmla="*/ 146016 w 1238138"/>
              <a:gd name="connsiteY1" fmla="*/ 432048 h 3240360"/>
              <a:gd name="connsiteX2" fmla="*/ 938104 w 1238138"/>
              <a:gd name="connsiteY2" fmla="*/ 576064 h 3240360"/>
              <a:gd name="connsiteX3" fmla="*/ 938105 w 1238138"/>
              <a:gd name="connsiteY3" fmla="*/ 2016224 h 3240360"/>
              <a:gd name="connsiteX4" fmla="*/ 1154129 w 1238138"/>
              <a:gd name="connsiteY4" fmla="*/ 2088232 h 3240360"/>
              <a:gd name="connsiteX5" fmla="*/ 1207578 w 1238138"/>
              <a:gd name="connsiteY5" fmla="*/ 3240360 h 3240360"/>
              <a:gd name="connsiteX0" fmla="*/ 62007 w 1238138"/>
              <a:gd name="connsiteY0" fmla="*/ 3168352 h 3240360"/>
              <a:gd name="connsiteX1" fmla="*/ 146016 w 1238138"/>
              <a:gd name="connsiteY1" fmla="*/ 432048 h 3240360"/>
              <a:gd name="connsiteX2" fmla="*/ 938104 w 1238138"/>
              <a:gd name="connsiteY2" fmla="*/ 576064 h 3240360"/>
              <a:gd name="connsiteX3" fmla="*/ 938105 w 1238138"/>
              <a:gd name="connsiteY3" fmla="*/ 2016224 h 3240360"/>
              <a:gd name="connsiteX4" fmla="*/ 1154129 w 1238138"/>
              <a:gd name="connsiteY4" fmla="*/ 2088232 h 3240360"/>
              <a:gd name="connsiteX5" fmla="*/ 1207578 w 1238138"/>
              <a:gd name="connsiteY5" fmla="*/ 3240360 h 3240360"/>
              <a:gd name="connsiteX0" fmla="*/ 74009 w 1250140"/>
              <a:gd name="connsiteY0" fmla="*/ 2880320 h 2952328"/>
              <a:gd name="connsiteX1" fmla="*/ 146016 w 1250140"/>
              <a:gd name="connsiteY1" fmla="*/ 432048 h 2952328"/>
              <a:gd name="connsiteX2" fmla="*/ 950106 w 1250140"/>
              <a:gd name="connsiteY2" fmla="*/ 288032 h 2952328"/>
              <a:gd name="connsiteX3" fmla="*/ 950107 w 1250140"/>
              <a:gd name="connsiteY3" fmla="*/ 1728192 h 2952328"/>
              <a:gd name="connsiteX4" fmla="*/ 1166131 w 1250140"/>
              <a:gd name="connsiteY4" fmla="*/ 1800200 h 2952328"/>
              <a:gd name="connsiteX5" fmla="*/ 1219580 w 1250140"/>
              <a:gd name="connsiteY5" fmla="*/ 2952328 h 2952328"/>
              <a:gd name="connsiteX0" fmla="*/ 60007 w 1236138"/>
              <a:gd name="connsiteY0" fmla="*/ 2892321 h 2964329"/>
              <a:gd name="connsiteX1" fmla="*/ 132014 w 1236138"/>
              <a:gd name="connsiteY1" fmla="*/ 444049 h 2964329"/>
              <a:gd name="connsiteX2" fmla="*/ 852094 w 1236138"/>
              <a:gd name="connsiteY2" fmla="*/ 228025 h 2964329"/>
              <a:gd name="connsiteX3" fmla="*/ 936105 w 1236138"/>
              <a:gd name="connsiteY3" fmla="*/ 1740193 h 2964329"/>
              <a:gd name="connsiteX4" fmla="*/ 1152129 w 1236138"/>
              <a:gd name="connsiteY4" fmla="*/ 1812201 h 2964329"/>
              <a:gd name="connsiteX5" fmla="*/ 1205578 w 1236138"/>
              <a:gd name="connsiteY5" fmla="*/ 2964329 h 2964329"/>
              <a:gd name="connsiteX0" fmla="*/ 60007 w 1236138"/>
              <a:gd name="connsiteY0" fmla="*/ 2880320 h 2952328"/>
              <a:gd name="connsiteX1" fmla="*/ 132014 w 1236138"/>
              <a:gd name="connsiteY1" fmla="*/ 432048 h 2952328"/>
              <a:gd name="connsiteX2" fmla="*/ 852094 w 1236138"/>
              <a:gd name="connsiteY2" fmla="*/ 216024 h 2952328"/>
              <a:gd name="connsiteX3" fmla="*/ 936105 w 1236138"/>
              <a:gd name="connsiteY3" fmla="*/ 1728192 h 2952328"/>
              <a:gd name="connsiteX4" fmla="*/ 1152129 w 1236138"/>
              <a:gd name="connsiteY4" fmla="*/ 1800200 h 2952328"/>
              <a:gd name="connsiteX5" fmla="*/ 1205578 w 1236138"/>
              <a:gd name="connsiteY5" fmla="*/ 2952328 h 2952328"/>
              <a:gd name="connsiteX0" fmla="*/ 0 w 1176131"/>
              <a:gd name="connsiteY0" fmla="*/ 2880320 h 2952328"/>
              <a:gd name="connsiteX1" fmla="*/ 72007 w 1176131"/>
              <a:gd name="connsiteY1" fmla="*/ 432048 h 2952328"/>
              <a:gd name="connsiteX2" fmla="*/ 792087 w 1176131"/>
              <a:gd name="connsiteY2" fmla="*/ 216024 h 2952328"/>
              <a:gd name="connsiteX3" fmla="*/ 876098 w 1176131"/>
              <a:gd name="connsiteY3" fmla="*/ 1728192 h 2952328"/>
              <a:gd name="connsiteX4" fmla="*/ 1092122 w 1176131"/>
              <a:gd name="connsiteY4" fmla="*/ 1800200 h 2952328"/>
              <a:gd name="connsiteX5" fmla="*/ 1145571 w 1176131"/>
              <a:gd name="connsiteY5" fmla="*/ 2952328 h 2952328"/>
              <a:gd name="connsiteX0" fmla="*/ 30461 w 1206592"/>
              <a:gd name="connsiteY0" fmla="*/ 2880320 h 2952328"/>
              <a:gd name="connsiteX1" fmla="*/ 30460 w 1206592"/>
              <a:gd name="connsiteY1" fmla="*/ 432048 h 2952328"/>
              <a:gd name="connsiteX2" fmla="*/ 822548 w 1206592"/>
              <a:gd name="connsiteY2" fmla="*/ 216024 h 2952328"/>
              <a:gd name="connsiteX3" fmla="*/ 906559 w 1206592"/>
              <a:gd name="connsiteY3" fmla="*/ 1728192 h 2952328"/>
              <a:gd name="connsiteX4" fmla="*/ 1122583 w 1206592"/>
              <a:gd name="connsiteY4" fmla="*/ 1800200 h 2952328"/>
              <a:gd name="connsiteX5" fmla="*/ 1176032 w 1206592"/>
              <a:gd name="connsiteY5" fmla="*/ 2952328 h 2952328"/>
              <a:gd name="connsiteX0" fmla="*/ 30461 w 1206592"/>
              <a:gd name="connsiteY0" fmla="*/ 2880320 h 2952328"/>
              <a:gd name="connsiteX1" fmla="*/ 30460 w 1206592"/>
              <a:gd name="connsiteY1" fmla="*/ 432048 h 2952328"/>
              <a:gd name="connsiteX2" fmla="*/ 822548 w 1206592"/>
              <a:gd name="connsiteY2" fmla="*/ 216024 h 2952328"/>
              <a:gd name="connsiteX3" fmla="*/ 906559 w 1206592"/>
              <a:gd name="connsiteY3" fmla="*/ 1728192 h 2952328"/>
              <a:gd name="connsiteX4" fmla="*/ 1122583 w 1206592"/>
              <a:gd name="connsiteY4" fmla="*/ 1800200 h 2952328"/>
              <a:gd name="connsiteX5" fmla="*/ 1176032 w 1206592"/>
              <a:gd name="connsiteY5" fmla="*/ 2952328 h 2952328"/>
              <a:gd name="connsiteX0" fmla="*/ 30461 w 1206592"/>
              <a:gd name="connsiteY0" fmla="*/ 2843880 h 2915888"/>
              <a:gd name="connsiteX1" fmla="*/ 30460 w 1206592"/>
              <a:gd name="connsiteY1" fmla="*/ 395608 h 2915888"/>
              <a:gd name="connsiteX2" fmla="*/ 822548 w 1206592"/>
              <a:gd name="connsiteY2" fmla="*/ 323600 h 2915888"/>
              <a:gd name="connsiteX3" fmla="*/ 906559 w 1206592"/>
              <a:gd name="connsiteY3" fmla="*/ 1691752 h 2915888"/>
              <a:gd name="connsiteX4" fmla="*/ 1122583 w 1206592"/>
              <a:gd name="connsiteY4" fmla="*/ 1763760 h 2915888"/>
              <a:gd name="connsiteX5" fmla="*/ 1176032 w 1206592"/>
              <a:gd name="connsiteY5" fmla="*/ 2915888 h 2915888"/>
              <a:gd name="connsiteX0" fmla="*/ 30461 w 1206592"/>
              <a:gd name="connsiteY0" fmla="*/ 2843880 h 2915888"/>
              <a:gd name="connsiteX1" fmla="*/ 30460 w 1206592"/>
              <a:gd name="connsiteY1" fmla="*/ 395608 h 2915888"/>
              <a:gd name="connsiteX2" fmla="*/ 822548 w 1206592"/>
              <a:gd name="connsiteY2" fmla="*/ 323600 h 2915888"/>
              <a:gd name="connsiteX3" fmla="*/ 906559 w 1206592"/>
              <a:gd name="connsiteY3" fmla="*/ 1691752 h 2915888"/>
              <a:gd name="connsiteX4" fmla="*/ 1122583 w 1206592"/>
              <a:gd name="connsiteY4" fmla="*/ 1763760 h 2915888"/>
              <a:gd name="connsiteX5" fmla="*/ 1176032 w 1206592"/>
              <a:gd name="connsiteY5" fmla="*/ 2915888 h 2915888"/>
              <a:gd name="connsiteX0" fmla="*/ 30461 w 1206592"/>
              <a:gd name="connsiteY0" fmla="*/ 2843880 h 2915888"/>
              <a:gd name="connsiteX1" fmla="*/ 30460 w 1206592"/>
              <a:gd name="connsiteY1" fmla="*/ 395608 h 2915888"/>
              <a:gd name="connsiteX2" fmla="*/ 822548 w 1206592"/>
              <a:gd name="connsiteY2" fmla="*/ 323600 h 2915888"/>
              <a:gd name="connsiteX3" fmla="*/ 906559 w 1206592"/>
              <a:gd name="connsiteY3" fmla="*/ 1691752 h 2915888"/>
              <a:gd name="connsiteX4" fmla="*/ 1122583 w 1206592"/>
              <a:gd name="connsiteY4" fmla="*/ 1763760 h 2915888"/>
              <a:gd name="connsiteX5" fmla="*/ 1176032 w 1206592"/>
              <a:gd name="connsiteY5" fmla="*/ 2915888 h 2915888"/>
              <a:gd name="connsiteX0" fmla="*/ 30461 w 1266597"/>
              <a:gd name="connsiteY0" fmla="*/ 2843880 h 2915888"/>
              <a:gd name="connsiteX1" fmla="*/ 30460 w 1266597"/>
              <a:gd name="connsiteY1" fmla="*/ 395608 h 2915888"/>
              <a:gd name="connsiteX2" fmla="*/ 822548 w 1266597"/>
              <a:gd name="connsiteY2" fmla="*/ 323600 h 2915888"/>
              <a:gd name="connsiteX3" fmla="*/ 906559 w 1266597"/>
              <a:gd name="connsiteY3" fmla="*/ 1691752 h 2915888"/>
              <a:gd name="connsiteX4" fmla="*/ 1182588 w 1266597"/>
              <a:gd name="connsiteY4" fmla="*/ 2051792 h 2915888"/>
              <a:gd name="connsiteX5" fmla="*/ 1176032 w 1266597"/>
              <a:gd name="connsiteY5" fmla="*/ 2915888 h 2915888"/>
              <a:gd name="connsiteX0" fmla="*/ 30461 w 1266597"/>
              <a:gd name="connsiteY0" fmla="*/ 2843880 h 2915888"/>
              <a:gd name="connsiteX1" fmla="*/ 30460 w 1266597"/>
              <a:gd name="connsiteY1" fmla="*/ 395608 h 2915888"/>
              <a:gd name="connsiteX2" fmla="*/ 822548 w 1266597"/>
              <a:gd name="connsiteY2" fmla="*/ 323600 h 2915888"/>
              <a:gd name="connsiteX3" fmla="*/ 906559 w 1266597"/>
              <a:gd name="connsiteY3" fmla="*/ 1691752 h 2915888"/>
              <a:gd name="connsiteX4" fmla="*/ 1182588 w 1266597"/>
              <a:gd name="connsiteY4" fmla="*/ 2051792 h 2915888"/>
              <a:gd name="connsiteX5" fmla="*/ 1176032 w 1266597"/>
              <a:gd name="connsiteY5" fmla="*/ 2915888 h 2915888"/>
              <a:gd name="connsiteX0" fmla="*/ 30461 w 1203223"/>
              <a:gd name="connsiteY0" fmla="*/ 2843880 h 2915888"/>
              <a:gd name="connsiteX1" fmla="*/ 30460 w 1203223"/>
              <a:gd name="connsiteY1" fmla="*/ 395608 h 2915888"/>
              <a:gd name="connsiteX2" fmla="*/ 822548 w 1203223"/>
              <a:gd name="connsiteY2" fmla="*/ 323600 h 2915888"/>
              <a:gd name="connsiteX3" fmla="*/ 906559 w 1203223"/>
              <a:gd name="connsiteY3" fmla="*/ 1691752 h 2915888"/>
              <a:gd name="connsiteX4" fmla="*/ 1182588 w 1203223"/>
              <a:gd name="connsiteY4" fmla="*/ 2051792 h 2915888"/>
              <a:gd name="connsiteX5" fmla="*/ 1176032 w 1203223"/>
              <a:gd name="connsiteY5" fmla="*/ 2915888 h 2915888"/>
              <a:gd name="connsiteX0" fmla="*/ 30461 w 1203223"/>
              <a:gd name="connsiteY0" fmla="*/ 2843880 h 2915888"/>
              <a:gd name="connsiteX1" fmla="*/ 30460 w 1203223"/>
              <a:gd name="connsiteY1" fmla="*/ 395608 h 2915888"/>
              <a:gd name="connsiteX2" fmla="*/ 822548 w 1203223"/>
              <a:gd name="connsiteY2" fmla="*/ 323600 h 2915888"/>
              <a:gd name="connsiteX3" fmla="*/ 906559 w 1203223"/>
              <a:gd name="connsiteY3" fmla="*/ 1691752 h 2915888"/>
              <a:gd name="connsiteX4" fmla="*/ 1182588 w 1203223"/>
              <a:gd name="connsiteY4" fmla="*/ 2123800 h 2915888"/>
              <a:gd name="connsiteX5" fmla="*/ 1176032 w 1203223"/>
              <a:gd name="connsiteY5" fmla="*/ 2915888 h 291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3223" h="2915888">
                <a:moveTo>
                  <a:pt x="30461" y="2843880"/>
                </a:moveTo>
                <a:cubicBezTo>
                  <a:pt x="52279" y="2562688"/>
                  <a:pt x="0" y="904358"/>
                  <a:pt x="30460" y="395608"/>
                </a:cubicBezTo>
                <a:cubicBezTo>
                  <a:pt x="18375" y="0"/>
                  <a:pt x="802723" y="68819"/>
                  <a:pt x="822548" y="323600"/>
                </a:cubicBezTo>
                <a:cubicBezTo>
                  <a:pt x="885544" y="722675"/>
                  <a:pt x="824160" y="1425541"/>
                  <a:pt x="906559" y="1691752"/>
                </a:cubicBezTo>
                <a:cubicBezTo>
                  <a:pt x="1193147" y="1966148"/>
                  <a:pt x="1158257" y="1897118"/>
                  <a:pt x="1182588" y="2123800"/>
                </a:cubicBezTo>
                <a:cubicBezTo>
                  <a:pt x="1203223" y="2269542"/>
                  <a:pt x="1140145" y="2527416"/>
                  <a:pt x="1176032" y="2915888"/>
                </a:cubicBezTo>
              </a:path>
            </a:pathLst>
          </a:custGeom>
          <a:ln w="50800">
            <a:solidFill>
              <a:schemeClr val="accent4"/>
            </a:solidFill>
            <a:prstDash val="solid"/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5" name="Rectangle 144"/>
          <p:cNvSpPr/>
          <p:nvPr/>
        </p:nvSpPr>
        <p:spPr>
          <a:xfrm>
            <a:off x="467544" y="260648"/>
            <a:ext cx="7056784" cy="6336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/>
          <p:cNvSpPr/>
          <p:nvPr/>
        </p:nvSpPr>
        <p:spPr>
          <a:xfrm>
            <a:off x="467544" y="260648"/>
            <a:ext cx="7056784" cy="6336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2" name="Group 218"/>
          <p:cNvGrpSpPr/>
          <p:nvPr/>
        </p:nvGrpSpPr>
        <p:grpSpPr>
          <a:xfrm>
            <a:off x="467544" y="260648"/>
            <a:ext cx="6697445" cy="5904656"/>
            <a:chOff x="467544" y="260648"/>
            <a:chExt cx="6697445" cy="5904656"/>
          </a:xfrm>
        </p:grpSpPr>
        <p:grpSp>
          <p:nvGrpSpPr>
            <p:cNvPr id="3" name="Group 107"/>
            <p:cNvGrpSpPr/>
            <p:nvPr/>
          </p:nvGrpSpPr>
          <p:grpSpPr>
            <a:xfrm>
              <a:off x="187658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06" name="Straight Connector 105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108"/>
            <p:cNvGrpSpPr/>
            <p:nvPr/>
          </p:nvGrpSpPr>
          <p:grpSpPr>
            <a:xfrm>
              <a:off x="331674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  <a:ln>
                <a:headEnd type="none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16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17" name="Straight Connector 116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17"/>
            <p:cNvGrpSpPr/>
            <p:nvPr/>
          </p:nvGrpSpPr>
          <p:grpSpPr>
            <a:xfrm>
              <a:off x="475690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26" name="Straight Connector 125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126"/>
            <p:cNvGrpSpPr/>
            <p:nvPr/>
          </p:nvGrpSpPr>
          <p:grpSpPr>
            <a:xfrm>
              <a:off x="6197060" y="3638108"/>
              <a:ext cx="823212" cy="1591092"/>
              <a:chOff x="2285805" y="2270748"/>
              <a:chExt cx="823212" cy="1591092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34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35" name="Straight Connector 134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35"/>
            <p:cNvGrpSpPr/>
            <p:nvPr/>
          </p:nvGrpSpPr>
          <p:grpSpPr>
            <a:xfrm>
              <a:off x="187658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3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44" name="Straight Connector 143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44"/>
            <p:cNvGrpSpPr/>
            <p:nvPr/>
          </p:nvGrpSpPr>
          <p:grpSpPr>
            <a:xfrm>
              <a:off x="331674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46" name="Straight Connector 145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2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53" name="Straight Connector 152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53"/>
            <p:cNvGrpSpPr/>
            <p:nvPr/>
          </p:nvGrpSpPr>
          <p:grpSpPr>
            <a:xfrm>
              <a:off x="475690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1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62" name="Straight Connector 161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62"/>
            <p:cNvGrpSpPr/>
            <p:nvPr/>
          </p:nvGrpSpPr>
          <p:grpSpPr>
            <a:xfrm>
              <a:off x="6197060" y="1477868"/>
              <a:ext cx="823212" cy="1591092"/>
              <a:chOff x="2285805" y="2270748"/>
              <a:chExt cx="823212" cy="1591092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2645845" y="3141760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>
                <a:off x="2645845" y="3645816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2645845" y="3141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2573837" y="3141760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2285805" y="340029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V="1">
                <a:off x="2926734" y="2997744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70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568378" y="2463248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71" name="Straight Connector 170"/>
              <p:cNvCxnSpPr/>
              <p:nvPr/>
            </p:nvCxnSpPr>
            <p:spPr>
              <a:xfrm>
                <a:off x="2914825" y="3645816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3" name="Straight Connector 172"/>
            <p:cNvCxnSpPr/>
            <p:nvPr/>
          </p:nvCxnSpPr>
          <p:spPr>
            <a:xfrm>
              <a:off x="1187624" y="2608631"/>
              <a:ext cx="50405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187624" y="4768871"/>
              <a:ext cx="504056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169168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277180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3131840" y="692696"/>
              <a:ext cx="0" cy="547260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457200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601216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565212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4211960" y="692696"/>
              <a:ext cx="0" cy="54726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092280" y="692696"/>
              <a:ext cx="0" cy="547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467544" y="2358307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WL0</a:t>
              </a:r>
              <a:endParaRPr lang="nl-BE" sz="2400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67544" y="4518547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WL1</a:t>
              </a:r>
              <a:endParaRPr lang="nl-BE" sz="24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559023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dirty="0" smtClean="0"/>
                <a:t>L0</a:t>
              </a:r>
              <a:endParaRPr lang="nl-BE" sz="24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267744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SL0</a:t>
              </a:r>
              <a:endParaRPr lang="nl-BE" sz="2400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3059832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BL1</a:t>
              </a:r>
              <a:endParaRPr lang="nl-BE" sz="2400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673604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SL1</a:t>
              </a:r>
              <a:endParaRPr lang="nl-BE" sz="24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524865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BL2</a:t>
              </a:r>
              <a:endParaRPr lang="nl-BE" sz="24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138637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SL2</a:t>
              </a:r>
              <a:endParaRPr lang="nl-BE" sz="2400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940152" y="26064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BL3</a:t>
              </a:r>
              <a:endParaRPr lang="nl-BE" sz="24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553924" y="260648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SL3</a:t>
              </a:r>
              <a:endParaRPr lang="nl-BE" sz="2400" dirty="0"/>
            </a:p>
          </p:txBody>
        </p:sp>
        <p:cxnSp>
          <p:nvCxnSpPr>
            <p:cNvPr id="197" name="Straight Connector 196"/>
            <p:cNvCxnSpPr>
              <a:stCxn id="143" idx="1"/>
            </p:cNvCxnSpPr>
            <p:nvPr/>
          </p:nvCxnSpPr>
          <p:spPr>
            <a:xfrm flipH="1">
              <a:off x="1691680" y="1477868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>
              <a:off x="169168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313184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H="1">
              <a:off x="3131840" y="148478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>
              <a:off x="4572000" y="148478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457200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H="1">
              <a:off x="6012160" y="148478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6012160" y="3645024"/>
              <a:ext cx="8340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H="1">
              <a:off x="2502622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H="1">
              <a:off x="2502622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H="1">
              <a:off x="3942782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>
              <a:off x="3942782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>
              <a:off x="5392369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H="1">
              <a:off x="5392369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H="1">
              <a:off x="6829121" y="522920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>
              <a:off x="6829121" y="3068960"/>
              <a:ext cx="2768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3942782" y="6165304"/>
            <a:ext cx="54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Vdd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896646" y="615587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Vss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136" name="Freeform 135"/>
          <p:cNvSpPr/>
          <p:nvPr/>
        </p:nvSpPr>
        <p:spPr>
          <a:xfrm>
            <a:off x="3173388" y="3321424"/>
            <a:ext cx="1203223" cy="2915888"/>
          </a:xfrm>
          <a:custGeom>
            <a:avLst/>
            <a:gdLst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0866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3152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69227 h 281622"/>
              <a:gd name="connsiteX0" fmla="*/ 0 w 3581400"/>
              <a:gd name="connsiteY0" fmla="*/ 481965 h 516890"/>
              <a:gd name="connsiteX1" fmla="*/ 560070 w 3581400"/>
              <a:gd name="connsiteY1" fmla="*/ 0 h 516890"/>
              <a:gd name="connsiteX2" fmla="*/ 396240 w 3581400"/>
              <a:gd name="connsiteY2" fmla="*/ 481965 h 516890"/>
              <a:gd name="connsiteX3" fmla="*/ 731520 w 3581400"/>
              <a:gd name="connsiteY3" fmla="*/ 276225 h 516890"/>
              <a:gd name="connsiteX4" fmla="*/ 1844040 w 3581400"/>
              <a:gd name="connsiteY4" fmla="*/ 230505 h 516890"/>
              <a:gd name="connsiteX5" fmla="*/ 2042160 w 3581400"/>
              <a:gd name="connsiteY5" fmla="*/ 382905 h 516890"/>
              <a:gd name="connsiteX6" fmla="*/ 3581400 w 3581400"/>
              <a:gd name="connsiteY6" fmla="*/ 386715 h 516890"/>
              <a:gd name="connsiteX0" fmla="*/ 0 w 3581400"/>
              <a:gd name="connsiteY0" fmla="*/ 264477 h 298767"/>
              <a:gd name="connsiteX1" fmla="*/ 396240 w 3581400"/>
              <a:gd name="connsiteY1" fmla="*/ 264477 h 298767"/>
              <a:gd name="connsiteX2" fmla="*/ 731520 w 3581400"/>
              <a:gd name="connsiteY2" fmla="*/ 58737 h 298767"/>
              <a:gd name="connsiteX3" fmla="*/ 1844040 w 3581400"/>
              <a:gd name="connsiteY3" fmla="*/ 13017 h 298767"/>
              <a:gd name="connsiteX4" fmla="*/ 2042160 w 3581400"/>
              <a:gd name="connsiteY4" fmla="*/ 165417 h 298767"/>
              <a:gd name="connsiteX5" fmla="*/ 3581400 w 3581400"/>
              <a:gd name="connsiteY5" fmla="*/ 169227 h 298767"/>
              <a:gd name="connsiteX0" fmla="*/ 0 w 3581400"/>
              <a:gd name="connsiteY0" fmla="*/ 222250 h 256540"/>
              <a:gd name="connsiteX1" fmla="*/ 396240 w 3581400"/>
              <a:gd name="connsiteY1" fmla="*/ 222250 h 256540"/>
              <a:gd name="connsiteX2" fmla="*/ 731520 w 3581400"/>
              <a:gd name="connsiteY2" fmla="*/ 16510 h 256540"/>
              <a:gd name="connsiteX3" fmla="*/ 2042160 w 3581400"/>
              <a:gd name="connsiteY3" fmla="*/ 123190 h 256540"/>
              <a:gd name="connsiteX4" fmla="*/ 3581400 w 3581400"/>
              <a:gd name="connsiteY4" fmla="*/ 127000 h 256540"/>
              <a:gd name="connsiteX0" fmla="*/ 0 w 3581400"/>
              <a:gd name="connsiteY0" fmla="*/ 205740 h 240030"/>
              <a:gd name="connsiteX1" fmla="*/ 396240 w 3581400"/>
              <a:gd name="connsiteY1" fmla="*/ 205740 h 240030"/>
              <a:gd name="connsiteX2" fmla="*/ 731520 w 3581400"/>
              <a:gd name="connsiteY2" fmla="*/ 0 h 240030"/>
              <a:gd name="connsiteX3" fmla="*/ 3581400 w 3581400"/>
              <a:gd name="connsiteY3" fmla="*/ 110490 h 240030"/>
              <a:gd name="connsiteX0" fmla="*/ 0 w 1885950"/>
              <a:gd name="connsiteY0" fmla="*/ 476250 h 510540"/>
              <a:gd name="connsiteX1" fmla="*/ 396240 w 1885950"/>
              <a:gd name="connsiteY1" fmla="*/ 476250 h 510540"/>
              <a:gd name="connsiteX2" fmla="*/ 731520 w 1885950"/>
              <a:gd name="connsiteY2" fmla="*/ 270510 h 510540"/>
              <a:gd name="connsiteX3" fmla="*/ 1885950 w 1885950"/>
              <a:gd name="connsiteY3" fmla="*/ 0 h 510540"/>
              <a:gd name="connsiteX0" fmla="*/ 0 w 1885950"/>
              <a:gd name="connsiteY0" fmla="*/ 662940 h 739140"/>
              <a:gd name="connsiteX1" fmla="*/ 636270 w 1885950"/>
              <a:gd name="connsiteY1" fmla="*/ 0 h 739140"/>
              <a:gd name="connsiteX2" fmla="*/ 396240 w 1885950"/>
              <a:gd name="connsiteY2" fmla="*/ 662940 h 739140"/>
              <a:gd name="connsiteX3" fmla="*/ 731520 w 1885950"/>
              <a:gd name="connsiteY3" fmla="*/ 457200 h 739140"/>
              <a:gd name="connsiteX4" fmla="*/ 1885950 w 1885950"/>
              <a:gd name="connsiteY4" fmla="*/ 186690 h 739140"/>
              <a:gd name="connsiteX0" fmla="*/ 0 w 1885950"/>
              <a:gd name="connsiteY0" fmla="*/ 476250 h 552450"/>
              <a:gd name="connsiteX1" fmla="*/ 396240 w 1885950"/>
              <a:gd name="connsiteY1" fmla="*/ 476250 h 552450"/>
              <a:gd name="connsiteX2" fmla="*/ 731520 w 1885950"/>
              <a:gd name="connsiteY2" fmla="*/ 270510 h 552450"/>
              <a:gd name="connsiteX3" fmla="*/ 1885950 w 1885950"/>
              <a:gd name="connsiteY3" fmla="*/ 0 h 55245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1390650"/>
              <a:gd name="connsiteX1" fmla="*/ 405765 w 1885950"/>
              <a:gd name="connsiteY1" fmla="*/ 914400 h 1390650"/>
              <a:gd name="connsiteX2" fmla="*/ 731520 w 1885950"/>
              <a:gd name="connsiteY2" fmla="*/ 270510 h 1390650"/>
              <a:gd name="connsiteX3" fmla="*/ 1885950 w 1885950"/>
              <a:gd name="connsiteY3" fmla="*/ 0 h 1390650"/>
              <a:gd name="connsiteX0" fmla="*/ 0 w 1885950"/>
              <a:gd name="connsiteY0" fmla="*/ 476250 h 1291590"/>
              <a:gd name="connsiteX1" fmla="*/ 405765 w 1885950"/>
              <a:gd name="connsiteY1" fmla="*/ 914400 h 1291590"/>
              <a:gd name="connsiteX2" fmla="*/ 731520 w 1885950"/>
              <a:gd name="connsiteY2" fmla="*/ 270510 h 1291590"/>
              <a:gd name="connsiteX3" fmla="*/ 1885950 w 1885950"/>
              <a:gd name="connsiteY3" fmla="*/ 0 h 1291590"/>
              <a:gd name="connsiteX0" fmla="*/ 0 w 1885950"/>
              <a:gd name="connsiteY0" fmla="*/ 476250 h 476250"/>
              <a:gd name="connsiteX1" fmla="*/ 731520 w 1885950"/>
              <a:gd name="connsiteY1" fmla="*/ 270510 h 476250"/>
              <a:gd name="connsiteX2" fmla="*/ 1885950 w 1885950"/>
              <a:gd name="connsiteY2" fmla="*/ 0 h 476250"/>
              <a:gd name="connsiteX0" fmla="*/ 0 w 1504950"/>
              <a:gd name="connsiteY0" fmla="*/ 42862 h 526097"/>
              <a:gd name="connsiteX1" fmla="*/ 350520 w 1504950"/>
              <a:gd name="connsiteY1" fmla="*/ 446722 h 526097"/>
              <a:gd name="connsiteX2" fmla="*/ 1504950 w 1504950"/>
              <a:gd name="connsiteY2" fmla="*/ 176212 h 526097"/>
              <a:gd name="connsiteX0" fmla="*/ 0 w 1504950"/>
              <a:gd name="connsiteY0" fmla="*/ 367665 h 501015"/>
              <a:gd name="connsiteX1" fmla="*/ 826770 w 1504950"/>
              <a:gd name="connsiteY1" fmla="*/ 0 h 501015"/>
              <a:gd name="connsiteX2" fmla="*/ 1504950 w 1504950"/>
              <a:gd name="connsiteY2" fmla="*/ 501015 h 50101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504950"/>
              <a:gd name="connsiteY0" fmla="*/ 419735 h 553085"/>
              <a:gd name="connsiteX1" fmla="*/ 436245 w 1504950"/>
              <a:gd name="connsiteY1" fmla="*/ 109222 h 553085"/>
              <a:gd name="connsiteX2" fmla="*/ 826770 w 1504950"/>
              <a:gd name="connsiteY2" fmla="*/ 52070 h 553085"/>
              <a:gd name="connsiteX3" fmla="*/ 1504950 w 1504950"/>
              <a:gd name="connsiteY3" fmla="*/ 553085 h 55308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038225"/>
              <a:gd name="connsiteY0" fmla="*/ 76597 h 629047"/>
              <a:gd name="connsiteX1" fmla="*/ 360045 w 1038225"/>
              <a:gd name="connsiteY1" fmla="*/ 128032 h 629047"/>
              <a:gd name="connsiteX2" fmla="*/ 1038225 w 1038225"/>
              <a:gd name="connsiteY2" fmla="*/ 629047 h 629047"/>
              <a:gd name="connsiteX0" fmla="*/ 0 w 1038225"/>
              <a:gd name="connsiteY0" fmla="*/ 635 h 553085"/>
              <a:gd name="connsiteX1" fmla="*/ 360045 w 1038225"/>
              <a:gd name="connsiteY1" fmla="*/ 52070 h 553085"/>
              <a:gd name="connsiteX2" fmla="*/ 1038225 w 1038225"/>
              <a:gd name="connsiteY2" fmla="*/ 553085 h 553085"/>
              <a:gd name="connsiteX0" fmla="*/ 0 w 981075"/>
              <a:gd name="connsiteY0" fmla="*/ 62230 h 167005"/>
              <a:gd name="connsiteX1" fmla="*/ 360045 w 981075"/>
              <a:gd name="connsiteY1" fmla="*/ 113665 h 167005"/>
              <a:gd name="connsiteX2" fmla="*/ 981075 w 981075"/>
              <a:gd name="connsiteY2" fmla="*/ 167005 h 167005"/>
              <a:gd name="connsiteX0" fmla="*/ 0 w 981075"/>
              <a:gd name="connsiteY0" fmla="*/ 635 h 167005"/>
              <a:gd name="connsiteX1" fmla="*/ 360045 w 981075"/>
              <a:gd name="connsiteY1" fmla="*/ 52070 h 167005"/>
              <a:gd name="connsiteX2" fmla="*/ 981075 w 981075"/>
              <a:gd name="connsiteY2" fmla="*/ 105410 h 167005"/>
              <a:gd name="connsiteX0" fmla="*/ 0 w 866775"/>
              <a:gd name="connsiteY0" fmla="*/ 635 h 252730"/>
              <a:gd name="connsiteX1" fmla="*/ 360045 w 866775"/>
              <a:gd name="connsiteY1" fmla="*/ 52070 h 252730"/>
              <a:gd name="connsiteX2" fmla="*/ 866775 w 866775"/>
              <a:gd name="connsiteY2" fmla="*/ 191135 h 252730"/>
              <a:gd name="connsiteX0" fmla="*/ 0 w 862330"/>
              <a:gd name="connsiteY0" fmla="*/ 635 h 424180"/>
              <a:gd name="connsiteX1" fmla="*/ 360045 w 862330"/>
              <a:gd name="connsiteY1" fmla="*/ 52070 h 424180"/>
              <a:gd name="connsiteX2" fmla="*/ 838200 w 862330"/>
              <a:gd name="connsiteY2" fmla="*/ 362585 h 424180"/>
              <a:gd name="connsiteX0" fmla="*/ 0 w 904875"/>
              <a:gd name="connsiteY0" fmla="*/ 635 h 452755"/>
              <a:gd name="connsiteX1" fmla="*/ 360045 w 904875"/>
              <a:gd name="connsiteY1" fmla="*/ 52070 h 452755"/>
              <a:gd name="connsiteX2" fmla="*/ 904875 w 904875"/>
              <a:gd name="connsiteY2" fmla="*/ 391160 h 452755"/>
              <a:gd name="connsiteX0" fmla="*/ 0 w 904875"/>
              <a:gd name="connsiteY0" fmla="*/ 635 h 391160"/>
              <a:gd name="connsiteX1" fmla="*/ 360045 w 904875"/>
              <a:gd name="connsiteY1" fmla="*/ 52070 h 391160"/>
              <a:gd name="connsiteX2" fmla="*/ 904875 w 904875"/>
              <a:gd name="connsiteY2" fmla="*/ 391160 h 391160"/>
              <a:gd name="connsiteX0" fmla="*/ 0 w 904875"/>
              <a:gd name="connsiteY0" fmla="*/ 0 h 390525"/>
              <a:gd name="connsiteX1" fmla="*/ 360045 w 904875"/>
              <a:gd name="connsiteY1" fmla="*/ 51435 h 390525"/>
              <a:gd name="connsiteX2" fmla="*/ 904875 w 904875"/>
              <a:gd name="connsiteY2" fmla="*/ 390525 h 390525"/>
              <a:gd name="connsiteX0" fmla="*/ 0 w 904875"/>
              <a:gd name="connsiteY0" fmla="*/ 0 h 390525"/>
              <a:gd name="connsiteX1" fmla="*/ 474345 w 904875"/>
              <a:gd name="connsiteY1" fmla="*/ 194310 h 390525"/>
              <a:gd name="connsiteX2" fmla="*/ 904875 w 904875"/>
              <a:gd name="connsiteY2" fmla="*/ 390525 h 390525"/>
              <a:gd name="connsiteX0" fmla="*/ 0 w 904875"/>
              <a:gd name="connsiteY0" fmla="*/ 38497 h 429022"/>
              <a:gd name="connsiteX1" fmla="*/ 474345 w 904875"/>
              <a:gd name="connsiteY1" fmla="*/ 232807 h 429022"/>
              <a:gd name="connsiteX2" fmla="*/ 904875 w 904875"/>
              <a:gd name="connsiteY2" fmla="*/ 429022 h 429022"/>
              <a:gd name="connsiteX0" fmla="*/ 5080 w 681355"/>
              <a:gd name="connsiteY0" fmla="*/ 38497 h 552847"/>
              <a:gd name="connsiteX1" fmla="*/ 250825 w 681355"/>
              <a:gd name="connsiteY1" fmla="*/ 356632 h 552847"/>
              <a:gd name="connsiteX2" fmla="*/ 681355 w 681355"/>
              <a:gd name="connsiteY2" fmla="*/ 552847 h 552847"/>
              <a:gd name="connsiteX0" fmla="*/ 5080 w 681355"/>
              <a:gd name="connsiteY0" fmla="*/ 0 h 514350"/>
              <a:gd name="connsiteX1" fmla="*/ 250825 w 681355"/>
              <a:gd name="connsiteY1" fmla="*/ 318135 h 514350"/>
              <a:gd name="connsiteX2" fmla="*/ 681355 w 68135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76275"/>
              <a:gd name="connsiteY0" fmla="*/ 0 h 514350"/>
              <a:gd name="connsiteX1" fmla="*/ 169545 w 676275"/>
              <a:gd name="connsiteY1" fmla="*/ 270511 h 514350"/>
              <a:gd name="connsiteX2" fmla="*/ 676275 w 67627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85725 h 762000"/>
              <a:gd name="connsiteX1" fmla="*/ 1314450 w 1314450"/>
              <a:gd name="connsiteY1" fmla="*/ 762000 h 762000"/>
              <a:gd name="connsiteX0" fmla="*/ 440056 w 1754506"/>
              <a:gd name="connsiteY0" fmla="*/ 142875 h 819150"/>
              <a:gd name="connsiteX1" fmla="*/ 0 w 1754506"/>
              <a:gd name="connsiteY1" fmla="*/ 89537 h 819150"/>
              <a:gd name="connsiteX2" fmla="*/ 1754506 w 1754506"/>
              <a:gd name="connsiteY2" fmla="*/ 819150 h 819150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440056 w 1754506"/>
              <a:gd name="connsiteY0" fmla="*/ 148588 h 824863"/>
              <a:gd name="connsiteX1" fmla="*/ 314325 w 1754506"/>
              <a:gd name="connsiteY1" fmla="*/ 0 h 824863"/>
              <a:gd name="connsiteX2" fmla="*/ 0 w 1754506"/>
              <a:gd name="connsiteY2" fmla="*/ 95250 h 824863"/>
              <a:gd name="connsiteX3" fmla="*/ 1754506 w 1754506"/>
              <a:gd name="connsiteY3" fmla="*/ 824863 h 824863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0 w 1754506"/>
              <a:gd name="connsiteY0" fmla="*/ 0 h 729613"/>
              <a:gd name="connsiteX1" fmla="*/ 1754506 w 1754506"/>
              <a:gd name="connsiteY1" fmla="*/ 729613 h 729613"/>
              <a:gd name="connsiteX0" fmla="*/ 0 w 1754506"/>
              <a:gd name="connsiteY0" fmla="*/ 13337 h 742950"/>
              <a:gd name="connsiteX1" fmla="*/ 1754506 w 1754506"/>
              <a:gd name="connsiteY1" fmla="*/ 742950 h 742950"/>
              <a:gd name="connsiteX0" fmla="*/ 609600 w 2364106"/>
              <a:gd name="connsiteY0" fmla="*/ 251462 h 981075"/>
              <a:gd name="connsiteX1" fmla="*/ 0 w 2364106"/>
              <a:gd name="connsiteY1" fmla="*/ 32387 h 981075"/>
              <a:gd name="connsiteX2" fmla="*/ 2364106 w 2364106"/>
              <a:gd name="connsiteY2" fmla="*/ 981075 h 981075"/>
              <a:gd name="connsiteX0" fmla="*/ 0 w 2364106"/>
              <a:gd name="connsiteY0" fmla="*/ 32387 h 981075"/>
              <a:gd name="connsiteX1" fmla="*/ 2364106 w 2364106"/>
              <a:gd name="connsiteY1" fmla="*/ 981075 h 981075"/>
              <a:gd name="connsiteX0" fmla="*/ 0 w 2878456"/>
              <a:gd name="connsiteY0" fmla="*/ 32387 h 1104900"/>
              <a:gd name="connsiteX1" fmla="*/ 2878456 w 2878456"/>
              <a:gd name="connsiteY1" fmla="*/ 1104900 h 1104900"/>
              <a:gd name="connsiteX0" fmla="*/ 0 w 2878456"/>
              <a:gd name="connsiteY0" fmla="*/ 0 h 1072513"/>
              <a:gd name="connsiteX1" fmla="*/ 2878456 w 2878456"/>
              <a:gd name="connsiteY1" fmla="*/ 1072513 h 1072513"/>
              <a:gd name="connsiteX0" fmla="*/ 0 w 3259456"/>
              <a:gd name="connsiteY0" fmla="*/ 0 h 1291588"/>
              <a:gd name="connsiteX1" fmla="*/ 3259456 w 3259456"/>
              <a:gd name="connsiteY1" fmla="*/ 1291588 h 1291588"/>
              <a:gd name="connsiteX0" fmla="*/ 0 w 3173731"/>
              <a:gd name="connsiteY0" fmla="*/ 0 h 1034413"/>
              <a:gd name="connsiteX1" fmla="*/ 3173731 w 3173731"/>
              <a:gd name="connsiteY1" fmla="*/ 1034413 h 1034413"/>
              <a:gd name="connsiteX0" fmla="*/ 0 w 3240406"/>
              <a:gd name="connsiteY0" fmla="*/ 0 h 1043938"/>
              <a:gd name="connsiteX1" fmla="*/ 3240406 w 3240406"/>
              <a:gd name="connsiteY1" fmla="*/ 1043938 h 1043938"/>
              <a:gd name="connsiteX0" fmla="*/ 0 w 3240406"/>
              <a:gd name="connsiteY0" fmla="*/ 0 h 1043938"/>
              <a:gd name="connsiteX1" fmla="*/ 3240406 w 3240406"/>
              <a:gd name="connsiteY1" fmla="*/ 1043938 h 1043938"/>
              <a:gd name="connsiteX0" fmla="*/ 31750 w 3272156"/>
              <a:gd name="connsiteY0" fmla="*/ 38099 h 1082037"/>
              <a:gd name="connsiteX1" fmla="*/ 0 w 3272156"/>
              <a:gd name="connsiteY1" fmla="*/ 0 h 1082037"/>
              <a:gd name="connsiteX2" fmla="*/ 3272156 w 3272156"/>
              <a:gd name="connsiteY2" fmla="*/ 1082037 h 1082037"/>
              <a:gd name="connsiteX0" fmla="*/ 1615926 w 4856332"/>
              <a:gd name="connsiteY0" fmla="*/ 254123 h 1298061"/>
              <a:gd name="connsiteX1" fmla="*/ 0 w 4856332"/>
              <a:gd name="connsiteY1" fmla="*/ 0 h 1298061"/>
              <a:gd name="connsiteX2" fmla="*/ 4856332 w 4856332"/>
              <a:gd name="connsiteY2" fmla="*/ 1298061 h 1298061"/>
              <a:gd name="connsiteX0" fmla="*/ 0 w 5360388"/>
              <a:gd name="connsiteY0" fmla="*/ 0 h 1802117"/>
              <a:gd name="connsiteX1" fmla="*/ 504056 w 5360388"/>
              <a:gd name="connsiteY1" fmla="*/ 504056 h 1802117"/>
              <a:gd name="connsiteX2" fmla="*/ 5360388 w 5360388"/>
              <a:gd name="connsiteY2" fmla="*/ 1802117 h 1802117"/>
              <a:gd name="connsiteX0" fmla="*/ 0 w 5360388"/>
              <a:gd name="connsiteY0" fmla="*/ 0 h 1802117"/>
              <a:gd name="connsiteX1" fmla="*/ 216024 w 5360388"/>
              <a:gd name="connsiteY1" fmla="*/ 1080120 h 1802117"/>
              <a:gd name="connsiteX2" fmla="*/ 5360388 w 5360388"/>
              <a:gd name="connsiteY2" fmla="*/ 1802117 h 1802117"/>
              <a:gd name="connsiteX0" fmla="*/ 41920 w 762000"/>
              <a:gd name="connsiteY0" fmla="*/ 0 h 4320480"/>
              <a:gd name="connsiteX1" fmla="*/ 257944 w 762000"/>
              <a:gd name="connsiteY1" fmla="*/ 1080120 h 4320480"/>
              <a:gd name="connsiteX2" fmla="*/ 762000 w 762000"/>
              <a:gd name="connsiteY2" fmla="*/ 4320480 h 4320480"/>
              <a:gd name="connsiteX0" fmla="*/ 0 w 720080"/>
              <a:gd name="connsiteY0" fmla="*/ 0 h 4320480"/>
              <a:gd name="connsiteX1" fmla="*/ 216024 w 720080"/>
              <a:gd name="connsiteY1" fmla="*/ 1080120 h 4320480"/>
              <a:gd name="connsiteX2" fmla="*/ 720080 w 720080"/>
              <a:gd name="connsiteY2" fmla="*/ 4320480 h 4320480"/>
              <a:gd name="connsiteX0" fmla="*/ 0 w 720080"/>
              <a:gd name="connsiteY0" fmla="*/ 0 h 4320480"/>
              <a:gd name="connsiteX1" fmla="*/ 216024 w 720080"/>
              <a:gd name="connsiteY1" fmla="*/ 1080120 h 4320480"/>
              <a:gd name="connsiteX2" fmla="*/ 720080 w 720080"/>
              <a:gd name="connsiteY2" fmla="*/ 4320480 h 4320480"/>
              <a:gd name="connsiteX0" fmla="*/ 0 w 720080"/>
              <a:gd name="connsiteY0" fmla="*/ 0 h 4320480"/>
              <a:gd name="connsiteX1" fmla="*/ 216024 w 720080"/>
              <a:gd name="connsiteY1" fmla="*/ 1080120 h 4320480"/>
              <a:gd name="connsiteX2" fmla="*/ 720080 w 720080"/>
              <a:gd name="connsiteY2" fmla="*/ 4320480 h 4320480"/>
              <a:gd name="connsiteX0" fmla="*/ 0 w 720080"/>
              <a:gd name="connsiteY0" fmla="*/ 0 h 4320480"/>
              <a:gd name="connsiteX1" fmla="*/ 216024 w 720080"/>
              <a:gd name="connsiteY1" fmla="*/ 1080120 h 4320480"/>
              <a:gd name="connsiteX2" fmla="*/ 504759 w 720080"/>
              <a:gd name="connsiteY2" fmla="*/ 1989646 h 4320480"/>
              <a:gd name="connsiteX3" fmla="*/ 720080 w 720080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080120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080120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080120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296143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152127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320480"/>
              <a:gd name="connsiteX1" fmla="*/ 216024 w 732081"/>
              <a:gd name="connsiteY1" fmla="*/ 1152127 h 4320480"/>
              <a:gd name="connsiteX2" fmla="*/ 648072 w 732081"/>
              <a:gd name="connsiteY2" fmla="*/ 1872207 h 4320480"/>
              <a:gd name="connsiteX3" fmla="*/ 720080 w 732081"/>
              <a:gd name="connsiteY3" fmla="*/ 4320480 h 4320480"/>
              <a:gd name="connsiteX0" fmla="*/ 0 w 732081"/>
              <a:gd name="connsiteY0" fmla="*/ 0 h 4680519"/>
              <a:gd name="connsiteX1" fmla="*/ 216024 w 732081"/>
              <a:gd name="connsiteY1" fmla="*/ 1152127 h 4680519"/>
              <a:gd name="connsiteX2" fmla="*/ 648072 w 732081"/>
              <a:gd name="connsiteY2" fmla="*/ 1872207 h 4680519"/>
              <a:gd name="connsiteX3" fmla="*/ 720080 w 732081"/>
              <a:gd name="connsiteY3" fmla="*/ 4680519 h 4680519"/>
              <a:gd name="connsiteX0" fmla="*/ 0 w 732081"/>
              <a:gd name="connsiteY0" fmla="*/ 0 h 4896543"/>
              <a:gd name="connsiteX1" fmla="*/ 216024 w 732081"/>
              <a:gd name="connsiteY1" fmla="*/ 1152127 h 4896543"/>
              <a:gd name="connsiteX2" fmla="*/ 648072 w 732081"/>
              <a:gd name="connsiteY2" fmla="*/ 1872207 h 4896543"/>
              <a:gd name="connsiteX3" fmla="*/ 720080 w 732081"/>
              <a:gd name="connsiteY3" fmla="*/ 4896543 h 4896543"/>
              <a:gd name="connsiteX0" fmla="*/ 0 w 732081"/>
              <a:gd name="connsiteY0" fmla="*/ 0 h 4896543"/>
              <a:gd name="connsiteX1" fmla="*/ 216024 w 732081"/>
              <a:gd name="connsiteY1" fmla="*/ 1152127 h 4896543"/>
              <a:gd name="connsiteX2" fmla="*/ 648072 w 732081"/>
              <a:gd name="connsiteY2" fmla="*/ 1872207 h 4896543"/>
              <a:gd name="connsiteX3" fmla="*/ 720080 w 732081"/>
              <a:gd name="connsiteY3" fmla="*/ 4896543 h 4896543"/>
              <a:gd name="connsiteX0" fmla="*/ 53449 w 785530"/>
              <a:gd name="connsiteY0" fmla="*/ 0 h 4896543"/>
              <a:gd name="connsiteX1" fmla="*/ 269473 w 785530"/>
              <a:gd name="connsiteY1" fmla="*/ 1152127 h 4896543"/>
              <a:gd name="connsiteX2" fmla="*/ 701521 w 785530"/>
              <a:gd name="connsiteY2" fmla="*/ 1872207 h 4896543"/>
              <a:gd name="connsiteX3" fmla="*/ 773529 w 785530"/>
              <a:gd name="connsiteY3" fmla="*/ 4896543 h 4896543"/>
              <a:gd name="connsiteX0" fmla="*/ 53449 w 785530"/>
              <a:gd name="connsiteY0" fmla="*/ 0 h 4896543"/>
              <a:gd name="connsiteX1" fmla="*/ 269473 w 785530"/>
              <a:gd name="connsiteY1" fmla="*/ 1152127 h 4896543"/>
              <a:gd name="connsiteX2" fmla="*/ 701521 w 785530"/>
              <a:gd name="connsiteY2" fmla="*/ 1872207 h 4896543"/>
              <a:gd name="connsiteX3" fmla="*/ 773529 w 785530"/>
              <a:gd name="connsiteY3" fmla="*/ 4896543 h 4896543"/>
              <a:gd name="connsiteX0" fmla="*/ 53449 w 785530"/>
              <a:gd name="connsiteY0" fmla="*/ 0 h 5616624"/>
              <a:gd name="connsiteX1" fmla="*/ 269473 w 785530"/>
              <a:gd name="connsiteY1" fmla="*/ 1872208 h 5616624"/>
              <a:gd name="connsiteX2" fmla="*/ 701521 w 785530"/>
              <a:gd name="connsiteY2" fmla="*/ 2592288 h 5616624"/>
              <a:gd name="connsiteX3" fmla="*/ 773529 w 785530"/>
              <a:gd name="connsiteY3" fmla="*/ 5616624 h 5616624"/>
              <a:gd name="connsiteX0" fmla="*/ 53449 w 804089"/>
              <a:gd name="connsiteY0" fmla="*/ 0 h 5616624"/>
              <a:gd name="connsiteX1" fmla="*/ 269473 w 804089"/>
              <a:gd name="connsiteY1" fmla="*/ 1872208 h 5616624"/>
              <a:gd name="connsiteX2" fmla="*/ 720080 w 804089"/>
              <a:gd name="connsiteY2" fmla="*/ 4464496 h 5616624"/>
              <a:gd name="connsiteX3" fmla="*/ 773529 w 804089"/>
              <a:gd name="connsiteY3" fmla="*/ 5616624 h 5616624"/>
              <a:gd name="connsiteX0" fmla="*/ 0 w 750640"/>
              <a:gd name="connsiteY0" fmla="*/ 0 h 5616624"/>
              <a:gd name="connsiteX1" fmla="*/ 450607 w 750640"/>
              <a:gd name="connsiteY1" fmla="*/ 4392488 h 5616624"/>
              <a:gd name="connsiteX2" fmla="*/ 666631 w 750640"/>
              <a:gd name="connsiteY2" fmla="*/ 4464496 h 5616624"/>
              <a:gd name="connsiteX3" fmla="*/ 720080 w 750640"/>
              <a:gd name="connsiteY3" fmla="*/ 5616624 h 5616624"/>
              <a:gd name="connsiteX0" fmla="*/ 0 w 750640"/>
              <a:gd name="connsiteY0" fmla="*/ 0 h 5616624"/>
              <a:gd name="connsiteX1" fmla="*/ 450606 w 750640"/>
              <a:gd name="connsiteY1" fmla="*/ 2952328 h 5616624"/>
              <a:gd name="connsiteX2" fmla="*/ 450607 w 750640"/>
              <a:gd name="connsiteY2" fmla="*/ 4392488 h 5616624"/>
              <a:gd name="connsiteX3" fmla="*/ 666631 w 750640"/>
              <a:gd name="connsiteY3" fmla="*/ 4464496 h 5616624"/>
              <a:gd name="connsiteX4" fmla="*/ 720080 w 750640"/>
              <a:gd name="connsiteY4" fmla="*/ 5616624 h 5616624"/>
              <a:gd name="connsiteX0" fmla="*/ 0 w 1164130"/>
              <a:gd name="connsiteY0" fmla="*/ 0 h 2952328"/>
              <a:gd name="connsiteX1" fmla="*/ 864096 w 1164130"/>
              <a:gd name="connsiteY1" fmla="*/ 288032 h 2952328"/>
              <a:gd name="connsiteX2" fmla="*/ 864097 w 1164130"/>
              <a:gd name="connsiteY2" fmla="*/ 1728192 h 2952328"/>
              <a:gd name="connsiteX3" fmla="*/ 1080121 w 1164130"/>
              <a:gd name="connsiteY3" fmla="*/ 1800200 h 2952328"/>
              <a:gd name="connsiteX4" fmla="*/ 1133570 w 1164130"/>
              <a:gd name="connsiteY4" fmla="*/ 2952328 h 2952328"/>
              <a:gd name="connsiteX0" fmla="*/ 79744 w 1243874"/>
              <a:gd name="connsiteY0" fmla="*/ 379432 h 3331760"/>
              <a:gd name="connsiteX1" fmla="*/ 943840 w 1243874"/>
              <a:gd name="connsiteY1" fmla="*/ 667464 h 3331760"/>
              <a:gd name="connsiteX2" fmla="*/ 943841 w 1243874"/>
              <a:gd name="connsiteY2" fmla="*/ 2107624 h 3331760"/>
              <a:gd name="connsiteX3" fmla="*/ 1159865 w 1243874"/>
              <a:gd name="connsiteY3" fmla="*/ 2179632 h 3331760"/>
              <a:gd name="connsiteX4" fmla="*/ 1213314 w 1243874"/>
              <a:gd name="connsiteY4" fmla="*/ 3331760 h 3331760"/>
              <a:gd name="connsiteX0" fmla="*/ 0 w 1164130"/>
              <a:gd name="connsiteY0" fmla="*/ 3885 h 2956213"/>
              <a:gd name="connsiteX1" fmla="*/ 360040 w 1164130"/>
              <a:gd name="connsiteY1" fmla="*/ 147901 h 2956213"/>
              <a:gd name="connsiteX2" fmla="*/ 864096 w 1164130"/>
              <a:gd name="connsiteY2" fmla="*/ 291917 h 2956213"/>
              <a:gd name="connsiteX3" fmla="*/ 864097 w 1164130"/>
              <a:gd name="connsiteY3" fmla="*/ 1732077 h 2956213"/>
              <a:gd name="connsiteX4" fmla="*/ 1080121 w 1164130"/>
              <a:gd name="connsiteY4" fmla="*/ 1804085 h 2956213"/>
              <a:gd name="connsiteX5" fmla="*/ 1133570 w 1164130"/>
              <a:gd name="connsiteY5" fmla="*/ 2956213 h 2956213"/>
              <a:gd name="connsiteX0" fmla="*/ 0 w 1020114"/>
              <a:gd name="connsiteY0" fmla="*/ 3168352 h 3240360"/>
              <a:gd name="connsiteX1" fmla="*/ 216024 w 1020114"/>
              <a:gd name="connsiteY1" fmla="*/ 432048 h 3240360"/>
              <a:gd name="connsiteX2" fmla="*/ 720080 w 1020114"/>
              <a:gd name="connsiteY2" fmla="*/ 576064 h 3240360"/>
              <a:gd name="connsiteX3" fmla="*/ 720081 w 1020114"/>
              <a:gd name="connsiteY3" fmla="*/ 2016224 h 3240360"/>
              <a:gd name="connsiteX4" fmla="*/ 936105 w 1020114"/>
              <a:gd name="connsiteY4" fmla="*/ 2088232 h 3240360"/>
              <a:gd name="connsiteX5" fmla="*/ 989554 w 1020114"/>
              <a:gd name="connsiteY5" fmla="*/ 3240360 h 3240360"/>
              <a:gd name="connsiteX0" fmla="*/ 192021 w 1212135"/>
              <a:gd name="connsiteY0" fmla="*/ 3168352 h 3240360"/>
              <a:gd name="connsiteX1" fmla="*/ 120013 w 1212135"/>
              <a:gd name="connsiteY1" fmla="*/ 432048 h 3240360"/>
              <a:gd name="connsiteX2" fmla="*/ 912101 w 1212135"/>
              <a:gd name="connsiteY2" fmla="*/ 576064 h 3240360"/>
              <a:gd name="connsiteX3" fmla="*/ 912102 w 1212135"/>
              <a:gd name="connsiteY3" fmla="*/ 2016224 h 3240360"/>
              <a:gd name="connsiteX4" fmla="*/ 1128126 w 1212135"/>
              <a:gd name="connsiteY4" fmla="*/ 2088232 h 3240360"/>
              <a:gd name="connsiteX5" fmla="*/ 1181575 w 1212135"/>
              <a:gd name="connsiteY5" fmla="*/ 3240360 h 3240360"/>
              <a:gd name="connsiteX0" fmla="*/ 12002 w 1248139"/>
              <a:gd name="connsiteY0" fmla="*/ 3168352 h 3240360"/>
              <a:gd name="connsiteX1" fmla="*/ 156017 w 1248139"/>
              <a:gd name="connsiteY1" fmla="*/ 432048 h 3240360"/>
              <a:gd name="connsiteX2" fmla="*/ 948105 w 1248139"/>
              <a:gd name="connsiteY2" fmla="*/ 576064 h 3240360"/>
              <a:gd name="connsiteX3" fmla="*/ 948106 w 1248139"/>
              <a:gd name="connsiteY3" fmla="*/ 2016224 h 3240360"/>
              <a:gd name="connsiteX4" fmla="*/ 1164130 w 1248139"/>
              <a:gd name="connsiteY4" fmla="*/ 2088232 h 3240360"/>
              <a:gd name="connsiteX5" fmla="*/ 1217579 w 1248139"/>
              <a:gd name="connsiteY5" fmla="*/ 3240360 h 3240360"/>
              <a:gd name="connsiteX0" fmla="*/ 12002 w 1248139"/>
              <a:gd name="connsiteY0" fmla="*/ 3168352 h 3240360"/>
              <a:gd name="connsiteX1" fmla="*/ 156017 w 1248139"/>
              <a:gd name="connsiteY1" fmla="*/ 432048 h 3240360"/>
              <a:gd name="connsiteX2" fmla="*/ 948105 w 1248139"/>
              <a:gd name="connsiteY2" fmla="*/ 576064 h 3240360"/>
              <a:gd name="connsiteX3" fmla="*/ 948106 w 1248139"/>
              <a:gd name="connsiteY3" fmla="*/ 2016224 h 3240360"/>
              <a:gd name="connsiteX4" fmla="*/ 1164130 w 1248139"/>
              <a:gd name="connsiteY4" fmla="*/ 2088232 h 3240360"/>
              <a:gd name="connsiteX5" fmla="*/ 1217579 w 1248139"/>
              <a:gd name="connsiteY5" fmla="*/ 3240360 h 3240360"/>
              <a:gd name="connsiteX0" fmla="*/ 12002 w 1248139"/>
              <a:gd name="connsiteY0" fmla="*/ 3168352 h 3240360"/>
              <a:gd name="connsiteX1" fmla="*/ 156017 w 1248139"/>
              <a:gd name="connsiteY1" fmla="*/ 432048 h 3240360"/>
              <a:gd name="connsiteX2" fmla="*/ 948105 w 1248139"/>
              <a:gd name="connsiteY2" fmla="*/ 576064 h 3240360"/>
              <a:gd name="connsiteX3" fmla="*/ 948106 w 1248139"/>
              <a:gd name="connsiteY3" fmla="*/ 2016224 h 3240360"/>
              <a:gd name="connsiteX4" fmla="*/ 1164130 w 1248139"/>
              <a:gd name="connsiteY4" fmla="*/ 2088232 h 3240360"/>
              <a:gd name="connsiteX5" fmla="*/ 1217579 w 1248139"/>
              <a:gd name="connsiteY5" fmla="*/ 3240360 h 3240360"/>
              <a:gd name="connsiteX0" fmla="*/ 62007 w 1238138"/>
              <a:gd name="connsiteY0" fmla="*/ 3168352 h 3240360"/>
              <a:gd name="connsiteX1" fmla="*/ 146016 w 1238138"/>
              <a:gd name="connsiteY1" fmla="*/ 432048 h 3240360"/>
              <a:gd name="connsiteX2" fmla="*/ 938104 w 1238138"/>
              <a:gd name="connsiteY2" fmla="*/ 576064 h 3240360"/>
              <a:gd name="connsiteX3" fmla="*/ 938105 w 1238138"/>
              <a:gd name="connsiteY3" fmla="*/ 2016224 h 3240360"/>
              <a:gd name="connsiteX4" fmla="*/ 1154129 w 1238138"/>
              <a:gd name="connsiteY4" fmla="*/ 2088232 h 3240360"/>
              <a:gd name="connsiteX5" fmla="*/ 1207578 w 1238138"/>
              <a:gd name="connsiteY5" fmla="*/ 3240360 h 3240360"/>
              <a:gd name="connsiteX0" fmla="*/ 62007 w 1238138"/>
              <a:gd name="connsiteY0" fmla="*/ 3168352 h 3240360"/>
              <a:gd name="connsiteX1" fmla="*/ 146016 w 1238138"/>
              <a:gd name="connsiteY1" fmla="*/ 432048 h 3240360"/>
              <a:gd name="connsiteX2" fmla="*/ 938104 w 1238138"/>
              <a:gd name="connsiteY2" fmla="*/ 576064 h 3240360"/>
              <a:gd name="connsiteX3" fmla="*/ 938105 w 1238138"/>
              <a:gd name="connsiteY3" fmla="*/ 2016224 h 3240360"/>
              <a:gd name="connsiteX4" fmla="*/ 1154129 w 1238138"/>
              <a:gd name="connsiteY4" fmla="*/ 2088232 h 3240360"/>
              <a:gd name="connsiteX5" fmla="*/ 1207578 w 1238138"/>
              <a:gd name="connsiteY5" fmla="*/ 3240360 h 3240360"/>
              <a:gd name="connsiteX0" fmla="*/ 74009 w 1250140"/>
              <a:gd name="connsiteY0" fmla="*/ 2880320 h 2952328"/>
              <a:gd name="connsiteX1" fmla="*/ 146016 w 1250140"/>
              <a:gd name="connsiteY1" fmla="*/ 432048 h 2952328"/>
              <a:gd name="connsiteX2" fmla="*/ 950106 w 1250140"/>
              <a:gd name="connsiteY2" fmla="*/ 288032 h 2952328"/>
              <a:gd name="connsiteX3" fmla="*/ 950107 w 1250140"/>
              <a:gd name="connsiteY3" fmla="*/ 1728192 h 2952328"/>
              <a:gd name="connsiteX4" fmla="*/ 1166131 w 1250140"/>
              <a:gd name="connsiteY4" fmla="*/ 1800200 h 2952328"/>
              <a:gd name="connsiteX5" fmla="*/ 1219580 w 1250140"/>
              <a:gd name="connsiteY5" fmla="*/ 2952328 h 2952328"/>
              <a:gd name="connsiteX0" fmla="*/ 60007 w 1236138"/>
              <a:gd name="connsiteY0" fmla="*/ 2892321 h 2964329"/>
              <a:gd name="connsiteX1" fmla="*/ 132014 w 1236138"/>
              <a:gd name="connsiteY1" fmla="*/ 444049 h 2964329"/>
              <a:gd name="connsiteX2" fmla="*/ 852094 w 1236138"/>
              <a:gd name="connsiteY2" fmla="*/ 228025 h 2964329"/>
              <a:gd name="connsiteX3" fmla="*/ 936105 w 1236138"/>
              <a:gd name="connsiteY3" fmla="*/ 1740193 h 2964329"/>
              <a:gd name="connsiteX4" fmla="*/ 1152129 w 1236138"/>
              <a:gd name="connsiteY4" fmla="*/ 1812201 h 2964329"/>
              <a:gd name="connsiteX5" fmla="*/ 1205578 w 1236138"/>
              <a:gd name="connsiteY5" fmla="*/ 2964329 h 2964329"/>
              <a:gd name="connsiteX0" fmla="*/ 60007 w 1236138"/>
              <a:gd name="connsiteY0" fmla="*/ 2880320 h 2952328"/>
              <a:gd name="connsiteX1" fmla="*/ 132014 w 1236138"/>
              <a:gd name="connsiteY1" fmla="*/ 432048 h 2952328"/>
              <a:gd name="connsiteX2" fmla="*/ 852094 w 1236138"/>
              <a:gd name="connsiteY2" fmla="*/ 216024 h 2952328"/>
              <a:gd name="connsiteX3" fmla="*/ 936105 w 1236138"/>
              <a:gd name="connsiteY3" fmla="*/ 1728192 h 2952328"/>
              <a:gd name="connsiteX4" fmla="*/ 1152129 w 1236138"/>
              <a:gd name="connsiteY4" fmla="*/ 1800200 h 2952328"/>
              <a:gd name="connsiteX5" fmla="*/ 1205578 w 1236138"/>
              <a:gd name="connsiteY5" fmla="*/ 2952328 h 2952328"/>
              <a:gd name="connsiteX0" fmla="*/ 0 w 1176131"/>
              <a:gd name="connsiteY0" fmla="*/ 2880320 h 2952328"/>
              <a:gd name="connsiteX1" fmla="*/ 72007 w 1176131"/>
              <a:gd name="connsiteY1" fmla="*/ 432048 h 2952328"/>
              <a:gd name="connsiteX2" fmla="*/ 792087 w 1176131"/>
              <a:gd name="connsiteY2" fmla="*/ 216024 h 2952328"/>
              <a:gd name="connsiteX3" fmla="*/ 876098 w 1176131"/>
              <a:gd name="connsiteY3" fmla="*/ 1728192 h 2952328"/>
              <a:gd name="connsiteX4" fmla="*/ 1092122 w 1176131"/>
              <a:gd name="connsiteY4" fmla="*/ 1800200 h 2952328"/>
              <a:gd name="connsiteX5" fmla="*/ 1145571 w 1176131"/>
              <a:gd name="connsiteY5" fmla="*/ 2952328 h 2952328"/>
              <a:gd name="connsiteX0" fmla="*/ 30461 w 1206592"/>
              <a:gd name="connsiteY0" fmla="*/ 2880320 h 2952328"/>
              <a:gd name="connsiteX1" fmla="*/ 30460 w 1206592"/>
              <a:gd name="connsiteY1" fmla="*/ 432048 h 2952328"/>
              <a:gd name="connsiteX2" fmla="*/ 822548 w 1206592"/>
              <a:gd name="connsiteY2" fmla="*/ 216024 h 2952328"/>
              <a:gd name="connsiteX3" fmla="*/ 906559 w 1206592"/>
              <a:gd name="connsiteY3" fmla="*/ 1728192 h 2952328"/>
              <a:gd name="connsiteX4" fmla="*/ 1122583 w 1206592"/>
              <a:gd name="connsiteY4" fmla="*/ 1800200 h 2952328"/>
              <a:gd name="connsiteX5" fmla="*/ 1176032 w 1206592"/>
              <a:gd name="connsiteY5" fmla="*/ 2952328 h 2952328"/>
              <a:gd name="connsiteX0" fmla="*/ 30461 w 1206592"/>
              <a:gd name="connsiteY0" fmla="*/ 2880320 h 2952328"/>
              <a:gd name="connsiteX1" fmla="*/ 30460 w 1206592"/>
              <a:gd name="connsiteY1" fmla="*/ 432048 h 2952328"/>
              <a:gd name="connsiteX2" fmla="*/ 822548 w 1206592"/>
              <a:gd name="connsiteY2" fmla="*/ 216024 h 2952328"/>
              <a:gd name="connsiteX3" fmla="*/ 906559 w 1206592"/>
              <a:gd name="connsiteY3" fmla="*/ 1728192 h 2952328"/>
              <a:gd name="connsiteX4" fmla="*/ 1122583 w 1206592"/>
              <a:gd name="connsiteY4" fmla="*/ 1800200 h 2952328"/>
              <a:gd name="connsiteX5" fmla="*/ 1176032 w 1206592"/>
              <a:gd name="connsiteY5" fmla="*/ 2952328 h 2952328"/>
              <a:gd name="connsiteX0" fmla="*/ 30461 w 1206592"/>
              <a:gd name="connsiteY0" fmla="*/ 2843880 h 2915888"/>
              <a:gd name="connsiteX1" fmla="*/ 30460 w 1206592"/>
              <a:gd name="connsiteY1" fmla="*/ 395608 h 2915888"/>
              <a:gd name="connsiteX2" fmla="*/ 822548 w 1206592"/>
              <a:gd name="connsiteY2" fmla="*/ 323600 h 2915888"/>
              <a:gd name="connsiteX3" fmla="*/ 906559 w 1206592"/>
              <a:gd name="connsiteY3" fmla="*/ 1691752 h 2915888"/>
              <a:gd name="connsiteX4" fmla="*/ 1122583 w 1206592"/>
              <a:gd name="connsiteY4" fmla="*/ 1763760 h 2915888"/>
              <a:gd name="connsiteX5" fmla="*/ 1176032 w 1206592"/>
              <a:gd name="connsiteY5" fmla="*/ 2915888 h 2915888"/>
              <a:gd name="connsiteX0" fmla="*/ 30461 w 1206592"/>
              <a:gd name="connsiteY0" fmla="*/ 2843880 h 2915888"/>
              <a:gd name="connsiteX1" fmla="*/ 30460 w 1206592"/>
              <a:gd name="connsiteY1" fmla="*/ 395608 h 2915888"/>
              <a:gd name="connsiteX2" fmla="*/ 822548 w 1206592"/>
              <a:gd name="connsiteY2" fmla="*/ 323600 h 2915888"/>
              <a:gd name="connsiteX3" fmla="*/ 906559 w 1206592"/>
              <a:gd name="connsiteY3" fmla="*/ 1691752 h 2915888"/>
              <a:gd name="connsiteX4" fmla="*/ 1122583 w 1206592"/>
              <a:gd name="connsiteY4" fmla="*/ 1763760 h 2915888"/>
              <a:gd name="connsiteX5" fmla="*/ 1176032 w 1206592"/>
              <a:gd name="connsiteY5" fmla="*/ 2915888 h 2915888"/>
              <a:gd name="connsiteX0" fmla="*/ 30461 w 1206592"/>
              <a:gd name="connsiteY0" fmla="*/ 2843880 h 2915888"/>
              <a:gd name="connsiteX1" fmla="*/ 30460 w 1206592"/>
              <a:gd name="connsiteY1" fmla="*/ 395608 h 2915888"/>
              <a:gd name="connsiteX2" fmla="*/ 822548 w 1206592"/>
              <a:gd name="connsiteY2" fmla="*/ 323600 h 2915888"/>
              <a:gd name="connsiteX3" fmla="*/ 906559 w 1206592"/>
              <a:gd name="connsiteY3" fmla="*/ 1691752 h 2915888"/>
              <a:gd name="connsiteX4" fmla="*/ 1122583 w 1206592"/>
              <a:gd name="connsiteY4" fmla="*/ 1763760 h 2915888"/>
              <a:gd name="connsiteX5" fmla="*/ 1176032 w 1206592"/>
              <a:gd name="connsiteY5" fmla="*/ 2915888 h 2915888"/>
              <a:gd name="connsiteX0" fmla="*/ 30461 w 1266597"/>
              <a:gd name="connsiteY0" fmla="*/ 2843880 h 2915888"/>
              <a:gd name="connsiteX1" fmla="*/ 30460 w 1266597"/>
              <a:gd name="connsiteY1" fmla="*/ 395608 h 2915888"/>
              <a:gd name="connsiteX2" fmla="*/ 822548 w 1266597"/>
              <a:gd name="connsiteY2" fmla="*/ 323600 h 2915888"/>
              <a:gd name="connsiteX3" fmla="*/ 906559 w 1266597"/>
              <a:gd name="connsiteY3" fmla="*/ 1691752 h 2915888"/>
              <a:gd name="connsiteX4" fmla="*/ 1182588 w 1266597"/>
              <a:gd name="connsiteY4" fmla="*/ 2051792 h 2915888"/>
              <a:gd name="connsiteX5" fmla="*/ 1176032 w 1266597"/>
              <a:gd name="connsiteY5" fmla="*/ 2915888 h 2915888"/>
              <a:gd name="connsiteX0" fmla="*/ 30461 w 1266597"/>
              <a:gd name="connsiteY0" fmla="*/ 2843880 h 2915888"/>
              <a:gd name="connsiteX1" fmla="*/ 30460 w 1266597"/>
              <a:gd name="connsiteY1" fmla="*/ 395608 h 2915888"/>
              <a:gd name="connsiteX2" fmla="*/ 822548 w 1266597"/>
              <a:gd name="connsiteY2" fmla="*/ 323600 h 2915888"/>
              <a:gd name="connsiteX3" fmla="*/ 906559 w 1266597"/>
              <a:gd name="connsiteY3" fmla="*/ 1691752 h 2915888"/>
              <a:gd name="connsiteX4" fmla="*/ 1182588 w 1266597"/>
              <a:gd name="connsiteY4" fmla="*/ 2051792 h 2915888"/>
              <a:gd name="connsiteX5" fmla="*/ 1176032 w 1266597"/>
              <a:gd name="connsiteY5" fmla="*/ 2915888 h 2915888"/>
              <a:gd name="connsiteX0" fmla="*/ 30461 w 1203223"/>
              <a:gd name="connsiteY0" fmla="*/ 2843880 h 2915888"/>
              <a:gd name="connsiteX1" fmla="*/ 30460 w 1203223"/>
              <a:gd name="connsiteY1" fmla="*/ 395608 h 2915888"/>
              <a:gd name="connsiteX2" fmla="*/ 822548 w 1203223"/>
              <a:gd name="connsiteY2" fmla="*/ 323600 h 2915888"/>
              <a:gd name="connsiteX3" fmla="*/ 906559 w 1203223"/>
              <a:gd name="connsiteY3" fmla="*/ 1691752 h 2915888"/>
              <a:gd name="connsiteX4" fmla="*/ 1182588 w 1203223"/>
              <a:gd name="connsiteY4" fmla="*/ 2051792 h 2915888"/>
              <a:gd name="connsiteX5" fmla="*/ 1176032 w 1203223"/>
              <a:gd name="connsiteY5" fmla="*/ 2915888 h 2915888"/>
              <a:gd name="connsiteX0" fmla="*/ 30461 w 1203223"/>
              <a:gd name="connsiteY0" fmla="*/ 2843880 h 2915888"/>
              <a:gd name="connsiteX1" fmla="*/ 30460 w 1203223"/>
              <a:gd name="connsiteY1" fmla="*/ 395608 h 2915888"/>
              <a:gd name="connsiteX2" fmla="*/ 822548 w 1203223"/>
              <a:gd name="connsiteY2" fmla="*/ 323600 h 2915888"/>
              <a:gd name="connsiteX3" fmla="*/ 906559 w 1203223"/>
              <a:gd name="connsiteY3" fmla="*/ 1691752 h 2915888"/>
              <a:gd name="connsiteX4" fmla="*/ 1182588 w 1203223"/>
              <a:gd name="connsiteY4" fmla="*/ 2123800 h 2915888"/>
              <a:gd name="connsiteX5" fmla="*/ 1176032 w 1203223"/>
              <a:gd name="connsiteY5" fmla="*/ 2915888 h 291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3223" h="2915888">
                <a:moveTo>
                  <a:pt x="30461" y="2843880"/>
                </a:moveTo>
                <a:cubicBezTo>
                  <a:pt x="52279" y="2562688"/>
                  <a:pt x="0" y="904358"/>
                  <a:pt x="30460" y="395608"/>
                </a:cubicBezTo>
                <a:cubicBezTo>
                  <a:pt x="18375" y="0"/>
                  <a:pt x="802723" y="68819"/>
                  <a:pt x="822548" y="323600"/>
                </a:cubicBezTo>
                <a:cubicBezTo>
                  <a:pt x="885544" y="722675"/>
                  <a:pt x="824160" y="1425541"/>
                  <a:pt x="906559" y="1691752"/>
                </a:cubicBezTo>
                <a:cubicBezTo>
                  <a:pt x="1193147" y="1966148"/>
                  <a:pt x="1158257" y="1897118"/>
                  <a:pt x="1182588" y="2123800"/>
                </a:cubicBezTo>
                <a:cubicBezTo>
                  <a:pt x="1203223" y="2269542"/>
                  <a:pt x="1140145" y="2527416"/>
                  <a:pt x="1176032" y="2915888"/>
                </a:cubicBezTo>
              </a:path>
            </a:pathLst>
          </a:custGeom>
          <a:ln w="50800">
            <a:solidFill>
              <a:schemeClr val="accent4"/>
            </a:solidFill>
            <a:prstDash val="solid"/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1907704" y="188640"/>
            <a:ext cx="5832648" cy="5976664"/>
            <a:chOff x="1907704" y="188640"/>
            <a:chExt cx="5832648" cy="5976664"/>
          </a:xfrm>
        </p:grpSpPr>
        <p:sp>
          <p:nvSpPr>
            <p:cNvPr id="4" name="Rectangle 3"/>
            <p:cNvSpPr/>
            <p:nvPr/>
          </p:nvSpPr>
          <p:spPr>
            <a:xfrm>
              <a:off x="2051720" y="692696"/>
              <a:ext cx="5616624" cy="54726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347864" y="980728"/>
              <a:ext cx="3312368" cy="1181745"/>
              <a:chOff x="1475656" y="1412776"/>
              <a:chExt cx="3312368" cy="1181745"/>
            </a:xfrm>
          </p:grpSpPr>
          <p:sp>
            <p:nvSpPr>
              <p:cNvPr id="6" name="Trapezoid 5"/>
              <p:cNvSpPr/>
              <p:nvPr/>
            </p:nvSpPr>
            <p:spPr>
              <a:xfrm>
                <a:off x="1475656" y="1844824"/>
                <a:ext cx="3312368" cy="504056"/>
              </a:xfrm>
              <a:prstGeom prst="trapezoid">
                <a:avLst>
                  <a:gd name="adj" fmla="val 75161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835696" y="2348880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851920" y="1628800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779912" y="2132856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…</a:t>
                </a:r>
                <a:endParaRPr lang="nl-BE" sz="2400" dirty="0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2555776" y="2348880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059832" y="2348880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491880" y="2348880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283968" y="2348880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059832" y="1412776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…</a:t>
                </a:r>
                <a:endParaRPr lang="nl-BE" sz="2400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1475656" y="2060848"/>
                <a:ext cx="21602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2195736" y="1628800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2555776" y="1628800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ounded Rectangle 17"/>
            <p:cNvSpPr/>
            <p:nvPr/>
          </p:nvSpPr>
          <p:spPr>
            <a:xfrm>
              <a:off x="3419872" y="2132856"/>
              <a:ext cx="576064" cy="26642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211960" y="2132856"/>
              <a:ext cx="576064" cy="26642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940152" y="2132856"/>
              <a:ext cx="576064" cy="26642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76056" y="2803575"/>
              <a:ext cx="5760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…</a:t>
              </a:r>
              <a:endParaRPr lang="nl-BE" sz="4400" dirty="0"/>
            </a:p>
          </p:txBody>
        </p:sp>
        <p:sp>
          <p:nvSpPr>
            <p:cNvPr id="22" name="Trapezoid 21"/>
            <p:cNvSpPr/>
            <p:nvPr/>
          </p:nvSpPr>
          <p:spPr>
            <a:xfrm rot="16200000">
              <a:off x="1331640" y="3212976"/>
              <a:ext cx="2664296" cy="504056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39951" y="1412776"/>
              <a:ext cx="3318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BL decoder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1411084" y="2622103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WL decoder</a:t>
              </a:r>
              <a:endParaRPr lang="nl-BE" sz="24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627784" y="4581128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195736" y="4149080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195736" y="2996952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915816" y="4437112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2915816" y="4149080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915816" y="3933056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915816" y="3645024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2915816" y="2636912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6200000">
              <a:off x="2714602" y="2910135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1850505" y="3126159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2195736" y="3861048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rapezoid 35"/>
            <p:cNvSpPr/>
            <p:nvPr/>
          </p:nvSpPr>
          <p:spPr>
            <a:xfrm flipV="1">
              <a:off x="3347864" y="5034088"/>
              <a:ext cx="3312368" cy="552851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3707904" y="4797152"/>
              <a:ext cx="0" cy="2369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flipV="1">
              <a:off x="5364088" y="4725144"/>
              <a:ext cx="576064" cy="506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4427984" y="4797152"/>
              <a:ext cx="0" cy="2369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4932040" y="4797152"/>
              <a:ext cx="0" cy="2369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364088" y="4797152"/>
              <a:ext cx="0" cy="2369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156176" y="4797152"/>
              <a:ext cx="0" cy="2369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3347864" y="5350003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004048" y="5586940"/>
              <a:ext cx="0" cy="2369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139952" y="5124708"/>
              <a:ext cx="2304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BL </a:t>
              </a:r>
              <a:r>
                <a:rPr lang="en-US" sz="2400" dirty="0" err="1" smtClean="0"/>
                <a:t>passgates</a:t>
              </a:r>
              <a:endParaRPr lang="nl-BE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89139" y="4704954"/>
              <a:ext cx="15265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LBenable</a:t>
              </a:r>
              <a:endParaRPr lang="nl-BE" sz="2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51720" y="1434852"/>
              <a:ext cx="15265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LBenable</a:t>
              </a:r>
              <a:endParaRPr lang="nl-BE" sz="2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23928" y="188640"/>
              <a:ext cx="17911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>
                      <a:lumMod val="50000"/>
                    </a:schemeClr>
                  </a:solidFill>
                </a:rPr>
                <a:t>Local Block</a:t>
              </a:r>
              <a:endParaRPr lang="nl-BE" sz="2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275856" y="2420888"/>
              <a:ext cx="345638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275856" y="2708920"/>
              <a:ext cx="345638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275856" y="2996952"/>
              <a:ext cx="345638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275856" y="3573016"/>
              <a:ext cx="345638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275856" y="3861048"/>
              <a:ext cx="345638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275856" y="4149080"/>
              <a:ext cx="345638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 rot="16200000">
              <a:off x="3736822" y="2970220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…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275856" y="4509120"/>
              <a:ext cx="3456384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732241" y="2276872"/>
              <a:ext cx="1008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WL0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32241" y="2564904"/>
              <a:ext cx="1008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WL1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32241" y="2852936"/>
              <a:ext cx="1008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WL2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03960" y="4005064"/>
              <a:ext cx="1008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FF0000"/>
                  </a:solidFill>
                </a:rPr>
                <a:t>WLx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8513" y="3717032"/>
              <a:ext cx="1008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WLx-1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88513" y="3429000"/>
              <a:ext cx="1008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WLx-2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669659" y="4365104"/>
              <a:ext cx="1008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B050"/>
                  </a:solidFill>
                </a:rPr>
                <a:t>WLref</a:t>
              </a:r>
              <a:endParaRPr lang="nl-BE" sz="2400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461270" y="260648"/>
            <a:ext cx="8575226" cy="6264696"/>
            <a:chOff x="461270" y="260648"/>
            <a:chExt cx="8575226" cy="6264696"/>
          </a:xfrm>
        </p:grpSpPr>
        <p:grpSp>
          <p:nvGrpSpPr>
            <p:cNvPr id="92" name="Group 91"/>
            <p:cNvGrpSpPr/>
            <p:nvPr/>
          </p:nvGrpSpPr>
          <p:grpSpPr>
            <a:xfrm>
              <a:off x="461270" y="260648"/>
              <a:ext cx="8575226" cy="6264696"/>
              <a:chOff x="461270" y="260648"/>
              <a:chExt cx="8575226" cy="6264696"/>
            </a:xfrm>
          </p:grpSpPr>
          <p:grpSp>
            <p:nvGrpSpPr>
              <p:cNvPr id="22" name="Group 43"/>
              <p:cNvGrpSpPr/>
              <p:nvPr/>
            </p:nvGrpSpPr>
            <p:grpSpPr>
              <a:xfrm>
                <a:off x="1754163" y="573063"/>
                <a:ext cx="648072" cy="864096"/>
                <a:chOff x="3203848" y="5229200"/>
                <a:chExt cx="648072" cy="864096"/>
              </a:xfrm>
            </p:grpSpPr>
            <p:cxnSp>
              <p:nvCxnSpPr>
                <p:cNvPr id="102" name="Straight Connector 5"/>
                <p:cNvCxnSpPr/>
                <p:nvPr/>
              </p:nvCxnSpPr>
              <p:spPr>
                <a:xfrm>
                  <a:off x="3563888" y="537321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6"/>
                <p:cNvCxnSpPr/>
                <p:nvPr/>
              </p:nvCxnSpPr>
              <p:spPr>
                <a:xfrm flipH="1">
                  <a:off x="3556745" y="5375597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7"/>
                <p:cNvCxnSpPr/>
                <p:nvPr/>
              </p:nvCxnSpPr>
              <p:spPr>
                <a:xfrm>
                  <a:off x="3563888" y="587727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8"/>
                <p:cNvCxnSpPr/>
                <p:nvPr/>
              </p:nvCxnSpPr>
              <p:spPr>
                <a:xfrm>
                  <a:off x="3491880" y="537321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9"/>
                <p:cNvCxnSpPr/>
                <p:nvPr/>
              </p:nvCxnSpPr>
              <p:spPr>
                <a:xfrm>
                  <a:off x="3203848" y="563175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"/>
                <p:cNvCxnSpPr/>
                <p:nvPr/>
              </p:nvCxnSpPr>
              <p:spPr>
                <a:xfrm flipV="1">
                  <a:off x="3844777" y="522920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1"/>
                <p:cNvCxnSpPr/>
                <p:nvPr/>
              </p:nvCxnSpPr>
              <p:spPr>
                <a:xfrm>
                  <a:off x="3832868" y="587727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31"/>
              <p:cNvGrpSpPr/>
              <p:nvPr/>
            </p:nvGrpSpPr>
            <p:grpSpPr>
              <a:xfrm>
                <a:off x="1782738" y="3381375"/>
                <a:ext cx="614164" cy="864096"/>
                <a:chOff x="6300192" y="5589240"/>
                <a:chExt cx="648072" cy="864096"/>
              </a:xfrm>
            </p:grpSpPr>
            <p:cxnSp>
              <p:nvCxnSpPr>
                <p:cNvPr id="81" name="Straight Connector 29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31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33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35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Connector 25"/>
              <p:cNvCxnSpPr/>
              <p:nvPr/>
            </p:nvCxnSpPr>
            <p:spPr>
              <a:xfrm>
                <a:off x="2392710" y="1437159"/>
                <a:ext cx="0" cy="19918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210594" y="2517279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1331640" y="5486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7" idx="5"/>
                <a:endCxn id="33" idx="1"/>
              </p:cNvCxnSpPr>
              <p:nvPr/>
            </p:nvCxnSpPr>
            <p:spPr>
              <a:xfrm>
                <a:off x="2517907" y="2824592"/>
                <a:ext cx="871911" cy="4943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 flipH="1">
                <a:off x="3372247" y="4029447"/>
                <a:ext cx="360040" cy="504056"/>
                <a:chOff x="6300192" y="5589240"/>
                <a:chExt cx="648072" cy="864096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3023249" y="3511392"/>
                <a:ext cx="733139" cy="348139"/>
              </a:xfrm>
              <a:prstGeom prst="rect">
                <a:avLst/>
              </a:prstGeom>
              <a:noFill/>
            </p:spPr>
          </p:pic>
          <p:grpSp>
            <p:nvGrpSpPr>
              <p:cNvPr id="34" name="Group 33"/>
              <p:cNvGrpSpPr/>
              <p:nvPr/>
            </p:nvGrpSpPr>
            <p:grpSpPr>
              <a:xfrm>
                <a:off x="2771800" y="4893543"/>
                <a:ext cx="614164" cy="864096"/>
                <a:chOff x="6300192" y="5589240"/>
                <a:chExt cx="648072" cy="864096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Oval 38"/>
              <p:cNvSpPr/>
              <p:nvPr/>
            </p:nvSpPr>
            <p:spPr>
              <a:xfrm>
                <a:off x="3203848" y="4533503"/>
                <a:ext cx="360040" cy="36004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2381559" y="4245471"/>
                <a:ext cx="0" cy="20638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331640" y="6287018"/>
                <a:ext cx="30243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1664821" y="2348880"/>
                <a:ext cx="5806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chemeClr val="accent1"/>
                    </a:solidFill>
                  </a:rPr>
                  <a:t>BL</a:t>
                </a:r>
                <a:endParaRPr lang="nl-BE" sz="32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771800" y="3645024"/>
                <a:ext cx="3802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R</a:t>
                </a:r>
                <a:endParaRPr lang="nl-BE" sz="2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707904" y="4581128"/>
                <a:ext cx="5004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2"/>
                    </a:solidFill>
                  </a:rPr>
                  <a:t>SL</a:t>
                </a:r>
                <a:endParaRPr lang="nl-BE" sz="28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211960" y="260648"/>
                <a:ext cx="8306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VDD</a:t>
                </a:r>
                <a:endParaRPr lang="nl-BE" sz="28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427984" y="6002124"/>
                <a:ext cx="7163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VSS</a:t>
                </a:r>
                <a:endParaRPr lang="nl-BE" sz="2800" dirty="0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V="1">
                <a:off x="1043608" y="1196752"/>
                <a:ext cx="792088" cy="216024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1270" y="1196752"/>
                <a:ext cx="6543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>
                        <a:lumMod val="75000"/>
                      </a:schemeClr>
                    </a:solidFill>
                  </a:rPr>
                  <a:t>ON</a:t>
                </a:r>
                <a:endParaRPr lang="nl-BE" sz="2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V="1">
                <a:off x="2051720" y="4293096"/>
                <a:ext cx="72008" cy="792088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547664" y="5157192"/>
                <a:ext cx="7521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>
                        <a:lumMod val="75000"/>
                      </a:schemeClr>
                    </a:solidFill>
                  </a:rPr>
                  <a:t>OFF</a:t>
                </a:r>
                <a:endParaRPr lang="nl-BE" sz="2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H="1">
                <a:off x="3635896" y="3429000"/>
                <a:ext cx="216024" cy="576064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3653096" y="2953295"/>
                <a:ext cx="6543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>
                        <a:lumMod val="75000"/>
                      </a:schemeClr>
                    </a:solidFill>
                  </a:rPr>
                  <a:t>ON</a:t>
                </a:r>
                <a:endParaRPr lang="nl-BE" sz="2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3419872" y="5301208"/>
                <a:ext cx="432048" cy="432048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840769" y="5517232"/>
                <a:ext cx="6543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>
                        <a:lumMod val="75000"/>
                      </a:schemeClr>
                    </a:solidFill>
                  </a:rPr>
                  <a:t>ON</a:t>
                </a:r>
                <a:endParaRPr lang="nl-BE" sz="2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3370166" y="5733256"/>
                <a:ext cx="0" cy="576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6156176" y="6287018"/>
                <a:ext cx="194421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8032576" y="286048"/>
                <a:ext cx="8306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VDD</a:t>
                </a:r>
                <a:endParaRPr lang="nl-BE" sz="28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8172400" y="6002124"/>
                <a:ext cx="7163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VSS</a:t>
                </a:r>
                <a:endParaRPr lang="nl-BE" sz="2800" dirty="0"/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6156176" y="548680"/>
                <a:ext cx="194421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8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6406087" y="1666921"/>
                <a:ext cx="1516402" cy="720080"/>
              </a:xfrm>
              <a:prstGeom prst="rect">
                <a:avLst/>
              </a:prstGeom>
              <a:noFill/>
            </p:spPr>
          </p:pic>
          <p:pic>
            <p:nvPicPr>
              <p:cNvPr id="189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6406087" y="4547241"/>
                <a:ext cx="1516402" cy="720080"/>
              </a:xfrm>
              <a:prstGeom prst="rect">
                <a:avLst/>
              </a:prstGeom>
              <a:noFill/>
            </p:spPr>
          </p:pic>
          <p:cxnSp>
            <p:nvCxnSpPr>
              <p:cNvPr id="190" name="Straight Connector 189"/>
              <p:cNvCxnSpPr/>
              <p:nvPr/>
            </p:nvCxnSpPr>
            <p:spPr>
              <a:xfrm>
                <a:off x="7151588" y="5661248"/>
                <a:ext cx="0" cy="648072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7164288" y="548680"/>
                <a:ext cx="0" cy="720080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7164288" y="2780928"/>
                <a:ext cx="0" cy="1512168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Oval 196"/>
              <p:cNvSpPr/>
              <p:nvPr/>
            </p:nvSpPr>
            <p:spPr>
              <a:xfrm>
                <a:off x="6982172" y="295885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0" name="Straight Arrow Connector 199"/>
              <p:cNvCxnSpPr/>
              <p:nvPr/>
            </p:nvCxnSpPr>
            <p:spPr>
              <a:xfrm>
                <a:off x="7524328" y="764704"/>
                <a:ext cx="0" cy="5328592"/>
              </a:xfrm>
              <a:prstGeom prst="straightConnector1">
                <a:avLst/>
              </a:prstGeom>
              <a:ln w="104775">
                <a:solidFill>
                  <a:schemeClr val="accent4">
                    <a:lumMod val="75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TextBox 200"/>
              <p:cNvSpPr txBox="1"/>
              <p:nvPr/>
            </p:nvSpPr>
            <p:spPr>
              <a:xfrm>
                <a:off x="6245955" y="2854677"/>
                <a:ext cx="6303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1"/>
                    </a:solidFill>
                  </a:rPr>
                  <a:t>BL</a:t>
                </a:r>
                <a:endParaRPr lang="nl-BE" sz="3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6084168" y="4581128"/>
                <a:ext cx="8018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err="1" smtClean="0"/>
                  <a:t>R</a:t>
                </a:r>
                <a:r>
                  <a:rPr lang="en-US" sz="2800" dirty="0" err="1" smtClean="0"/>
                  <a:t>eq</a:t>
                </a:r>
                <a:endParaRPr lang="nl-BE" sz="3600" dirty="0"/>
              </a:p>
            </p:txBody>
          </p:sp>
          <p:sp>
            <p:nvSpPr>
              <p:cNvPr id="203" name="Right Brace 202"/>
              <p:cNvSpPr/>
              <p:nvPr/>
            </p:nvSpPr>
            <p:spPr>
              <a:xfrm>
                <a:off x="7740352" y="1268760"/>
                <a:ext cx="360040" cy="4392488"/>
              </a:xfrm>
              <a:prstGeom prst="rightBrac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8175683" y="3068960"/>
                <a:ext cx="8608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err="1" smtClean="0"/>
                  <a:t>R</a:t>
                </a:r>
                <a:r>
                  <a:rPr lang="en-US" sz="2800" dirty="0" err="1" smtClean="0"/>
                  <a:t>tot</a:t>
                </a:r>
                <a:endParaRPr lang="nl-BE" sz="3600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208436" y="1510184"/>
                <a:ext cx="360040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Z</a:t>
                </a:r>
                <a:endParaRPr lang="nl-B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Freeform 118"/>
              <p:cNvSpPr/>
              <p:nvPr/>
            </p:nvSpPr>
            <p:spPr>
              <a:xfrm>
                <a:off x="2430319" y="620688"/>
                <a:ext cx="785530" cy="5616624"/>
              </a:xfrm>
              <a:custGeom>
                <a:avLst/>
                <a:gdLst>
                  <a:gd name="connsiteX0" fmla="*/ 0 w 3581400"/>
                  <a:gd name="connsiteY0" fmla="*/ 269240 h 303530"/>
                  <a:gd name="connsiteX1" fmla="*/ 396240 w 3581400"/>
                  <a:gd name="connsiteY1" fmla="*/ 269240 h 303530"/>
                  <a:gd name="connsiteX2" fmla="*/ 708660 w 3581400"/>
                  <a:gd name="connsiteY2" fmla="*/ 63500 h 303530"/>
                  <a:gd name="connsiteX3" fmla="*/ 1844040 w 3581400"/>
                  <a:gd name="connsiteY3" fmla="*/ 17780 h 303530"/>
                  <a:gd name="connsiteX4" fmla="*/ 2042160 w 3581400"/>
                  <a:gd name="connsiteY4" fmla="*/ 170180 h 303530"/>
                  <a:gd name="connsiteX5" fmla="*/ 3581400 w 3581400"/>
                  <a:gd name="connsiteY5" fmla="*/ 154940 h 303530"/>
                  <a:gd name="connsiteX0" fmla="*/ 0 w 3581400"/>
                  <a:gd name="connsiteY0" fmla="*/ 269240 h 303530"/>
                  <a:gd name="connsiteX1" fmla="*/ 396240 w 3581400"/>
                  <a:gd name="connsiteY1" fmla="*/ 269240 h 303530"/>
                  <a:gd name="connsiteX2" fmla="*/ 731520 w 3581400"/>
                  <a:gd name="connsiteY2" fmla="*/ 63500 h 303530"/>
                  <a:gd name="connsiteX3" fmla="*/ 1844040 w 3581400"/>
                  <a:gd name="connsiteY3" fmla="*/ 17780 h 303530"/>
                  <a:gd name="connsiteX4" fmla="*/ 2042160 w 3581400"/>
                  <a:gd name="connsiteY4" fmla="*/ 170180 h 303530"/>
                  <a:gd name="connsiteX5" fmla="*/ 3581400 w 3581400"/>
                  <a:gd name="connsiteY5" fmla="*/ 154940 h 303530"/>
                  <a:gd name="connsiteX0" fmla="*/ 0 w 3581400"/>
                  <a:gd name="connsiteY0" fmla="*/ 269240 h 286385"/>
                  <a:gd name="connsiteX1" fmla="*/ 396240 w 3581400"/>
                  <a:gd name="connsiteY1" fmla="*/ 269240 h 286385"/>
                  <a:gd name="connsiteX2" fmla="*/ 731520 w 3581400"/>
                  <a:gd name="connsiteY2" fmla="*/ 63500 h 286385"/>
                  <a:gd name="connsiteX3" fmla="*/ 1844040 w 3581400"/>
                  <a:gd name="connsiteY3" fmla="*/ 17780 h 286385"/>
                  <a:gd name="connsiteX4" fmla="*/ 2042160 w 3581400"/>
                  <a:gd name="connsiteY4" fmla="*/ 170180 h 286385"/>
                  <a:gd name="connsiteX5" fmla="*/ 3581400 w 3581400"/>
                  <a:gd name="connsiteY5" fmla="*/ 154940 h 286385"/>
                  <a:gd name="connsiteX0" fmla="*/ 0 w 3581400"/>
                  <a:gd name="connsiteY0" fmla="*/ 269240 h 286385"/>
                  <a:gd name="connsiteX1" fmla="*/ 396240 w 3581400"/>
                  <a:gd name="connsiteY1" fmla="*/ 269240 h 286385"/>
                  <a:gd name="connsiteX2" fmla="*/ 731520 w 3581400"/>
                  <a:gd name="connsiteY2" fmla="*/ 63500 h 286385"/>
                  <a:gd name="connsiteX3" fmla="*/ 1844040 w 3581400"/>
                  <a:gd name="connsiteY3" fmla="*/ 17780 h 286385"/>
                  <a:gd name="connsiteX4" fmla="*/ 2042160 w 3581400"/>
                  <a:gd name="connsiteY4" fmla="*/ 170180 h 286385"/>
                  <a:gd name="connsiteX5" fmla="*/ 3581400 w 3581400"/>
                  <a:gd name="connsiteY5" fmla="*/ 154940 h 286385"/>
                  <a:gd name="connsiteX0" fmla="*/ 0 w 3581400"/>
                  <a:gd name="connsiteY0" fmla="*/ 269240 h 286385"/>
                  <a:gd name="connsiteX1" fmla="*/ 396240 w 3581400"/>
                  <a:gd name="connsiteY1" fmla="*/ 269240 h 286385"/>
                  <a:gd name="connsiteX2" fmla="*/ 731520 w 3581400"/>
                  <a:gd name="connsiteY2" fmla="*/ 63500 h 286385"/>
                  <a:gd name="connsiteX3" fmla="*/ 1844040 w 3581400"/>
                  <a:gd name="connsiteY3" fmla="*/ 17780 h 286385"/>
                  <a:gd name="connsiteX4" fmla="*/ 2042160 w 3581400"/>
                  <a:gd name="connsiteY4" fmla="*/ 170180 h 286385"/>
                  <a:gd name="connsiteX5" fmla="*/ 3581400 w 3581400"/>
                  <a:gd name="connsiteY5" fmla="*/ 154940 h 286385"/>
                  <a:gd name="connsiteX0" fmla="*/ 0 w 3581400"/>
                  <a:gd name="connsiteY0" fmla="*/ 264477 h 281622"/>
                  <a:gd name="connsiteX1" fmla="*/ 396240 w 3581400"/>
                  <a:gd name="connsiteY1" fmla="*/ 264477 h 281622"/>
                  <a:gd name="connsiteX2" fmla="*/ 731520 w 3581400"/>
                  <a:gd name="connsiteY2" fmla="*/ 58737 h 281622"/>
                  <a:gd name="connsiteX3" fmla="*/ 1844040 w 3581400"/>
                  <a:gd name="connsiteY3" fmla="*/ 13017 h 281622"/>
                  <a:gd name="connsiteX4" fmla="*/ 2042160 w 3581400"/>
                  <a:gd name="connsiteY4" fmla="*/ 165417 h 281622"/>
                  <a:gd name="connsiteX5" fmla="*/ 3581400 w 3581400"/>
                  <a:gd name="connsiteY5" fmla="*/ 150177 h 281622"/>
                  <a:gd name="connsiteX0" fmla="*/ 0 w 3581400"/>
                  <a:gd name="connsiteY0" fmla="*/ 264477 h 281622"/>
                  <a:gd name="connsiteX1" fmla="*/ 396240 w 3581400"/>
                  <a:gd name="connsiteY1" fmla="*/ 264477 h 281622"/>
                  <a:gd name="connsiteX2" fmla="*/ 731520 w 3581400"/>
                  <a:gd name="connsiteY2" fmla="*/ 58737 h 281622"/>
                  <a:gd name="connsiteX3" fmla="*/ 1844040 w 3581400"/>
                  <a:gd name="connsiteY3" fmla="*/ 13017 h 281622"/>
                  <a:gd name="connsiteX4" fmla="*/ 2042160 w 3581400"/>
                  <a:gd name="connsiteY4" fmla="*/ 165417 h 281622"/>
                  <a:gd name="connsiteX5" fmla="*/ 3581400 w 3581400"/>
                  <a:gd name="connsiteY5" fmla="*/ 150177 h 281622"/>
                  <a:gd name="connsiteX0" fmla="*/ 0 w 3581400"/>
                  <a:gd name="connsiteY0" fmla="*/ 264477 h 281622"/>
                  <a:gd name="connsiteX1" fmla="*/ 396240 w 3581400"/>
                  <a:gd name="connsiteY1" fmla="*/ 264477 h 281622"/>
                  <a:gd name="connsiteX2" fmla="*/ 731520 w 3581400"/>
                  <a:gd name="connsiteY2" fmla="*/ 58737 h 281622"/>
                  <a:gd name="connsiteX3" fmla="*/ 1844040 w 3581400"/>
                  <a:gd name="connsiteY3" fmla="*/ 13017 h 281622"/>
                  <a:gd name="connsiteX4" fmla="*/ 2042160 w 3581400"/>
                  <a:gd name="connsiteY4" fmla="*/ 165417 h 281622"/>
                  <a:gd name="connsiteX5" fmla="*/ 3581400 w 3581400"/>
                  <a:gd name="connsiteY5" fmla="*/ 150177 h 281622"/>
                  <a:gd name="connsiteX0" fmla="*/ 0 w 3581400"/>
                  <a:gd name="connsiteY0" fmla="*/ 264477 h 281622"/>
                  <a:gd name="connsiteX1" fmla="*/ 396240 w 3581400"/>
                  <a:gd name="connsiteY1" fmla="*/ 264477 h 281622"/>
                  <a:gd name="connsiteX2" fmla="*/ 731520 w 3581400"/>
                  <a:gd name="connsiteY2" fmla="*/ 58737 h 281622"/>
                  <a:gd name="connsiteX3" fmla="*/ 1844040 w 3581400"/>
                  <a:gd name="connsiteY3" fmla="*/ 13017 h 281622"/>
                  <a:gd name="connsiteX4" fmla="*/ 2042160 w 3581400"/>
                  <a:gd name="connsiteY4" fmla="*/ 165417 h 281622"/>
                  <a:gd name="connsiteX5" fmla="*/ 3581400 w 3581400"/>
                  <a:gd name="connsiteY5" fmla="*/ 150177 h 281622"/>
                  <a:gd name="connsiteX0" fmla="*/ 0 w 3581400"/>
                  <a:gd name="connsiteY0" fmla="*/ 264477 h 281622"/>
                  <a:gd name="connsiteX1" fmla="*/ 396240 w 3581400"/>
                  <a:gd name="connsiteY1" fmla="*/ 264477 h 281622"/>
                  <a:gd name="connsiteX2" fmla="*/ 731520 w 3581400"/>
                  <a:gd name="connsiteY2" fmla="*/ 58737 h 281622"/>
                  <a:gd name="connsiteX3" fmla="*/ 1844040 w 3581400"/>
                  <a:gd name="connsiteY3" fmla="*/ 13017 h 281622"/>
                  <a:gd name="connsiteX4" fmla="*/ 2042160 w 3581400"/>
                  <a:gd name="connsiteY4" fmla="*/ 165417 h 281622"/>
                  <a:gd name="connsiteX5" fmla="*/ 3581400 w 3581400"/>
                  <a:gd name="connsiteY5" fmla="*/ 150177 h 281622"/>
                  <a:gd name="connsiteX0" fmla="*/ 0 w 3581400"/>
                  <a:gd name="connsiteY0" fmla="*/ 264477 h 281622"/>
                  <a:gd name="connsiteX1" fmla="*/ 396240 w 3581400"/>
                  <a:gd name="connsiteY1" fmla="*/ 264477 h 281622"/>
                  <a:gd name="connsiteX2" fmla="*/ 731520 w 3581400"/>
                  <a:gd name="connsiteY2" fmla="*/ 58737 h 281622"/>
                  <a:gd name="connsiteX3" fmla="*/ 1844040 w 3581400"/>
                  <a:gd name="connsiteY3" fmla="*/ 13017 h 281622"/>
                  <a:gd name="connsiteX4" fmla="*/ 2042160 w 3581400"/>
                  <a:gd name="connsiteY4" fmla="*/ 165417 h 281622"/>
                  <a:gd name="connsiteX5" fmla="*/ 3581400 w 3581400"/>
                  <a:gd name="connsiteY5" fmla="*/ 150177 h 281622"/>
                  <a:gd name="connsiteX0" fmla="*/ 0 w 3581400"/>
                  <a:gd name="connsiteY0" fmla="*/ 264477 h 281622"/>
                  <a:gd name="connsiteX1" fmla="*/ 396240 w 3581400"/>
                  <a:gd name="connsiteY1" fmla="*/ 264477 h 281622"/>
                  <a:gd name="connsiteX2" fmla="*/ 731520 w 3581400"/>
                  <a:gd name="connsiteY2" fmla="*/ 58737 h 281622"/>
                  <a:gd name="connsiteX3" fmla="*/ 1844040 w 3581400"/>
                  <a:gd name="connsiteY3" fmla="*/ 13017 h 281622"/>
                  <a:gd name="connsiteX4" fmla="*/ 2042160 w 3581400"/>
                  <a:gd name="connsiteY4" fmla="*/ 165417 h 281622"/>
                  <a:gd name="connsiteX5" fmla="*/ 3581400 w 3581400"/>
                  <a:gd name="connsiteY5" fmla="*/ 169227 h 281622"/>
                  <a:gd name="connsiteX0" fmla="*/ 0 w 3581400"/>
                  <a:gd name="connsiteY0" fmla="*/ 481965 h 516890"/>
                  <a:gd name="connsiteX1" fmla="*/ 560070 w 3581400"/>
                  <a:gd name="connsiteY1" fmla="*/ 0 h 516890"/>
                  <a:gd name="connsiteX2" fmla="*/ 396240 w 3581400"/>
                  <a:gd name="connsiteY2" fmla="*/ 481965 h 516890"/>
                  <a:gd name="connsiteX3" fmla="*/ 731520 w 3581400"/>
                  <a:gd name="connsiteY3" fmla="*/ 276225 h 516890"/>
                  <a:gd name="connsiteX4" fmla="*/ 1844040 w 3581400"/>
                  <a:gd name="connsiteY4" fmla="*/ 230505 h 516890"/>
                  <a:gd name="connsiteX5" fmla="*/ 2042160 w 3581400"/>
                  <a:gd name="connsiteY5" fmla="*/ 382905 h 516890"/>
                  <a:gd name="connsiteX6" fmla="*/ 3581400 w 3581400"/>
                  <a:gd name="connsiteY6" fmla="*/ 386715 h 516890"/>
                  <a:gd name="connsiteX0" fmla="*/ 0 w 3581400"/>
                  <a:gd name="connsiteY0" fmla="*/ 264477 h 298767"/>
                  <a:gd name="connsiteX1" fmla="*/ 396240 w 3581400"/>
                  <a:gd name="connsiteY1" fmla="*/ 264477 h 298767"/>
                  <a:gd name="connsiteX2" fmla="*/ 731520 w 3581400"/>
                  <a:gd name="connsiteY2" fmla="*/ 58737 h 298767"/>
                  <a:gd name="connsiteX3" fmla="*/ 1844040 w 3581400"/>
                  <a:gd name="connsiteY3" fmla="*/ 13017 h 298767"/>
                  <a:gd name="connsiteX4" fmla="*/ 2042160 w 3581400"/>
                  <a:gd name="connsiteY4" fmla="*/ 165417 h 298767"/>
                  <a:gd name="connsiteX5" fmla="*/ 3581400 w 3581400"/>
                  <a:gd name="connsiteY5" fmla="*/ 169227 h 298767"/>
                  <a:gd name="connsiteX0" fmla="*/ 0 w 3581400"/>
                  <a:gd name="connsiteY0" fmla="*/ 222250 h 256540"/>
                  <a:gd name="connsiteX1" fmla="*/ 396240 w 3581400"/>
                  <a:gd name="connsiteY1" fmla="*/ 222250 h 256540"/>
                  <a:gd name="connsiteX2" fmla="*/ 731520 w 3581400"/>
                  <a:gd name="connsiteY2" fmla="*/ 16510 h 256540"/>
                  <a:gd name="connsiteX3" fmla="*/ 2042160 w 3581400"/>
                  <a:gd name="connsiteY3" fmla="*/ 123190 h 256540"/>
                  <a:gd name="connsiteX4" fmla="*/ 3581400 w 3581400"/>
                  <a:gd name="connsiteY4" fmla="*/ 127000 h 256540"/>
                  <a:gd name="connsiteX0" fmla="*/ 0 w 3581400"/>
                  <a:gd name="connsiteY0" fmla="*/ 205740 h 240030"/>
                  <a:gd name="connsiteX1" fmla="*/ 396240 w 3581400"/>
                  <a:gd name="connsiteY1" fmla="*/ 205740 h 240030"/>
                  <a:gd name="connsiteX2" fmla="*/ 731520 w 3581400"/>
                  <a:gd name="connsiteY2" fmla="*/ 0 h 240030"/>
                  <a:gd name="connsiteX3" fmla="*/ 3581400 w 3581400"/>
                  <a:gd name="connsiteY3" fmla="*/ 110490 h 240030"/>
                  <a:gd name="connsiteX0" fmla="*/ 0 w 1885950"/>
                  <a:gd name="connsiteY0" fmla="*/ 476250 h 510540"/>
                  <a:gd name="connsiteX1" fmla="*/ 396240 w 1885950"/>
                  <a:gd name="connsiteY1" fmla="*/ 476250 h 510540"/>
                  <a:gd name="connsiteX2" fmla="*/ 731520 w 1885950"/>
                  <a:gd name="connsiteY2" fmla="*/ 270510 h 510540"/>
                  <a:gd name="connsiteX3" fmla="*/ 1885950 w 1885950"/>
                  <a:gd name="connsiteY3" fmla="*/ 0 h 510540"/>
                  <a:gd name="connsiteX0" fmla="*/ 0 w 1885950"/>
                  <a:gd name="connsiteY0" fmla="*/ 662940 h 739140"/>
                  <a:gd name="connsiteX1" fmla="*/ 636270 w 1885950"/>
                  <a:gd name="connsiteY1" fmla="*/ 0 h 739140"/>
                  <a:gd name="connsiteX2" fmla="*/ 396240 w 1885950"/>
                  <a:gd name="connsiteY2" fmla="*/ 662940 h 739140"/>
                  <a:gd name="connsiteX3" fmla="*/ 731520 w 1885950"/>
                  <a:gd name="connsiteY3" fmla="*/ 457200 h 739140"/>
                  <a:gd name="connsiteX4" fmla="*/ 1885950 w 1885950"/>
                  <a:gd name="connsiteY4" fmla="*/ 186690 h 739140"/>
                  <a:gd name="connsiteX0" fmla="*/ 0 w 1885950"/>
                  <a:gd name="connsiteY0" fmla="*/ 476250 h 552450"/>
                  <a:gd name="connsiteX1" fmla="*/ 396240 w 1885950"/>
                  <a:gd name="connsiteY1" fmla="*/ 476250 h 552450"/>
                  <a:gd name="connsiteX2" fmla="*/ 731520 w 1885950"/>
                  <a:gd name="connsiteY2" fmla="*/ 270510 h 552450"/>
                  <a:gd name="connsiteX3" fmla="*/ 1885950 w 1885950"/>
                  <a:gd name="connsiteY3" fmla="*/ 0 h 552450"/>
                  <a:gd name="connsiteX0" fmla="*/ 0 w 1885950"/>
                  <a:gd name="connsiteY0" fmla="*/ 476250 h 952500"/>
                  <a:gd name="connsiteX1" fmla="*/ 396240 w 1885950"/>
                  <a:gd name="connsiteY1" fmla="*/ 476250 h 952500"/>
                  <a:gd name="connsiteX2" fmla="*/ 731520 w 1885950"/>
                  <a:gd name="connsiteY2" fmla="*/ 270510 h 952500"/>
                  <a:gd name="connsiteX3" fmla="*/ 1885950 w 1885950"/>
                  <a:gd name="connsiteY3" fmla="*/ 0 h 952500"/>
                  <a:gd name="connsiteX0" fmla="*/ 0 w 1885950"/>
                  <a:gd name="connsiteY0" fmla="*/ 476250 h 952500"/>
                  <a:gd name="connsiteX1" fmla="*/ 396240 w 1885950"/>
                  <a:gd name="connsiteY1" fmla="*/ 476250 h 952500"/>
                  <a:gd name="connsiteX2" fmla="*/ 731520 w 1885950"/>
                  <a:gd name="connsiteY2" fmla="*/ 270510 h 952500"/>
                  <a:gd name="connsiteX3" fmla="*/ 1885950 w 1885950"/>
                  <a:gd name="connsiteY3" fmla="*/ 0 h 952500"/>
                  <a:gd name="connsiteX0" fmla="*/ 0 w 1885950"/>
                  <a:gd name="connsiteY0" fmla="*/ 476250 h 1390650"/>
                  <a:gd name="connsiteX1" fmla="*/ 405765 w 1885950"/>
                  <a:gd name="connsiteY1" fmla="*/ 914400 h 1390650"/>
                  <a:gd name="connsiteX2" fmla="*/ 731520 w 1885950"/>
                  <a:gd name="connsiteY2" fmla="*/ 270510 h 1390650"/>
                  <a:gd name="connsiteX3" fmla="*/ 1885950 w 1885950"/>
                  <a:gd name="connsiteY3" fmla="*/ 0 h 1390650"/>
                  <a:gd name="connsiteX0" fmla="*/ 0 w 1885950"/>
                  <a:gd name="connsiteY0" fmla="*/ 476250 h 1291590"/>
                  <a:gd name="connsiteX1" fmla="*/ 405765 w 1885950"/>
                  <a:gd name="connsiteY1" fmla="*/ 914400 h 1291590"/>
                  <a:gd name="connsiteX2" fmla="*/ 731520 w 1885950"/>
                  <a:gd name="connsiteY2" fmla="*/ 270510 h 1291590"/>
                  <a:gd name="connsiteX3" fmla="*/ 1885950 w 1885950"/>
                  <a:gd name="connsiteY3" fmla="*/ 0 h 1291590"/>
                  <a:gd name="connsiteX0" fmla="*/ 0 w 1885950"/>
                  <a:gd name="connsiteY0" fmla="*/ 476250 h 476250"/>
                  <a:gd name="connsiteX1" fmla="*/ 731520 w 1885950"/>
                  <a:gd name="connsiteY1" fmla="*/ 270510 h 476250"/>
                  <a:gd name="connsiteX2" fmla="*/ 1885950 w 1885950"/>
                  <a:gd name="connsiteY2" fmla="*/ 0 h 476250"/>
                  <a:gd name="connsiteX0" fmla="*/ 0 w 1504950"/>
                  <a:gd name="connsiteY0" fmla="*/ 42862 h 526097"/>
                  <a:gd name="connsiteX1" fmla="*/ 350520 w 1504950"/>
                  <a:gd name="connsiteY1" fmla="*/ 446722 h 526097"/>
                  <a:gd name="connsiteX2" fmla="*/ 1504950 w 1504950"/>
                  <a:gd name="connsiteY2" fmla="*/ 176212 h 526097"/>
                  <a:gd name="connsiteX0" fmla="*/ 0 w 1504950"/>
                  <a:gd name="connsiteY0" fmla="*/ 367665 h 501015"/>
                  <a:gd name="connsiteX1" fmla="*/ 826770 w 1504950"/>
                  <a:gd name="connsiteY1" fmla="*/ 0 h 501015"/>
                  <a:gd name="connsiteX2" fmla="*/ 1504950 w 1504950"/>
                  <a:gd name="connsiteY2" fmla="*/ 501015 h 501015"/>
                  <a:gd name="connsiteX0" fmla="*/ 0 w 1504950"/>
                  <a:gd name="connsiteY0" fmla="*/ 419735 h 553085"/>
                  <a:gd name="connsiteX1" fmla="*/ 826770 w 1504950"/>
                  <a:gd name="connsiteY1" fmla="*/ 52070 h 553085"/>
                  <a:gd name="connsiteX2" fmla="*/ 1504950 w 1504950"/>
                  <a:gd name="connsiteY2" fmla="*/ 553085 h 553085"/>
                  <a:gd name="connsiteX0" fmla="*/ 0 w 1504950"/>
                  <a:gd name="connsiteY0" fmla="*/ 419735 h 553085"/>
                  <a:gd name="connsiteX1" fmla="*/ 436245 w 1504950"/>
                  <a:gd name="connsiteY1" fmla="*/ 109222 h 553085"/>
                  <a:gd name="connsiteX2" fmla="*/ 826770 w 1504950"/>
                  <a:gd name="connsiteY2" fmla="*/ 52070 h 553085"/>
                  <a:gd name="connsiteX3" fmla="*/ 1504950 w 1504950"/>
                  <a:gd name="connsiteY3" fmla="*/ 553085 h 553085"/>
                  <a:gd name="connsiteX0" fmla="*/ 0 w 1504950"/>
                  <a:gd name="connsiteY0" fmla="*/ 419735 h 553085"/>
                  <a:gd name="connsiteX1" fmla="*/ 826770 w 1504950"/>
                  <a:gd name="connsiteY1" fmla="*/ 52070 h 553085"/>
                  <a:gd name="connsiteX2" fmla="*/ 1504950 w 1504950"/>
                  <a:gd name="connsiteY2" fmla="*/ 553085 h 553085"/>
                  <a:gd name="connsiteX0" fmla="*/ 0 w 1038225"/>
                  <a:gd name="connsiteY0" fmla="*/ 76597 h 629047"/>
                  <a:gd name="connsiteX1" fmla="*/ 360045 w 1038225"/>
                  <a:gd name="connsiteY1" fmla="*/ 128032 h 629047"/>
                  <a:gd name="connsiteX2" fmla="*/ 1038225 w 1038225"/>
                  <a:gd name="connsiteY2" fmla="*/ 629047 h 629047"/>
                  <a:gd name="connsiteX0" fmla="*/ 0 w 1038225"/>
                  <a:gd name="connsiteY0" fmla="*/ 635 h 553085"/>
                  <a:gd name="connsiteX1" fmla="*/ 360045 w 1038225"/>
                  <a:gd name="connsiteY1" fmla="*/ 52070 h 553085"/>
                  <a:gd name="connsiteX2" fmla="*/ 1038225 w 1038225"/>
                  <a:gd name="connsiteY2" fmla="*/ 553085 h 553085"/>
                  <a:gd name="connsiteX0" fmla="*/ 0 w 981075"/>
                  <a:gd name="connsiteY0" fmla="*/ 62230 h 167005"/>
                  <a:gd name="connsiteX1" fmla="*/ 360045 w 981075"/>
                  <a:gd name="connsiteY1" fmla="*/ 113665 h 167005"/>
                  <a:gd name="connsiteX2" fmla="*/ 981075 w 981075"/>
                  <a:gd name="connsiteY2" fmla="*/ 167005 h 167005"/>
                  <a:gd name="connsiteX0" fmla="*/ 0 w 981075"/>
                  <a:gd name="connsiteY0" fmla="*/ 635 h 167005"/>
                  <a:gd name="connsiteX1" fmla="*/ 360045 w 981075"/>
                  <a:gd name="connsiteY1" fmla="*/ 52070 h 167005"/>
                  <a:gd name="connsiteX2" fmla="*/ 981075 w 981075"/>
                  <a:gd name="connsiteY2" fmla="*/ 105410 h 167005"/>
                  <a:gd name="connsiteX0" fmla="*/ 0 w 866775"/>
                  <a:gd name="connsiteY0" fmla="*/ 635 h 252730"/>
                  <a:gd name="connsiteX1" fmla="*/ 360045 w 866775"/>
                  <a:gd name="connsiteY1" fmla="*/ 52070 h 252730"/>
                  <a:gd name="connsiteX2" fmla="*/ 866775 w 866775"/>
                  <a:gd name="connsiteY2" fmla="*/ 191135 h 252730"/>
                  <a:gd name="connsiteX0" fmla="*/ 0 w 862330"/>
                  <a:gd name="connsiteY0" fmla="*/ 635 h 424180"/>
                  <a:gd name="connsiteX1" fmla="*/ 360045 w 862330"/>
                  <a:gd name="connsiteY1" fmla="*/ 52070 h 424180"/>
                  <a:gd name="connsiteX2" fmla="*/ 838200 w 862330"/>
                  <a:gd name="connsiteY2" fmla="*/ 362585 h 424180"/>
                  <a:gd name="connsiteX0" fmla="*/ 0 w 904875"/>
                  <a:gd name="connsiteY0" fmla="*/ 635 h 452755"/>
                  <a:gd name="connsiteX1" fmla="*/ 360045 w 904875"/>
                  <a:gd name="connsiteY1" fmla="*/ 52070 h 452755"/>
                  <a:gd name="connsiteX2" fmla="*/ 904875 w 904875"/>
                  <a:gd name="connsiteY2" fmla="*/ 391160 h 452755"/>
                  <a:gd name="connsiteX0" fmla="*/ 0 w 904875"/>
                  <a:gd name="connsiteY0" fmla="*/ 635 h 391160"/>
                  <a:gd name="connsiteX1" fmla="*/ 360045 w 904875"/>
                  <a:gd name="connsiteY1" fmla="*/ 52070 h 391160"/>
                  <a:gd name="connsiteX2" fmla="*/ 904875 w 904875"/>
                  <a:gd name="connsiteY2" fmla="*/ 391160 h 391160"/>
                  <a:gd name="connsiteX0" fmla="*/ 0 w 904875"/>
                  <a:gd name="connsiteY0" fmla="*/ 0 h 390525"/>
                  <a:gd name="connsiteX1" fmla="*/ 360045 w 904875"/>
                  <a:gd name="connsiteY1" fmla="*/ 51435 h 390525"/>
                  <a:gd name="connsiteX2" fmla="*/ 904875 w 904875"/>
                  <a:gd name="connsiteY2" fmla="*/ 390525 h 390525"/>
                  <a:gd name="connsiteX0" fmla="*/ 0 w 904875"/>
                  <a:gd name="connsiteY0" fmla="*/ 0 h 390525"/>
                  <a:gd name="connsiteX1" fmla="*/ 474345 w 904875"/>
                  <a:gd name="connsiteY1" fmla="*/ 194310 h 390525"/>
                  <a:gd name="connsiteX2" fmla="*/ 904875 w 904875"/>
                  <a:gd name="connsiteY2" fmla="*/ 390525 h 390525"/>
                  <a:gd name="connsiteX0" fmla="*/ 0 w 904875"/>
                  <a:gd name="connsiteY0" fmla="*/ 38497 h 429022"/>
                  <a:gd name="connsiteX1" fmla="*/ 474345 w 904875"/>
                  <a:gd name="connsiteY1" fmla="*/ 232807 h 429022"/>
                  <a:gd name="connsiteX2" fmla="*/ 904875 w 904875"/>
                  <a:gd name="connsiteY2" fmla="*/ 429022 h 429022"/>
                  <a:gd name="connsiteX0" fmla="*/ 5080 w 681355"/>
                  <a:gd name="connsiteY0" fmla="*/ 38497 h 552847"/>
                  <a:gd name="connsiteX1" fmla="*/ 250825 w 681355"/>
                  <a:gd name="connsiteY1" fmla="*/ 356632 h 552847"/>
                  <a:gd name="connsiteX2" fmla="*/ 681355 w 681355"/>
                  <a:gd name="connsiteY2" fmla="*/ 552847 h 552847"/>
                  <a:gd name="connsiteX0" fmla="*/ 5080 w 681355"/>
                  <a:gd name="connsiteY0" fmla="*/ 0 h 514350"/>
                  <a:gd name="connsiteX1" fmla="*/ 250825 w 681355"/>
                  <a:gd name="connsiteY1" fmla="*/ 318135 h 514350"/>
                  <a:gd name="connsiteX2" fmla="*/ 681355 w 681355"/>
                  <a:gd name="connsiteY2" fmla="*/ 514350 h 514350"/>
                  <a:gd name="connsiteX0" fmla="*/ 0 w 676275"/>
                  <a:gd name="connsiteY0" fmla="*/ 0 h 514350"/>
                  <a:gd name="connsiteX1" fmla="*/ 676275 w 676275"/>
                  <a:gd name="connsiteY1" fmla="*/ 514350 h 514350"/>
                  <a:gd name="connsiteX0" fmla="*/ 0 w 676275"/>
                  <a:gd name="connsiteY0" fmla="*/ 0 h 514350"/>
                  <a:gd name="connsiteX1" fmla="*/ 169545 w 676275"/>
                  <a:gd name="connsiteY1" fmla="*/ 270511 h 514350"/>
                  <a:gd name="connsiteX2" fmla="*/ 676275 w 676275"/>
                  <a:gd name="connsiteY2" fmla="*/ 514350 h 514350"/>
                  <a:gd name="connsiteX0" fmla="*/ 0 w 676275"/>
                  <a:gd name="connsiteY0" fmla="*/ 0 h 514350"/>
                  <a:gd name="connsiteX1" fmla="*/ 676275 w 676275"/>
                  <a:gd name="connsiteY1" fmla="*/ 514350 h 514350"/>
                  <a:gd name="connsiteX0" fmla="*/ 0 w 657225"/>
                  <a:gd name="connsiteY0" fmla="*/ 0 h 371475"/>
                  <a:gd name="connsiteX1" fmla="*/ 657225 w 657225"/>
                  <a:gd name="connsiteY1" fmla="*/ 371475 h 371475"/>
                  <a:gd name="connsiteX0" fmla="*/ 0 w 657225"/>
                  <a:gd name="connsiteY0" fmla="*/ 0 h 371475"/>
                  <a:gd name="connsiteX1" fmla="*/ 657225 w 657225"/>
                  <a:gd name="connsiteY1" fmla="*/ 371475 h 371475"/>
                  <a:gd name="connsiteX0" fmla="*/ 0 w 1314450"/>
                  <a:gd name="connsiteY0" fmla="*/ 0 h 676275"/>
                  <a:gd name="connsiteX1" fmla="*/ 1314450 w 1314450"/>
                  <a:gd name="connsiteY1" fmla="*/ 676275 h 676275"/>
                  <a:gd name="connsiteX0" fmla="*/ 0 w 1314450"/>
                  <a:gd name="connsiteY0" fmla="*/ 0 h 676275"/>
                  <a:gd name="connsiteX1" fmla="*/ 1314450 w 1314450"/>
                  <a:gd name="connsiteY1" fmla="*/ 676275 h 676275"/>
                  <a:gd name="connsiteX0" fmla="*/ 0 w 1314450"/>
                  <a:gd name="connsiteY0" fmla="*/ 85725 h 762000"/>
                  <a:gd name="connsiteX1" fmla="*/ 1314450 w 1314450"/>
                  <a:gd name="connsiteY1" fmla="*/ 762000 h 762000"/>
                  <a:gd name="connsiteX0" fmla="*/ 440056 w 1754506"/>
                  <a:gd name="connsiteY0" fmla="*/ 142875 h 819150"/>
                  <a:gd name="connsiteX1" fmla="*/ 0 w 1754506"/>
                  <a:gd name="connsiteY1" fmla="*/ 89537 h 819150"/>
                  <a:gd name="connsiteX2" fmla="*/ 1754506 w 1754506"/>
                  <a:gd name="connsiteY2" fmla="*/ 819150 h 819150"/>
                  <a:gd name="connsiteX0" fmla="*/ 440056 w 1754506"/>
                  <a:gd name="connsiteY0" fmla="*/ 53338 h 729613"/>
                  <a:gd name="connsiteX1" fmla="*/ 0 w 1754506"/>
                  <a:gd name="connsiteY1" fmla="*/ 0 h 729613"/>
                  <a:gd name="connsiteX2" fmla="*/ 1754506 w 1754506"/>
                  <a:gd name="connsiteY2" fmla="*/ 729613 h 729613"/>
                  <a:gd name="connsiteX0" fmla="*/ 440056 w 1754506"/>
                  <a:gd name="connsiteY0" fmla="*/ 148588 h 824863"/>
                  <a:gd name="connsiteX1" fmla="*/ 314325 w 1754506"/>
                  <a:gd name="connsiteY1" fmla="*/ 0 h 824863"/>
                  <a:gd name="connsiteX2" fmla="*/ 0 w 1754506"/>
                  <a:gd name="connsiteY2" fmla="*/ 95250 h 824863"/>
                  <a:gd name="connsiteX3" fmla="*/ 1754506 w 1754506"/>
                  <a:gd name="connsiteY3" fmla="*/ 824863 h 824863"/>
                  <a:gd name="connsiteX0" fmla="*/ 440056 w 1754506"/>
                  <a:gd name="connsiteY0" fmla="*/ 53338 h 729613"/>
                  <a:gd name="connsiteX1" fmla="*/ 0 w 1754506"/>
                  <a:gd name="connsiteY1" fmla="*/ 0 h 729613"/>
                  <a:gd name="connsiteX2" fmla="*/ 1754506 w 1754506"/>
                  <a:gd name="connsiteY2" fmla="*/ 729613 h 729613"/>
                  <a:gd name="connsiteX0" fmla="*/ 0 w 1754506"/>
                  <a:gd name="connsiteY0" fmla="*/ 0 h 729613"/>
                  <a:gd name="connsiteX1" fmla="*/ 1754506 w 1754506"/>
                  <a:gd name="connsiteY1" fmla="*/ 729613 h 729613"/>
                  <a:gd name="connsiteX0" fmla="*/ 0 w 1754506"/>
                  <a:gd name="connsiteY0" fmla="*/ 13337 h 742950"/>
                  <a:gd name="connsiteX1" fmla="*/ 1754506 w 1754506"/>
                  <a:gd name="connsiteY1" fmla="*/ 742950 h 742950"/>
                  <a:gd name="connsiteX0" fmla="*/ 609600 w 2364106"/>
                  <a:gd name="connsiteY0" fmla="*/ 251462 h 981075"/>
                  <a:gd name="connsiteX1" fmla="*/ 0 w 2364106"/>
                  <a:gd name="connsiteY1" fmla="*/ 32387 h 981075"/>
                  <a:gd name="connsiteX2" fmla="*/ 2364106 w 2364106"/>
                  <a:gd name="connsiteY2" fmla="*/ 981075 h 981075"/>
                  <a:gd name="connsiteX0" fmla="*/ 0 w 2364106"/>
                  <a:gd name="connsiteY0" fmla="*/ 32387 h 981075"/>
                  <a:gd name="connsiteX1" fmla="*/ 2364106 w 2364106"/>
                  <a:gd name="connsiteY1" fmla="*/ 981075 h 981075"/>
                  <a:gd name="connsiteX0" fmla="*/ 0 w 2878456"/>
                  <a:gd name="connsiteY0" fmla="*/ 32387 h 1104900"/>
                  <a:gd name="connsiteX1" fmla="*/ 2878456 w 2878456"/>
                  <a:gd name="connsiteY1" fmla="*/ 1104900 h 1104900"/>
                  <a:gd name="connsiteX0" fmla="*/ 0 w 2878456"/>
                  <a:gd name="connsiteY0" fmla="*/ 0 h 1072513"/>
                  <a:gd name="connsiteX1" fmla="*/ 2878456 w 2878456"/>
                  <a:gd name="connsiteY1" fmla="*/ 1072513 h 1072513"/>
                  <a:gd name="connsiteX0" fmla="*/ 0 w 3259456"/>
                  <a:gd name="connsiteY0" fmla="*/ 0 h 1291588"/>
                  <a:gd name="connsiteX1" fmla="*/ 3259456 w 3259456"/>
                  <a:gd name="connsiteY1" fmla="*/ 1291588 h 1291588"/>
                  <a:gd name="connsiteX0" fmla="*/ 0 w 3173731"/>
                  <a:gd name="connsiteY0" fmla="*/ 0 h 1034413"/>
                  <a:gd name="connsiteX1" fmla="*/ 3173731 w 3173731"/>
                  <a:gd name="connsiteY1" fmla="*/ 1034413 h 1034413"/>
                  <a:gd name="connsiteX0" fmla="*/ 0 w 3240406"/>
                  <a:gd name="connsiteY0" fmla="*/ 0 h 1043938"/>
                  <a:gd name="connsiteX1" fmla="*/ 3240406 w 3240406"/>
                  <a:gd name="connsiteY1" fmla="*/ 1043938 h 1043938"/>
                  <a:gd name="connsiteX0" fmla="*/ 0 w 3240406"/>
                  <a:gd name="connsiteY0" fmla="*/ 0 h 1043938"/>
                  <a:gd name="connsiteX1" fmla="*/ 3240406 w 3240406"/>
                  <a:gd name="connsiteY1" fmla="*/ 1043938 h 1043938"/>
                  <a:gd name="connsiteX0" fmla="*/ 31750 w 3272156"/>
                  <a:gd name="connsiteY0" fmla="*/ 38099 h 1082037"/>
                  <a:gd name="connsiteX1" fmla="*/ 0 w 3272156"/>
                  <a:gd name="connsiteY1" fmla="*/ 0 h 1082037"/>
                  <a:gd name="connsiteX2" fmla="*/ 3272156 w 3272156"/>
                  <a:gd name="connsiteY2" fmla="*/ 1082037 h 1082037"/>
                  <a:gd name="connsiteX0" fmla="*/ 1615926 w 4856332"/>
                  <a:gd name="connsiteY0" fmla="*/ 254123 h 1298061"/>
                  <a:gd name="connsiteX1" fmla="*/ 0 w 4856332"/>
                  <a:gd name="connsiteY1" fmla="*/ 0 h 1298061"/>
                  <a:gd name="connsiteX2" fmla="*/ 4856332 w 4856332"/>
                  <a:gd name="connsiteY2" fmla="*/ 1298061 h 1298061"/>
                  <a:gd name="connsiteX0" fmla="*/ 0 w 5360388"/>
                  <a:gd name="connsiteY0" fmla="*/ 0 h 1802117"/>
                  <a:gd name="connsiteX1" fmla="*/ 504056 w 5360388"/>
                  <a:gd name="connsiteY1" fmla="*/ 504056 h 1802117"/>
                  <a:gd name="connsiteX2" fmla="*/ 5360388 w 5360388"/>
                  <a:gd name="connsiteY2" fmla="*/ 1802117 h 1802117"/>
                  <a:gd name="connsiteX0" fmla="*/ 0 w 5360388"/>
                  <a:gd name="connsiteY0" fmla="*/ 0 h 1802117"/>
                  <a:gd name="connsiteX1" fmla="*/ 216024 w 5360388"/>
                  <a:gd name="connsiteY1" fmla="*/ 1080120 h 1802117"/>
                  <a:gd name="connsiteX2" fmla="*/ 5360388 w 5360388"/>
                  <a:gd name="connsiteY2" fmla="*/ 1802117 h 1802117"/>
                  <a:gd name="connsiteX0" fmla="*/ 41920 w 762000"/>
                  <a:gd name="connsiteY0" fmla="*/ 0 h 4320480"/>
                  <a:gd name="connsiteX1" fmla="*/ 257944 w 762000"/>
                  <a:gd name="connsiteY1" fmla="*/ 1080120 h 4320480"/>
                  <a:gd name="connsiteX2" fmla="*/ 762000 w 762000"/>
                  <a:gd name="connsiteY2" fmla="*/ 4320480 h 4320480"/>
                  <a:gd name="connsiteX0" fmla="*/ 0 w 720080"/>
                  <a:gd name="connsiteY0" fmla="*/ 0 h 4320480"/>
                  <a:gd name="connsiteX1" fmla="*/ 216024 w 720080"/>
                  <a:gd name="connsiteY1" fmla="*/ 1080120 h 4320480"/>
                  <a:gd name="connsiteX2" fmla="*/ 720080 w 720080"/>
                  <a:gd name="connsiteY2" fmla="*/ 4320480 h 4320480"/>
                  <a:gd name="connsiteX0" fmla="*/ 0 w 720080"/>
                  <a:gd name="connsiteY0" fmla="*/ 0 h 4320480"/>
                  <a:gd name="connsiteX1" fmla="*/ 216024 w 720080"/>
                  <a:gd name="connsiteY1" fmla="*/ 1080120 h 4320480"/>
                  <a:gd name="connsiteX2" fmla="*/ 720080 w 720080"/>
                  <a:gd name="connsiteY2" fmla="*/ 4320480 h 4320480"/>
                  <a:gd name="connsiteX0" fmla="*/ 0 w 720080"/>
                  <a:gd name="connsiteY0" fmla="*/ 0 h 4320480"/>
                  <a:gd name="connsiteX1" fmla="*/ 216024 w 720080"/>
                  <a:gd name="connsiteY1" fmla="*/ 1080120 h 4320480"/>
                  <a:gd name="connsiteX2" fmla="*/ 720080 w 720080"/>
                  <a:gd name="connsiteY2" fmla="*/ 4320480 h 4320480"/>
                  <a:gd name="connsiteX0" fmla="*/ 0 w 720080"/>
                  <a:gd name="connsiteY0" fmla="*/ 0 h 4320480"/>
                  <a:gd name="connsiteX1" fmla="*/ 216024 w 720080"/>
                  <a:gd name="connsiteY1" fmla="*/ 1080120 h 4320480"/>
                  <a:gd name="connsiteX2" fmla="*/ 504759 w 720080"/>
                  <a:gd name="connsiteY2" fmla="*/ 1989646 h 4320480"/>
                  <a:gd name="connsiteX3" fmla="*/ 720080 w 720080"/>
                  <a:gd name="connsiteY3" fmla="*/ 4320480 h 4320480"/>
                  <a:gd name="connsiteX0" fmla="*/ 0 w 732081"/>
                  <a:gd name="connsiteY0" fmla="*/ 0 h 4320480"/>
                  <a:gd name="connsiteX1" fmla="*/ 216024 w 732081"/>
                  <a:gd name="connsiteY1" fmla="*/ 1080120 h 4320480"/>
                  <a:gd name="connsiteX2" fmla="*/ 648072 w 732081"/>
                  <a:gd name="connsiteY2" fmla="*/ 1872207 h 4320480"/>
                  <a:gd name="connsiteX3" fmla="*/ 720080 w 732081"/>
                  <a:gd name="connsiteY3" fmla="*/ 4320480 h 4320480"/>
                  <a:gd name="connsiteX0" fmla="*/ 0 w 732081"/>
                  <a:gd name="connsiteY0" fmla="*/ 0 h 4320480"/>
                  <a:gd name="connsiteX1" fmla="*/ 216024 w 732081"/>
                  <a:gd name="connsiteY1" fmla="*/ 1080120 h 4320480"/>
                  <a:gd name="connsiteX2" fmla="*/ 648072 w 732081"/>
                  <a:gd name="connsiteY2" fmla="*/ 1872207 h 4320480"/>
                  <a:gd name="connsiteX3" fmla="*/ 720080 w 732081"/>
                  <a:gd name="connsiteY3" fmla="*/ 4320480 h 4320480"/>
                  <a:gd name="connsiteX0" fmla="*/ 0 w 732081"/>
                  <a:gd name="connsiteY0" fmla="*/ 0 h 4320480"/>
                  <a:gd name="connsiteX1" fmla="*/ 216024 w 732081"/>
                  <a:gd name="connsiteY1" fmla="*/ 1080120 h 4320480"/>
                  <a:gd name="connsiteX2" fmla="*/ 648072 w 732081"/>
                  <a:gd name="connsiteY2" fmla="*/ 1872207 h 4320480"/>
                  <a:gd name="connsiteX3" fmla="*/ 720080 w 732081"/>
                  <a:gd name="connsiteY3" fmla="*/ 4320480 h 4320480"/>
                  <a:gd name="connsiteX0" fmla="*/ 0 w 732081"/>
                  <a:gd name="connsiteY0" fmla="*/ 0 h 4320480"/>
                  <a:gd name="connsiteX1" fmla="*/ 216024 w 732081"/>
                  <a:gd name="connsiteY1" fmla="*/ 1296143 h 4320480"/>
                  <a:gd name="connsiteX2" fmla="*/ 648072 w 732081"/>
                  <a:gd name="connsiteY2" fmla="*/ 1872207 h 4320480"/>
                  <a:gd name="connsiteX3" fmla="*/ 720080 w 732081"/>
                  <a:gd name="connsiteY3" fmla="*/ 4320480 h 4320480"/>
                  <a:gd name="connsiteX0" fmla="*/ 0 w 732081"/>
                  <a:gd name="connsiteY0" fmla="*/ 0 h 4320480"/>
                  <a:gd name="connsiteX1" fmla="*/ 216024 w 732081"/>
                  <a:gd name="connsiteY1" fmla="*/ 1152127 h 4320480"/>
                  <a:gd name="connsiteX2" fmla="*/ 648072 w 732081"/>
                  <a:gd name="connsiteY2" fmla="*/ 1872207 h 4320480"/>
                  <a:gd name="connsiteX3" fmla="*/ 720080 w 732081"/>
                  <a:gd name="connsiteY3" fmla="*/ 4320480 h 4320480"/>
                  <a:gd name="connsiteX0" fmla="*/ 0 w 732081"/>
                  <a:gd name="connsiteY0" fmla="*/ 0 h 4320480"/>
                  <a:gd name="connsiteX1" fmla="*/ 216024 w 732081"/>
                  <a:gd name="connsiteY1" fmla="*/ 1152127 h 4320480"/>
                  <a:gd name="connsiteX2" fmla="*/ 648072 w 732081"/>
                  <a:gd name="connsiteY2" fmla="*/ 1872207 h 4320480"/>
                  <a:gd name="connsiteX3" fmla="*/ 720080 w 732081"/>
                  <a:gd name="connsiteY3" fmla="*/ 4320480 h 4320480"/>
                  <a:gd name="connsiteX0" fmla="*/ 0 w 732081"/>
                  <a:gd name="connsiteY0" fmla="*/ 0 h 4680519"/>
                  <a:gd name="connsiteX1" fmla="*/ 216024 w 732081"/>
                  <a:gd name="connsiteY1" fmla="*/ 1152127 h 4680519"/>
                  <a:gd name="connsiteX2" fmla="*/ 648072 w 732081"/>
                  <a:gd name="connsiteY2" fmla="*/ 1872207 h 4680519"/>
                  <a:gd name="connsiteX3" fmla="*/ 720080 w 732081"/>
                  <a:gd name="connsiteY3" fmla="*/ 4680519 h 4680519"/>
                  <a:gd name="connsiteX0" fmla="*/ 0 w 732081"/>
                  <a:gd name="connsiteY0" fmla="*/ 0 h 4896543"/>
                  <a:gd name="connsiteX1" fmla="*/ 216024 w 732081"/>
                  <a:gd name="connsiteY1" fmla="*/ 1152127 h 4896543"/>
                  <a:gd name="connsiteX2" fmla="*/ 648072 w 732081"/>
                  <a:gd name="connsiteY2" fmla="*/ 1872207 h 4896543"/>
                  <a:gd name="connsiteX3" fmla="*/ 720080 w 732081"/>
                  <a:gd name="connsiteY3" fmla="*/ 4896543 h 4896543"/>
                  <a:gd name="connsiteX0" fmla="*/ 0 w 732081"/>
                  <a:gd name="connsiteY0" fmla="*/ 0 h 4896543"/>
                  <a:gd name="connsiteX1" fmla="*/ 216024 w 732081"/>
                  <a:gd name="connsiteY1" fmla="*/ 1152127 h 4896543"/>
                  <a:gd name="connsiteX2" fmla="*/ 648072 w 732081"/>
                  <a:gd name="connsiteY2" fmla="*/ 1872207 h 4896543"/>
                  <a:gd name="connsiteX3" fmla="*/ 720080 w 732081"/>
                  <a:gd name="connsiteY3" fmla="*/ 4896543 h 4896543"/>
                  <a:gd name="connsiteX0" fmla="*/ 53449 w 785530"/>
                  <a:gd name="connsiteY0" fmla="*/ 0 h 4896543"/>
                  <a:gd name="connsiteX1" fmla="*/ 269473 w 785530"/>
                  <a:gd name="connsiteY1" fmla="*/ 1152127 h 4896543"/>
                  <a:gd name="connsiteX2" fmla="*/ 701521 w 785530"/>
                  <a:gd name="connsiteY2" fmla="*/ 1872207 h 4896543"/>
                  <a:gd name="connsiteX3" fmla="*/ 773529 w 785530"/>
                  <a:gd name="connsiteY3" fmla="*/ 4896543 h 4896543"/>
                  <a:gd name="connsiteX0" fmla="*/ 53449 w 785530"/>
                  <a:gd name="connsiteY0" fmla="*/ 0 h 4896543"/>
                  <a:gd name="connsiteX1" fmla="*/ 269473 w 785530"/>
                  <a:gd name="connsiteY1" fmla="*/ 1152127 h 4896543"/>
                  <a:gd name="connsiteX2" fmla="*/ 701521 w 785530"/>
                  <a:gd name="connsiteY2" fmla="*/ 1872207 h 4896543"/>
                  <a:gd name="connsiteX3" fmla="*/ 773529 w 785530"/>
                  <a:gd name="connsiteY3" fmla="*/ 4896543 h 4896543"/>
                  <a:gd name="connsiteX0" fmla="*/ 53449 w 785530"/>
                  <a:gd name="connsiteY0" fmla="*/ 0 h 5616624"/>
                  <a:gd name="connsiteX1" fmla="*/ 269473 w 785530"/>
                  <a:gd name="connsiteY1" fmla="*/ 1872208 h 5616624"/>
                  <a:gd name="connsiteX2" fmla="*/ 701521 w 785530"/>
                  <a:gd name="connsiteY2" fmla="*/ 2592288 h 5616624"/>
                  <a:gd name="connsiteX3" fmla="*/ 773529 w 785530"/>
                  <a:gd name="connsiteY3" fmla="*/ 5616624 h 5616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530" h="5616624">
                    <a:moveTo>
                      <a:pt x="53449" y="0"/>
                    </a:moveTo>
                    <a:cubicBezTo>
                      <a:pt x="67554" y="417325"/>
                      <a:pt x="0" y="1624327"/>
                      <a:pt x="269473" y="1872208"/>
                    </a:cubicBezTo>
                    <a:cubicBezTo>
                      <a:pt x="556061" y="2146604"/>
                      <a:pt x="634255" y="2203467"/>
                      <a:pt x="701521" y="2592288"/>
                    </a:cubicBezTo>
                    <a:cubicBezTo>
                      <a:pt x="785530" y="3216357"/>
                      <a:pt x="737642" y="5228152"/>
                      <a:pt x="773529" y="5616624"/>
                    </a:cubicBezTo>
                  </a:path>
                </a:pathLst>
              </a:custGeom>
              <a:ln w="50800">
                <a:solidFill>
                  <a:schemeClr val="accent4"/>
                </a:solidFill>
                <a:prstDash val="solid"/>
                <a:headEnd w="lg" len="med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4860032" y="2852936"/>
              <a:ext cx="74732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 smtClean="0"/>
                <a:t>~</a:t>
              </a:r>
              <a:endParaRPr lang="nl-BE" sz="88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461270" y="260648"/>
            <a:ext cx="7389679" cy="6696744"/>
            <a:chOff x="461270" y="260648"/>
            <a:chExt cx="7389679" cy="6696744"/>
          </a:xfrm>
        </p:grpSpPr>
        <p:grpSp>
          <p:nvGrpSpPr>
            <p:cNvPr id="5" name="Group 43"/>
            <p:cNvGrpSpPr/>
            <p:nvPr/>
          </p:nvGrpSpPr>
          <p:grpSpPr>
            <a:xfrm>
              <a:off x="1754163" y="573063"/>
              <a:ext cx="648072" cy="864096"/>
              <a:chOff x="3203848" y="5229200"/>
              <a:chExt cx="648072" cy="864096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31"/>
            <p:cNvGrpSpPr/>
            <p:nvPr/>
          </p:nvGrpSpPr>
          <p:grpSpPr>
            <a:xfrm>
              <a:off x="4432176" y="3602618"/>
              <a:ext cx="614164" cy="864096"/>
              <a:chOff x="6300192" y="5589240"/>
              <a:chExt cx="648072" cy="86409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43"/>
            <p:cNvGrpSpPr/>
            <p:nvPr/>
          </p:nvGrpSpPr>
          <p:grpSpPr>
            <a:xfrm>
              <a:off x="4410968" y="573063"/>
              <a:ext cx="648072" cy="864096"/>
              <a:chOff x="3203848" y="5229200"/>
              <a:chExt cx="648072" cy="864096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31"/>
            <p:cNvGrpSpPr/>
            <p:nvPr/>
          </p:nvGrpSpPr>
          <p:grpSpPr>
            <a:xfrm>
              <a:off x="1782738" y="3578235"/>
              <a:ext cx="614164" cy="864096"/>
              <a:chOff x="6300192" y="5589240"/>
              <a:chExt cx="648072" cy="86409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>
              <a:off x="2392710" y="1437159"/>
              <a:ext cx="0" cy="21358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210594" y="2714139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042148" y="1365151"/>
              <a:ext cx="0" cy="22798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4860032" y="2714139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331640" y="548680"/>
              <a:ext cx="55446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7" idx="5"/>
              <a:endCxn id="66" idx="1"/>
            </p:cNvCxnSpPr>
            <p:nvPr/>
          </p:nvCxnSpPr>
          <p:spPr>
            <a:xfrm>
              <a:off x="2517907" y="3021452"/>
              <a:ext cx="871911" cy="494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31"/>
            <p:cNvGrpSpPr/>
            <p:nvPr/>
          </p:nvGrpSpPr>
          <p:grpSpPr>
            <a:xfrm flipH="1">
              <a:off x="3372247" y="4226307"/>
              <a:ext cx="360040" cy="504056"/>
              <a:chOff x="6300192" y="5589240"/>
              <a:chExt cx="648072" cy="864096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66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3023249" y="3708252"/>
              <a:ext cx="733139" cy="348139"/>
            </a:xfrm>
            <a:prstGeom prst="rect">
              <a:avLst/>
            </a:prstGeom>
            <a:noFill/>
          </p:spPr>
        </p:pic>
        <p:grpSp>
          <p:nvGrpSpPr>
            <p:cNvPr id="76" name="Group 31"/>
            <p:cNvGrpSpPr/>
            <p:nvPr/>
          </p:nvGrpSpPr>
          <p:grpSpPr>
            <a:xfrm>
              <a:off x="2771800" y="5090403"/>
              <a:ext cx="614164" cy="864096"/>
              <a:chOff x="6300192" y="5589240"/>
              <a:chExt cx="648072" cy="864096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Connector 84"/>
            <p:cNvCxnSpPr>
              <a:endCxn id="94" idx="1"/>
            </p:cNvCxnSpPr>
            <p:nvPr/>
          </p:nvCxnSpPr>
          <p:spPr>
            <a:xfrm>
              <a:off x="5170302" y="3021452"/>
              <a:ext cx="871911" cy="494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31"/>
            <p:cNvGrpSpPr/>
            <p:nvPr/>
          </p:nvGrpSpPr>
          <p:grpSpPr>
            <a:xfrm flipH="1">
              <a:off x="6024642" y="4226307"/>
              <a:ext cx="360040" cy="504056"/>
              <a:chOff x="6300192" y="5589240"/>
              <a:chExt cx="648072" cy="864096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94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5675644" y="3708252"/>
              <a:ext cx="733139" cy="348139"/>
            </a:xfrm>
            <a:prstGeom prst="rect">
              <a:avLst/>
            </a:prstGeom>
            <a:noFill/>
          </p:spPr>
        </p:pic>
        <p:grpSp>
          <p:nvGrpSpPr>
            <p:cNvPr id="95" name="Group 31"/>
            <p:cNvGrpSpPr/>
            <p:nvPr/>
          </p:nvGrpSpPr>
          <p:grpSpPr>
            <a:xfrm>
              <a:off x="5424195" y="5090403"/>
              <a:ext cx="614164" cy="864096"/>
              <a:chOff x="6300192" y="5589240"/>
              <a:chExt cx="648072" cy="864096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/>
            <p:cNvSpPr/>
            <p:nvPr/>
          </p:nvSpPr>
          <p:spPr>
            <a:xfrm>
              <a:off x="3203848" y="4730363"/>
              <a:ext cx="360040" cy="3600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5" name="Oval 104"/>
            <p:cNvSpPr/>
            <p:nvPr/>
          </p:nvSpPr>
          <p:spPr>
            <a:xfrm>
              <a:off x="5868144" y="4730363"/>
              <a:ext cx="360040" cy="3600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2380010" y="4442331"/>
              <a:ext cx="0" cy="15597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029448" y="4442331"/>
              <a:ext cx="0" cy="15597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331640" y="6002124"/>
              <a:ext cx="56166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331640" y="2545740"/>
              <a:ext cx="713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BL1</a:t>
              </a:r>
              <a:endParaRPr lang="nl-B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508104" y="2545740"/>
              <a:ext cx="713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BL2</a:t>
              </a:r>
              <a:endParaRPr lang="nl-B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771800" y="3841884"/>
              <a:ext cx="5405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R</a:t>
              </a:r>
              <a:r>
                <a:rPr lang="en-US" sz="2000" dirty="0" smtClean="0"/>
                <a:t>H</a:t>
              </a:r>
              <a:endParaRPr lang="nl-BE" sz="20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36096" y="3841884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R</a:t>
              </a:r>
              <a:r>
                <a:rPr lang="en-US" sz="2000" dirty="0" smtClean="0"/>
                <a:t>L</a:t>
              </a:r>
              <a:endParaRPr lang="nl-BE" sz="20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707904" y="4777988"/>
              <a:ext cx="683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2"/>
                  </a:solidFill>
                </a:rPr>
                <a:t>SL1</a:t>
              </a:r>
              <a:endParaRPr lang="nl-BE" sz="2800" dirty="0">
                <a:solidFill>
                  <a:schemeClr val="accent2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372200" y="4777988"/>
              <a:ext cx="683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2"/>
                  </a:solidFill>
                </a:rPr>
                <a:t>SL2</a:t>
              </a:r>
              <a:endParaRPr lang="nl-BE" sz="2800" dirty="0">
                <a:solidFill>
                  <a:schemeClr val="accent2"/>
                </a:solidFill>
              </a:endParaRPr>
            </a:p>
          </p:txBody>
        </p:sp>
        <p:cxnSp>
          <p:nvCxnSpPr>
            <p:cNvPr id="123" name="Straight Connector 122"/>
            <p:cNvCxnSpPr>
              <a:stCxn id="37" idx="6"/>
              <a:endCxn id="38" idx="2"/>
            </p:cNvCxnSpPr>
            <p:nvPr/>
          </p:nvCxnSpPr>
          <p:spPr>
            <a:xfrm>
              <a:off x="2570634" y="2894159"/>
              <a:ext cx="2289398" cy="0"/>
            </a:xfrm>
            <a:prstGeom prst="line">
              <a:avLst/>
            </a:prstGeom>
            <a:ln w="889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7020272" y="260648"/>
              <a:ext cx="8306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VDD</a:t>
              </a:r>
              <a:endParaRPr lang="nl-BE" sz="28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020272" y="5786100"/>
              <a:ext cx="7163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VSS</a:t>
              </a:r>
              <a:endParaRPr lang="nl-BE" sz="2800" dirty="0"/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V="1">
              <a:off x="1043608" y="1196752"/>
              <a:ext cx="792088" cy="21602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61270" y="1196752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 flipV="1">
              <a:off x="3707904" y="1196752"/>
              <a:ext cx="792088" cy="21602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125566" y="1196752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 flipV="1">
              <a:off x="4788024" y="4489956"/>
              <a:ext cx="72008" cy="79208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283968" y="5354052"/>
              <a:ext cx="7521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OFF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 flipV="1">
              <a:off x="2051720" y="4489956"/>
              <a:ext cx="72008" cy="79208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1547664" y="5354052"/>
              <a:ext cx="7521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OFF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 flipH="1">
              <a:off x="6300192" y="3625860"/>
              <a:ext cx="216024" cy="57606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6317392" y="3150155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 flipH="1">
              <a:off x="3635896" y="3625860"/>
              <a:ext cx="216024" cy="57606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3653096" y="3150155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 flipH="1" flipV="1">
              <a:off x="3419872" y="5498068"/>
              <a:ext cx="504056" cy="93610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H="1" flipV="1">
              <a:off x="6156176" y="5498068"/>
              <a:ext cx="504056" cy="93610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3923928" y="6434172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660232" y="6434172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195736" y="1654324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860032" y="1654324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roup 345"/>
          <p:cNvGrpSpPr/>
          <p:nvPr/>
        </p:nvGrpSpPr>
        <p:grpSpPr>
          <a:xfrm>
            <a:off x="323528" y="0"/>
            <a:ext cx="8607541" cy="6688524"/>
            <a:chOff x="323528" y="0"/>
            <a:chExt cx="8607541" cy="668852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403648" y="836712"/>
              <a:ext cx="0" cy="4896544"/>
            </a:xfrm>
            <a:prstGeom prst="line">
              <a:avLst/>
            </a:prstGeom>
            <a:ln w="1143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699792" y="836712"/>
              <a:ext cx="0" cy="4824536"/>
            </a:xfrm>
            <a:prstGeom prst="line">
              <a:avLst/>
            </a:prstGeom>
            <a:ln w="1143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1437556" y="1772816"/>
              <a:ext cx="1202990" cy="458438"/>
              <a:chOff x="1437556" y="1268760"/>
              <a:chExt cx="1202990" cy="458438"/>
            </a:xfrm>
          </p:grpSpPr>
          <p:pic>
            <p:nvPicPr>
              <p:cNvPr id="18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19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Group 26"/>
            <p:cNvGrpSpPr/>
            <p:nvPr/>
          </p:nvGrpSpPr>
          <p:grpSpPr>
            <a:xfrm>
              <a:off x="1437556" y="2204864"/>
              <a:ext cx="1202990" cy="458438"/>
              <a:chOff x="1437556" y="1268760"/>
              <a:chExt cx="1202990" cy="458438"/>
            </a:xfrm>
          </p:grpSpPr>
          <p:pic>
            <p:nvPicPr>
              <p:cNvPr id="28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29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Group 36"/>
            <p:cNvGrpSpPr/>
            <p:nvPr/>
          </p:nvGrpSpPr>
          <p:grpSpPr>
            <a:xfrm>
              <a:off x="1437556" y="2708920"/>
              <a:ext cx="1202990" cy="458438"/>
              <a:chOff x="1437556" y="1268760"/>
              <a:chExt cx="1202990" cy="458438"/>
            </a:xfrm>
          </p:grpSpPr>
          <p:pic>
            <p:nvPicPr>
              <p:cNvPr id="38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39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/>
            <p:cNvSpPr txBox="1"/>
            <p:nvPr/>
          </p:nvSpPr>
          <p:spPr>
            <a:xfrm rot="5400000">
              <a:off x="1808445" y="3310826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437556" y="3717032"/>
              <a:ext cx="1202990" cy="458438"/>
              <a:chOff x="1437556" y="1268760"/>
              <a:chExt cx="1202990" cy="458438"/>
            </a:xfrm>
          </p:grpSpPr>
          <p:pic>
            <p:nvPicPr>
              <p:cNvPr id="49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50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4" name="TextBox 163"/>
            <p:cNvSpPr txBox="1"/>
            <p:nvPr/>
          </p:nvSpPr>
          <p:spPr>
            <a:xfrm>
              <a:off x="5452772" y="2780928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grpSp>
          <p:nvGrpSpPr>
            <p:cNvPr id="326" name="Group 325"/>
            <p:cNvGrpSpPr/>
            <p:nvPr/>
          </p:nvGrpSpPr>
          <p:grpSpPr>
            <a:xfrm rot="1689459">
              <a:off x="1368294" y="4502346"/>
              <a:ext cx="864096" cy="982420"/>
              <a:chOff x="7740352" y="3901202"/>
              <a:chExt cx="864096" cy="982420"/>
            </a:xfrm>
          </p:grpSpPr>
          <p:grpSp>
            <p:nvGrpSpPr>
              <p:cNvPr id="327" name="Group 3"/>
              <p:cNvGrpSpPr/>
              <p:nvPr/>
            </p:nvGrpSpPr>
            <p:grpSpPr>
              <a:xfrm>
                <a:off x="8003953" y="4451129"/>
                <a:ext cx="283222" cy="432493"/>
                <a:chOff x="5565852" y="3581510"/>
                <a:chExt cx="283222" cy="432493"/>
              </a:xfrm>
            </p:grpSpPr>
            <p:cxnSp>
              <p:nvCxnSpPr>
                <p:cNvPr id="338" name="Straight Connector 4"/>
                <p:cNvCxnSpPr/>
                <p:nvPr/>
              </p:nvCxnSpPr>
              <p:spPr>
                <a:xfrm rot="16200000" flipV="1">
                  <a:off x="5708505" y="3670637"/>
                  <a:ext cx="0" cy="2790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5"/>
                <p:cNvCxnSpPr/>
                <p:nvPr/>
              </p:nvCxnSpPr>
              <p:spPr>
                <a:xfrm rot="16200000" flipV="1">
                  <a:off x="5708505" y="3588062"/>
                  <a:ext cx="0" cy="2790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6"/>
                <p:cNvCxnSpPr/>
                <p:nvPr/>
              </p:nvCxnSpPr>
              <p:spPr>
                <a:xfrm rot="16200000" flipH="1" flipV="1">
                  <a:off x="5772853" y="365773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Arrow Connector 7"/>
                <p:cNvCxnSpPr/>
                <p:nvPr/>
              </p:nvCxnSpPr>
              <p:spPr>
                <a:xfrm rot="16200000" flipH="1" flipV="1">
                  <a:off x="5497569" y="3672032"/>
                  <a:ext cx="13656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8"/>
                <p:cNvCxnSpPr/>
                <p:nvPr/>
              </p:nvCxnSpPr>
              <p:spPr>
                <a:xfrm flipV="1">
                  <a:off x="5700300" y="3814978"/>
                  <a:ext cx="0" cy="1990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8" name="Straight Connector 327"/>
              <p:cNvCxnSpPr/>
              <p:nvPr/>
            </p:nvCxnSpPr>
            <p:spPr>
              <a:xfrm flipH="1">
                <a:off x="8286612" y="4400881"/>
                <a:ext cx="31783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flipH="1">
                <a:off x="7740352" y="4400881"/>
                <a:ext cx="26677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0" name="Group 11"/>
              <p:cNvGrpSpPr/>
              <p:nvPr/>
            </p:nvGrpSpPr>
            <p:grpSpPr>
              <a:xfrm>
                <a:off x="8004500" y="3901202"/>
                <a:ext cx="289010" cy="548378"/>
                <a:chOff x="5566399" y="3031583"/>
                <a:chExt cx="289010" cy="548378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 rot="16200000">
                  <a:off x="5711434" y="3172936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 rot="16200000">
                  <a:off x="5711434" y="3090361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Arrow Connector 333"/>
                <p:cNvCxnSpPr/>
                <p:nvPr/>
              </p:nvCxnSpPr>
              <p:spPr>
                <a:xfrm rot="16200000" flipH="1">
                  <a:off x="5780775" y="3388369"/>
                  <a:ext cx="13656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/>
                <p:cNvCxnSpPr/>
                <p:nvPr/>
              </p:nvCxnSpPr>
              <p:spPr>
                <a:xfrm rot="16200000" flipH="1">
                  <a:off x="5491788" y="3388344"/>
                  <a:ext cx="14922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/>
              </p:nvCxnSpPr>
              <p:spPr>
                <a:xfrm flipV="1">
                  <a:off x="5700300" y="3031583"/>
                  <a:ext cx="0" cy="1990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/>
                <p:cNvCxnSpPr/>
                <p:nvPr/>
              </p:nvCxnSpPr>
              <p:spPr>
                <a:xfrm flipV="1">
                  <a:off x="5848510" y="3437043"/>
                  <a:ext cx="0" cy="1429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1" name="Straight Connector 330"/>
              <p:cNvCxnSpPr/>
              <p:nvPr/>
            </p:nvCxnSpPr>
            <p:spPr>
              <a:xfrm flipV="1">
                <a:off x="8003954" y="4306663"/>
                <a:ext cx="0" cy="16514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1" name="Oval 350"/>
            <p:cNvSpPr/>
            <p:nvPr/>
          </p:nvSpPr>
          <p:spPr>
            <a:xfrm>
              <a:off x="1331640" y="202059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2" name="Oval 351"/>
            <p:cNvSpPr/>
            <p:nvPr/>
          </p:nvSpPr>
          <p:spPr>
            <a:xfrm>
              <a:off x="1331640" y="245263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3" name="Oval 352"/>
            <p:cNvSpPr/>
            <p:nvPr/>
          </p:nvSpPr>
          <p:spPr>
            <a:xfrm>
              <a:off x="1331640" y="296304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4" name="Oval 353"/>
            <p:cNvSpPr/>
            <p:nvPr/>
          </p:nvSpPr>
          <p:spPr>
            <a:xfrm>
              <a:off x="1331640" y="397115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5" name="Oval 354"/>
            <p:cNvSpPr/>
            <p:nvPr/>
          </p:nvSpPr>
          <p:spPr>
            <a:xfrm>
              <a:off x="1331640" y="473149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7" name="Oval 356"/>
            <p:cNvSpPr/>
            <p:nvPr/>
          </p:nvSpPr>
          <p:spPr>
            <a:xfrm>
              <a:off x="2615084" y="397331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8" name="Oval 357"/>
            <p:cNvSpPr/>
            <p:nvPr/>
          </p:nvSpPr>
          <p:spPr>
            <a:xfrm>
              <a:off x="2627784" y="296304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9" name="Oval 358"/>
            <p:cNvSpPr/>
            <p:nvPr/>
          </p:nvSpPr>
          <p:spPr>
            <a:xfrm>
              <a:off x="2627784" y="245263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0" name="Oval 359"/>
            <p:cNvSpPr/>
            <p:nvPr/>
          </p:nvSpPr>
          <p:spPr>
            <a:xfrm>
              <a:off x="2627784" y="202059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2" name="Straight Connector 361"/>
            <p:cNvCxnSpPr/>
            <p:nvPr/>
          </p:nvCxnSpPr>
          <p:spPr>
            <a:xfrm>
              <a:off x="3525333" y="836712"/>
              <a:ext cx="0" cy="4896544"/>
            </a:xfrm>
            <a:prstGeom prst="line">
              <a:avLst/>
            </a:prstGeom>
            <a:ln w="1143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4821477" y="836712"/>
              <a:ext cx="0" cy="4824536"/>
            </a:xfrm>
            <a:prstGeom prst="line">
              <a:avLst/>
            </a:prstGeom>
            <a:ln w="1143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4" name="Group 373"/>
            <p:cNvGrpSpPr/>
            <p:nvPr/>
          </p:nvGrpSpPr>
          <p:grpSpPr>
            <a:xfrm>
              <a:off x="3559241" y="1772816"/>
              <a:ext cx="1202990" cy="458438"/>
              <a:chOff x="1437556" y="1268760"/>
              <a:chExt cx="1202990" cy="458438"/>
            </a:xfrm>
          </p:grpSpPr>
          <p:pic>
            <p:nvPicPr>
              <p:cNvPr id="37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376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Arrow Connector 377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4" name="Group 383"/>
            <p:cNvGrpSpPr/>
            <p:nvPr/>
          </p:nvGrpSpPr>
          <p:grpSpPr>
            <a:xfrm>
              <a:off x="3559241" y="2204864"/>
              <a:ext cx="1202990" cy="458438"/>
              <a:chOff x="1437556" y="1268760"/>
              <a:chExt cx="1202990" cy="458438"/>
            </a:xfrm>
          </p:grpSpPr>
          <p:pic>
            <p:nvPicPr>
              <p:cNvPr id="38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386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387" name="Straight Connector 386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Arrow Connector 387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4" name="Group 393"/>
            <p:cNvGrpSpPr/>
            <p:nvPr/>
          </p:nvGrpSpPr>
          <p:grpSpPr>
            <a:xfrm>
              <a:off x="3559241" y="2708920"/>
              <a:ext cx="1202990" cy="458438"/>
              <a:chOff x="1437556" y="1268760"/>
              <a:chExt cx="1202990" cy="458438"/>
            </a:xfrm>
          </p:grpSpPr>
          <p:pic>
            <p:nvPicPr>
              <p:cNvPr id="39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396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Arrow Connector 397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4" name="TextBox 403"/>
            <p:cNvSpPr txBox="1"/>
            <p:nvPr/>
          </p:nvSpPr>
          <p:spPr>
            <a:xfrm rot="5400000">
              <a:off x="3930130" y="3310826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grpSp>
          <p:nvGrpSpPr>
            <p:cNvPr id="405" name="Group 404"/>
            <p:cNvGrpSpPr/>
            <p:nvPr/>
          </p:nvGrpSpPr>
          <p:grpSpPr>
            <a:xfrm>
              <a:off x="3559241" y="3717032"/>
              <a:ext cx="1202990" cy="458438"/>
              <a:chOff x="1437556" y="1268760"/>
              <a:chExt cx="1202990" cy="458438"/>
            </a:xfrm>
          </p:grpSpPr>
          <p:pic>
            <p:nvPicPr>
              <p:cNvPr id="406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407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408" name="Straight Connector 407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Arrow Connector 408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3" name="Oval 432"/>
            <p:cNvSpPr/>
            <p:nvPr/>
          </p:nvSpPr>
          <p:spPr>
            <a:xfrm>
              <a:off x="3453325" y="202059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4" name="Oval 433"/>
            <p:cNvSpPr/>
            <p:nvPr/>
          </p:nvSpPr>
          <p:spPr>
            <a:xfrm>
              <a:off x="3453325" y="245263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5" name="Oval 434"/>
            <p:cNvSpPr/>
            <p:nvPr/>
          </p:nvSpPr>
          <p:spPr>
            <a:xfrm>
              <a:off x="3453325" y="296304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6" name="Oval 435"/>
            <p:cNvSpPr/>
            <p:nvPr/>
          </p:nvSpPr>
          <p:spPr>
            <a:xfrm>
              <a:off x="3453325" y="397115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7" name="Oval 436"/>
            <p:cNvSpPr/>
            <p:nvPr/>
          </p:nvSpPr>
          <p:spPr>
            <a:xfrm>
              <a:off x="3453325" y="473149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9" name="Oval 438"/>
            <p:cNvSpPr/>
            <p:nvPr/>
          </p:nvSpPr>
          <p:spPr>
            <a:xfrm>
              <a:off x="4736769" y="397331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0" name="Oval 439"/>
            <p:cNvSpPr/>
            <p:nvPr/>
          </p:nvSpPr>
          <p:spPr>
            <a:xfrm>
              <a:off x="4749469" y="296304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1" name="Oval 440"/>
            <p:cNvSpPr/>
            <p:nvPr/>
          </p:nvSpPr>
          <p:spPr>
            <a:xfrm>
              <a:off x="4749469" y="245263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2" name="Oval 441"/>
            <p:cNvSpPr/>
            <p:nvPr/>
          </p:nvSpPr>
          <p:spPr>
            <a:xfrm>
              <a:off x="4749469" y="202059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44" name="Straight Connector 443"/>
            <p:cNvCxnSpPr/>
            <p:nvPr/>
          </p:nvCxnSpPr>
          <p:spPr>
            <a:xfrm>
              <a:off x="6588224" y="836712"/>
              <a:ext cx="0" cy="4896544"/>
            </a:xfrm>
            <a:prstGeom prst="line">
              <a:avLst/>
            </a:prstGeom>
            <a:ln w="1143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7884368" y="836712"/>
              <a:ext cx="0" cy="4824536"/>
            </a:xfrm>
            <a:prstGeom prst="line">
              <a:avLst/>
            </a:prstGeom>
            <a:ln w="1143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6" name="Group 455"/>
            <p:cNvGrpSpPr/>
            <p:nvPr/>
          </p:nvGrpSpPr>
          <p:grpSpPr>
            <a:xfrm>
              <a:off x="6622132" y="1772816"/>
              <a:ext cx="1202990" cy="458438"/>
              <a:chOff x="1437556" y="1268760"/>
              <a:chExt cx="1202990" cy="458438"/>
            </a:xfrm>
          </p:grpSpPr>
          <p:pic>
            <p:nvPicPr>
              <p:cNvPr id="457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458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459" name="Straight Connector 458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Arrow Connector 459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460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Straight Connector 462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Straight Connector 463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6" name="Group 465"/>
            <p:cNvGrpSpPr/>
            <p:nvPr/>
          </p:nvGrpSpPr>
          <p:grpSpPr>
            <a:xfrm>
              <a:off x="6622132" y="2204864"/>
              <a:ext cx="1202990" cy="458438"/>
              <a:chOff x="1437556" y="1268760"/>
              <a:chExt cx="1202990" cy="458438"/>
            </a:xfrm>
          </p:grpSpPr>
          <p:pic>
            <p:nvPicPr>
              <p:cNvPr id="467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468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469" name="Straight Connector 468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Arrow Connector 469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473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76" name="Group 475"/>
            <p:cNvGrpSpPr/>
            <p:nvPr/>
          </p:nvGrpSpPr>
          <p:grpSpPr>
            <a:xfrm>
              <a:off x="6622132" y="2708920"/>
              <a:ext cx="1202990" cy="458438"/>
              <a:chOff x="1437556" y="1268760"/>
              <a:chExt cx="1202990" cy="458438"/>
            </a:xfrm>
          </p:grpSpPr>
          <p:pic>
            <p:nvPicPr>
              <p:cNvPr id="477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478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Arrow Connector 479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Straight Connector 483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6" name="TextBox 485"/>
            <p:cNvSpPr txBox="1"/>
            <p:nvPr/>
          </p:nvSpPr>
          <p:spPr>
            <a:xfrm rot="5400000">
              <a:off x="6993021" y="3310826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grpSp>
          <p:nvGrpSpPr>
            <p:cNvPr id="487" name="Group 486"/>
            <p:cNvGrpSpPr/>
            <p:nvPr/>
          </p:nvGrpSpPr>
          <p:grpSpPr>
            <a:xfrm>
              <a:off x="6622132" y="3717032"/>
              <a:ext cx="1202990" cy="458438"/>
              <a:chOff x="1437556" y="1268760"/>
              <a:chExt cx="1202990" cy="458438"/>
            </a:xfrm>
          </p:grpSpPr>
          <p:pic>
            <p:nvPicPr>
              <p:cNvPr id="488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489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490" name="Straight Connector 489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Arrow Connector 490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Straight Connector 491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Straight Connector 492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Straight Connector 493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6" name="Straight Connector 495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5" name="Oval 514"/>
            <p:cNvSpPr/>
            <p:nvPr/>
          </p:nvSpPr>
          <p:spPr>
            <a:xfrm>
              <a:off x="6516216" y="202059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6" name="Oval 515"/>
            <p:cNvSpPr/>
            <p:nvPr/>
          </p:nvSpPr>
          <p:spPr>
            <a:xfrm>
              <a:off x="6516216" y="245263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7" name="Oval 516"/>
            <p:cNvSpPr/>
            <p:nvPr/>
          </p:nvSpPr>
          <p:spPr>
            <a:xfrm>
              <a:off x="6516216" y="296304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8" name="Oval 517"/>
            <p:cNvSpPr/>
            <p:nvPr/>
          </p:nvSpPr>
          <p:spPr>
            <a:xfrm>
              <a:off x="6516216" y="397115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9" name="Oval 518"/>
            <p:cNvSpPr/>
            <p:nvPr/>
          </p:nvSpPr>
          <p:spPr>
            <a:xfrm>
              <a:off x="6516216" y="473149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1" name="Oval 520"/>
            <p:cNvSpPr/>
            <p:nvPr/>
          </p:nvSpPr>
          <p:spPr>
            <a:xfrm>
              <a:off x="7799660" y="397331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2" name="Oval 521"/>
            <p:cNvSpPr/>
            <p:nvPr/>
          </p:nvSpPr>
          <p:spPr>
            <a:xfrm>
              <a:off x="7812360" y="296304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3" name="Oval 522"/>
            <p:cNvSpPr/>
            <p:nvPr/>
          </p:nvSpPr>
          <p:spPr>
            <a:xfrm>
              <a:off x="7812360" y="245263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4" name="Oval 523"/>
            <p:cNvSpPr/>
            <p:nvPr/>
          </p:nvSpPr>
          <p:spPr>
            <a:xfrm>
              <a:off x="7812360" y="202059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8" name="Straight Connector 167"/>
            <p:cNvCxnSpPr/>
            <p:nvPr/>
          </p:nvCxnSpPr>
          <p:spPr>
            <a:xfrm>
              <a:off x="2190973" y="5229200"/>
              <a:ext cx="5112568" cy="0"/>
            </a:xfrm>
            <a:prstGeom prst="line">
              <a:avLst/>
            </a:prstGeom>
            <a:ln w="1143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5" name="Group 414"/>
            <p:cNvGrpSpPr/>
            <p:nvPr/>
          </p:nvGrpSpPr>
          <p:grpSpPr>
            <a:xfrm rot="1689459">
              <a:off x="3489979" y="4502346"/>
              <a:ext cx="864096" cy="982420"/>
              <a:chOff x="7740352" y="3901202"/>
              <a:chExt cx="864096" cy="982420"/>
            </a:xfrm>
          </p:grpSpPr>
          <p:grpSp>
            <p:nvGrpSpPr>
              <p:cNvPr id="416" name="Group 3"/>
              <p:cNvGrpSpPr/>
              <p:nvPr/>
            </p:nvGrpSpPr>
            <p:grpSpPr>
              <a:xfrm>
                <a:off x="8003953" y="4451129"/>
                <a:ext cx="283222" cy="432493"/>
                <a:chOff x="5565852" y="3581510"/>
                <a:chExt cx="283222" cy="432493"/>
              </a:xfrm>
            </p:grpSpPr>
            <p:cxnSp>
              <p:nvCxnSpPr>
                <p:cNvPr id="427" name="Straight Connector 4"/>
                <p:cNvCxnSpPr/>
                <p:nvPr/>
              </p:nvCxnSpPr>
              <p:spPr>
                <a:xfrm rot="16200000" flipV="1">
                  <a:off x="5708505" y="3670637"/>
                  <a:ext cx="0" cy="2790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5"/>
                <p:cNvCxnSpPr/>
                <p:nvPr/>
              </p:nvCxnSpPr>
              <p:spPr>
                <a:xfrm rot="16200000" flipV="1">
                  <a:off x="5708505" y="3588062"/>
                  <a:ext cx="0" cy="2790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6"/>
                <p:cNvCxnSpPr/>
                <p:nvPr/>
              </p:nvCxnSpPr>
              <p:spPr>
                <a:xfrm rot="16200000" flipH="1" flipV="1">
                  <a:off x="5772853" y="365773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Arrow Connector 7"/>
                <p:cNvCxnSpPr/>
                <p:nvPr/>
              </p:nvCxnSpPr>
              <p:spPr>
                <a:xfrm rot="16200000" flipH="1" flipV="1">
                  <a:off x="5497569" y="3672032"/>
                  <a:ext cx="13656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8"/>
                <p:cNvCxnSpPr/>
                <p:nvPr/>
              </p:nvCxnSpPr>
              <p:spPr>
                <a:xfrm flipV="1">
                  <a:off x="5700300" y="3814978"/>
                  <a:ext cx="0" cy="1990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7" name="Straight Connector 416"/>
              <p:cNvCxnSpPr/>
              <p:nvPr/>
            </p:nvCxnSpPr>
            <p:spPr>
              <a:xfrm flipH="1">
                <a:off x="8286612" y="4400881"/>
                <a:ext cx="31783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/>
              <p:nvPr/>
            </p:nvCxnSpPr>
            <p:spPr>
              <a:xfrm flipH="1">
                <a:off x="7740352" y="4400881"/>
                <a:ext cx="26677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9" name="Group 11"/>
              <p:cNvGrpSpPr/>
              <p:nvPr/>
            </p:nvGrpSpPr>
            <p:grpSpPr>
              <a:xfrm>
                <a:off x="8004500" y="3901202"/>
                <a:ext cx="289010" cy="548378"/>
                <a:chOff x="5566399" y="3031583"/>
                <a:chExt cx="289010" cy="548378"/>
              </a:xfrm>
            </p:grpSpPr>
            <p:cxnSp>
              <p:nvCxnSpPr>
                <p:cNvPr id="421" name="Straight Connector 420"/>
                <p:cNvCxnSpPr/>
                <p:nvPr/>
              </p:nvCxnSpPr>
              <p:spPr>
                <a:xfrm rot="16200000">
                  <a:off x="5711434" y="3172936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/>
                <p:cNvCxnSpPr/>
                <p:nvPr/>
              </p:nvCxnSpPr>
              <p:spPr>
                <a:xfrm rot="16200000">
                  <a:off x="5711434" y="3090361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Arrow Connector 422"/>
                <p:cNvCxnSpPr/>
                <p:nvPr/>
              </p:nvCxnSpPr>
              <p:spPr>
                <a:xfrm rot="16200000" flipH="1">
                  <a:off x="5780775" y="3388369"/>
                  <a:ext cx="13656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/>
                <p:cNvCxnSpPr/>
                <p:nvPr/>
              </p:nvCxnSpPr>
              <p:spPr>
                <a:xfrm rot="16200000" flipH="1">
                  <a:off x="5491788" y="3388344"/>
                  <a:ext cx="14922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/>
                <p:cNvCxnSpPr/>
                <p:nvPr/>
              </p:nvCxnSpPr>
              <p:spPr>
                <a:xfrm flipV="1">
                  <a:off x="5700300" y="3031583"/>
                  <a:ext cx="0" cy="1990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/>
                <p:cNvCxnSpPr/>
                <p:nvPr/>
              </p:nvCxnSpPr>
              <p:spPr>
                <a:xfrm flipV="1">
                  <a:off x="5848510" y="3437043"/>
                  <a:ext cx="0" cy="1429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0" name="Straight Connector 419"/>
              <p:cNvCxnSpPr/>
              <p:nvPr/>
            </p:nvCxnSpPr>
            <p:spPr>
              <a:xfrm flipV="1">
                <a:off x="8003954" y="4306663"/>
                <a:ext cx="0" cy="16514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8" name="Oval 437"/>
            <p:cNvSpPr/>
            <p:nvPr/>
          </p:nvSpPr>
          <p:spPr>
            <a:xfrm>
              <a:off x="4205155" y="513814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0" name="Oval 519"/>
            <p:cNvSpPr/>
            <p:nvPr/>
          </p:nvSpPr>
          <p:spPr>
            <a:xfrm>
              <a:off x="7268046" y="513814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497" name="Group 496"/>
            <p:cNvGrpSpPr/>
            <p:nvPr/>
          </p:nvGrpSpPr>
          <p:grpSpPr>
            <a:xfrm rot="1689459">
              <a:off x="6552870" y="4502346"/>
              <a:ext cx="864096" cy="982420"/>
              <a:chOff x="7740352" y="3901202"/>
              <a:chExt cx="864096" cy="982420"/>
            </a:xfrm>
          </p:grpSpPr>
          <p:grpSp>
            <p:nvGrpSpPr>
              <p:cNvPr id="498" name="Group 3"/>
              <p:cNvGrpSpPr/>
              <p:nvPr/>
            </p:nvGrpSpPr>
            <p:grpSpPr>
              <a:xfrm>
                <a:off x="8003953" y="4451129"/>
                <a:ext cx="283222" cy="432493"/>
                <a:chOff x="5565852" y="3581510"/>
                <a:chExt cx="283222" cy="432493"/>
              </a:xfrm>
            </p:grpSpPr>
            <p:cxnSp>
              <p:nvCxnSpPr>
                <p:cNvPr id="509" name="Straight Connector 4"/>
                <p:cNvCxnSpPr/>
                <p:nvPr/>
              </p:nvCxnSpPr>
              <p:spPr>
                <a:xfrm rot="16200000" flipV="1">
                  <a:off x="5708505" y="3670637"/>
                  <a:ext cx="0" cy="2790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Straight Connector 5"/>
                <p:cNvCxnSpPr/>
                <p:nvPr/>
              </p:nvCxnSpPr>
              <p:spPr>
                <a:xfrm rot="16200000" flipV="1">
                  <a:off x="5708505" y="3588062"/>
                  <a:ext cx="0" cy="2790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Straight Connector 6"/>
                <p:cNvCxnSpPr/>
                <p:nvPr/>
              </p:nvCxnSpPr>
              <p:spPr>
                <a:xfrm rot="16200000" flipH="1" flipV="1">
                  <a:off x="5772853" y="365773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Arrow Connector 7"/>
                <p:cNvCxnSpPr/>
                <p:nvPr/>
              </p:nvCxnSpPr>
              <p:spPr>
                <a:xfrm rot="16200000" flipH="1" flipV="1">
                  <a:off x="5497569" y="3672032"/>
                  <a:ext cx="13656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8"/>
                <p:cNvCxnSpPr/>
                <p:nvPr/>
              </p:nvCxnSpPr>
              <p:spPr>
                <a:xfrm flipV="1">
                  <a:off x="5700300" y="3814978"/>
                  <a:ext cx="0" cy="1990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9" name="Straight Connector 498"/>
              <p:cNvCxnSpPr/>
              <p:nvPr/>
            </p:nvCxnSpPr>
            <p:spPr>
              <a:xfrm flipH="1">
                <a:off x="8286612" y="4400881"/>
                <a:ext cx="31783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/>
              <p:nvPr/>
            </p:nvCxnSpPr>
            <p:spPr>
              <a:xfrm flipH="1">
                <a:off x="7740352" y="4400881"/>
                <a:ext cx="26677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1" name="Group 11"/>
              <p:cNvGrpSpPr/>
              <p:nvPr/>
            </p:nvGrpSpPr>
            <p:grpSpPr>
              <a:xfrm>
                <a:off x="8004500" y="3901202"/>
                <a:ext cx="289010" cy="548378"/>
                <a:chOff x="5566399" y="3031583"/>
                <a:chExt cx="289010" cy="548378"/>
              </a:xfrm>
            </p:grpSpPr>
            <p:cxnSp>
              <p:nvCxnSpPr>
                <p:cNvPr id="503" name="Straight Connector 502"/>
                <p:cNvCxnSpPr/>
                <p:nvPr/>
              </p:nvCxnSpPr>
              <p:spPr>
                <a:xfrm rot="16200000">
                  <a:off x="5711434" y="3172936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503"/>
                <p:cNvCxnSpPr/>
                <p:nvPr/>
              </p:nvCxnSpPr>
              <p:spPr>
                <a:xfrm rot="16200000">
                  <a:off x="5711434" y="3090361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Straight Arrow Connector 504"/>
                <p:cNvCxnSpPr/>
                <p:nvPr/>
              </p:nvCxnSpPr>
              <p:spPr>
                <a:xfrm rot="16200000" flipH="1">
                  <a:off x="5780775" y="3388369"/>
                  <a:ext cx="13656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Connector 505"/>
                <p:cNvCxnSpPr/>
                <p:nvPr/>
              </p:nvCxnSpPr>
              <p:spPr>
                <a:xfrm rot="16200000" flipH="1">
                  <a:off x="5491788" y="3388344"/>
                  <a:ext cx="14922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Straight Connector 506"/>
                <p:cNvCxnSpPr/>
                <p:nvPr/>
              </p:nvCxnSpPr>
              <p:spPr>
                <a:xfrm flipV="1">
                  <a:off x="5700300" y="3031583"/>
                  <a:ext cx="0" cy="1990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 flipV="1">
                  <a:off x="5848510" y="3437043"/>
                  <a:ext cx="0" cy="1429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2" name="Straight Connector 501"/>
              <p:cNvCxnSpPr/>
              <p:nvPr/>
            </p:nvCxnSpPr>
            <p:spPr>
              <a:xfrm flipV="1">
                <a:off x="8003954" y="4306663"/>
                <a:ext cx="0" cy="16514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7" name="Group 43"/>
            <p:cNvGrpSpPr/>
            <p:nvPr/>
          </p:nvGrpSpPr>
          <p:grpSpPr>
            <a:xfrm>
              <a:off x="777878" y="94330"/>
              <a:ext cx="648072" cy="864096"/>
              <a:chOff x="3203848" y="5229200"/>
              <a:chExt cx="648072" cy="864096"/>
            </a:xfrm>
          </p:grpSpPr>
          <p:cxnSp>
            <p:nvCxnSpPr>
              <p:cNvPr id="607" name="Straight Connector 5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8" name="Straight Arrow Connector 6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7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8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9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10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11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0" name="Group 31"/>
            <p:cNvGrpSpPr/>
            <p:nvPr/>
          </p:nvGrpSpPr>
          <p:grpSpPr>
            <a:xfrm>
              <a:off x="794131" y="5683550"/>
              <a:ext cx="614164" cy="864096"/>
              <a:chOff x="6300192" y="5589240"/>
              <a:chExt cx="648072" cy="864096"/>
            </a:xfrm>
          </p:grpSpPr>
          <p:cxnSp>
            <p:nvCxnSpPr>
              <p:cNvPr id="586" name="Straight Connector 585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Straight Arrow Connector 586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4" name="Group 43"/>
            <p:cNvGrpSpPr/>
            <p:nvPr/>
          </p:nvGrpSpPr>
          <p:grpSpPr>
            <a:xfrm>
              <a:off x="2888412" y="94330"/>
              <a:ext cx="648072" cy="864096"/>
              <a:chOff x="3203848" y="5229200"/>
              <a:chExt cx="648072" cy="864096"/>
            </a:xfrm>
          </p:grpSpPr>
          <p:cxnSp>
            <p:nvCxnSpPr>
              <p:cNvPr id="615" name="Straight Connector 5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6" name="Straight Arrow Connector 6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7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8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9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10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11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43"/>
            <p:cNvGrpSpPr/>
            <p:nvPr/>
          </p:nvGrpSpPr>
          <p:grpSpPr>
            <a:xfrm>
              <a:off x="5951303" y="94330"/>
              <a:ext cx="648072" cy="864096"/>
              <a:chOff x="3203848" y="5229200"/>
              <a:chExt cx="648072" cy="864096"/>
            </a:xfrm>
          </p:grpSpPr>
          <p:cxnSp>
            <p:nvCxnSpPr>
              <p:cNvPr id="623" name="Straight Connector 5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4" name="Straight Arrow Connector 6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7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8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9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10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11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0" name="Group 31"/>
            <p:cNvGrpSpPr/>
            <p:nvPr/>
          </p:nvGrpSpPr>
          <p:grpSpPr>
            <a:xfrm>
              <a:off x="2910714" y="5683550"/>
              <a:ext cx="614164" cy="864096"/>
              <a:chOff x="6300192" y="5589240"/>
              <a:chExt cx="648072" cy="864096"/>
            </a:xfrm>
          </p:grpSpPr>
          <p:cxnSp>
            <p:nvCxnSpPr>
              <p:cNvPr id="631" name="Straight Connector 630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2" name="Straight Arrow Connector 631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8" name="Group 31"/>
            <p:cNvGrpSpPr/>
            <p:nvPr/>
          </p:nvGrpSpPr>
          <p:grpSpPr>
            <a:xfrm>
              <a:off x="5978707" y="5683550"/>
              <a:ext cx="614164" cy="864096"/>
              <a:chOff x="6300192" y="5589240"/>
              <a:chExt cx="648072" cy="864096"/>
            </a:xfrm>
          </p:grpSpPr>
          <p:cxnSp>
            <p:nvCxnSpPr>
              <p:cNvPr id="639" name="Straight Connector 638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0" name="Straight Arrow Connector 639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6" name="Group 31"/>
            <p:cNvGrpSpPr/>
            <p:nvPr/>
          </p:nvGrpSpPr>
          <p:grpSpPr>
            <a:xfrm>
              <a:off x="7286002" y="5661248"/>
              <a:ext cx="614164" cy="864096"/>
              <a:chOff x="6300192" y="5589240"/>
              <a:chExt cx="648072" cy="864096"/>
            </a:xfrm>
          </p:grpSpPr>
          <p:cxnSp>
            <p:nvCxnSpPr>
              <p:cNvPr id="647" name="Straight Connector 646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8" name="Straight Arrow Connector 647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4" name="Group 31"/>
            <p:cNvGrpSpPr/>
            <p:nvPr/>
          </p:nvGrpSpPr>
          <p:grpSpPr>
            <a:xfrm>
              <a:off x="4206858" y="5661248"/>
              <a:ext cx="614164" cy="864096"/>
              <a:chOff x="6300192" y="5589240"/>
              <a:chExt cx="648072" cy="864096"/>
            </a:xfrm>
          </p:grpSpPr>
          <p:cxnSp>
            <p:nvCxnSpPr>
              <p:cNvPr id="655" name="Straight Connector 654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6" name="Straight Arrow Connector 655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6" name="Oval 355"/>
            <p:cNvSpPr/>
            <p:nvPr/>
          </p:nvSpPr>
          <p:spPr>
            <a:xfrm>
              <a:off x="2083470" y="513814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674" name="Group 31"/>
            <p:cNvGrpSpPr/>
            <p:nvPr/>
          </p:nvGrpSpPr>
          <p:grpSpPr>
            <a:xfrm>
              <a:off x="2074022" y="5661248"/>
              <a:ext cx="614164" cy="864096"/>
              <a:chOff x="6300192" y="5589240"/>
              <a:chExt cx="648072" cy="864096"/>
            </a:xfrm>
          </p:grpSpPr>
          <p:cxnSp>
            <p:nvCxnSpPr>
              <p:cNvPr id="675" name="Straight Connector 674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6" name="Straight Arrow Connector 675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7" name="Straight Connector 676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82" name="Straight Connector 681"/>
            <p:cNvCxnSpPr/>
            <p:nvPr/>
          </p:nvCxnSpPr>
          <p:spPr>
            <a:xfrm>
              <a:off x="323528" y="94330"/>
              <a:ext cx="78488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/>
            <p:nvPr/>
          </p:nvCxnSpPr>
          <p:spPr>
            <a:xfrm>
              <a:off x="323528" y="6547646"/>
              <a:ext cx="78488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5" name="TextBox 684"/>
            <p:cNvSpPr txBox="1"/>
            <p:nvPr/>
          </p:nvSpPr>
          <p:spPr>
            <a:xfrm>
              <a:off x="8100392" y="0"/>
              <a:ext cx="8306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VDD</a:t>
              </a:r>
              <a:endParaRPr lang="nl-BE" sz="2800" dirty="0"/>
            </a:p>
          </p:txBody>
        </p:sp>
        <p:sp>
          <p:nvSpPr>
            <p:cNvPr id="686" name="TextBox 685"/>
            <p:cNvSpPr txBox="1"/>
            <p:nvPr/>
          </p:nvSpPr>
          <p:spPr>
            <a:xfrm>
              <a:off x="8100392" y="6165304"/>
              <a:ext cx="7163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VSS</a:t>
              </a:r>
              <a:endParaRPr lang="nl-BE" sz="2800" dirty="0"/>
            </a:p>
          </p:txBody>
        </p:sp>
        <p:sp>
          <p:nvSpPr>
            <p:cNvPr id="687" name="TextBox 686"/>
            <p:cNvSpPr txBox="1"/>
            <p:nvPr/>
          </p:nvSpPr>
          <p:spPr>
            <a:xfrm>
              <a:off x="617983" y="1537628"/>
              <a:ext cx="713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BL0</a:t>
              </a:r>
              <a:endParaRPr lang="nl-B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688" name="TextBox 687"/>
            <p:cNvSpPr txBox="1"/>
            <p:nvPr/>
          </p:nvSpPr>
          <p:spPr>
            <a:xfrm>
              <a:off x="2771800" y="1537628"/>
              <a:ext cx="713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BL1</a:t>
              </a:r>
              <a:endParaRPr lang="nl-B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689" name="TextBox 688"/>
            <p:cNvSpPr txBox="1"/>
            <p:nvPr/>
          </p:nvSpPr>
          <p:spPr>
            <a:xfrm>
              <a:off x="5796136" y="1537628"/>
              <a:ext cx="6864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accent1"/>
                  </a:solidFill>
                </a:rPr>
                <a:t>BLx</a:t>
              </a:r>
              <a:endParaRPr lang="nl-B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690" name="TextBox 689"/>
            <p:cNvSpPr txBox="1"/>
            <p:nvPr/>
          </p:nvSpPr>
          <p:spPr>
            <a:xfrm>
              <a:off x="1944584" y="692696"/>
              <a:ext cx="683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2"/>
                  </a:solidFill>
                </a:rPr>
                <a:t>SL0</a:t>
              </a:r>
              <a:endParaRPr lang="nl-BE" sz="2800" dirty="0">
                <a:solidFill>
                  <a:schemeClr val="accent2"/>
                </a:solidFill>
              </a:endParaRPr>
            </a:p>
          </p:txBody>
        </p:sp>
        <p:sp>
          <p:nvSpPr>
            <p:cNvPr id="691" name="TextBox 690"/>
            <p:cNvSpPr txBox="1"/>
            <p:nvPr/>
          </p:nvSpPr>
          <p:spPr>
            <a:xfrm>
              <a:off x="4067944" y="692696"/>
              <a:ext cx="683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2"/>
                  </a:solidFill>
                </a:rPr>
                <a:t>SL1</a:t>
              </a:r>
              <a:endParaRPr lang="nl-BE" sz="2800" dirty="0">
                <a:solidFill>
                  <a:schemeClr val="accent2"/>
                </a:solidFill>
              </a:endParaRPr>
            </a:p>
          </p:txBody>
        </p:sp>
        <p:sp>
          <p:nvSpPr>
            <p:cNvPr id="692" name="TextBox 691"/>
            <p:cNvSpPr txBox="1"/>
            <p:nvPr/>
          </p:nvSpPr>
          <p:spPr>
            <a:xfrm>
              <a:off x="7164288" y="692696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accent2"/>
                  </a:solidFill>
                </a:rPr>
                <a:t>SLx</a:t>
              </a:r>
              <a:endParaRPr lang="nl-BE" sz="2800" dirty="0">
                <a:solidFill>
                  <a:schemeClr val="accent2"/>
                </a:solidFill>
              </a:endParaRPr>
            </a:p>
          </p:txBody>
        </p:sp>
        <p:sp>
          <p:nvSpPr>
            <p:cNvPr id="693" name="TextBox 692"/>
            <p:cNvSpPr txBox="1"/>
            <p:nvPr/>
          </p:nvSpPr>
          <p:spPr>
            <a:xfrm>
              <a:off x="5148064" y="4725144"/>
              <a:ext cx="10294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accent3"/>
                  </a:solidFill>
                </a:rPr>
                <a:t>LBout</a:t>
              </a:r>
              <a:endParaRPr lang="nl-BE" sz="2800" dirty="0">
                <a:solidFill>
                  <a:schemeClr val="accent3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1234232" y="955328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3347864" y="955328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410300" y="955328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34259</TotalTime>
  <Words>303</Words>
  <Application>Microsoft Office PowerPoint</Application>
  <PresentationFormat>On-screen Show (4:3)</PresentationFormat>
  <Paragraphs>257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Vergelijking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Galaxy administrator</dc:creator>
  <cp:lastModifiedBy>Galaxy administrator</cp:lastModifiedBy>
  <cp:revision>2225</cp:revision>
  <dcterms:created xsi:type="dcterms:W3CDTF">2014-03-31T12:36:47Z</dcterms:created>
  <dcterms:modified xsi:type="dcterms:W3CDTF">2014-05-23T07:52:12Z</dcterms:modified>
</cp:coreProperties>
</file>