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2" r:id="rId5"/>
    <p:sldId id="273" r:id="rId6"/>
    <p:sldId id="261" r:id="rId7"/>
    <p:sldId id="26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5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10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8/05/2014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32040" y="1090444"/>
            <a:ext cx="3240360" cy="5616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2" name="Group 5"/>
          <p:cNvGrpSpPr/>
          <p:nvPr/>
        </p:nvGrpSpPr>
        <p:grpSpPr>
          <a:xfrm>
            <a:off x="2035873" y="2205656"/>
            <a:ext cx="1762100" cy="1728192"/>
            <a:chOff x="2233836" y="1988840"/>
            <a:chExt cx="1762100" cy="1728192"/>
          </a:xfrm>
        </p:grpSpPr>
        <p:sp>
          <p:nvSpPr>
            <p:cNvPr id="7" name="Oval 6"/>
            <p:cNvSpPr/>
            <p:nvPr/>
          </p:nvSpPr>
          <p:spPr>
            <a:xfrm>
              <a:off x="2267744" y="1988840"/>
              <a:ext cx="1728192" cy="172819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2924944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43808" y="342900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43808" y="292494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71800" y="2924944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3768" y="318348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124697" y="2780928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66341" y="2246432"/>
              <a:ext cx="733139" cy="348139"/>
            </a:xfrm>
            <a:prstGeom prst="rect">
              <a:avLst/>
            </a:prstGeom>
            <a:noFill/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3112788" y="3429000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33836" y="2780928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</a:t>
              </a:r>
              <a:endParaRPr lang="nl-BE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69165" y="164765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CEL</a:t>
            </a:r>
            <a:endParaRPr lang="nl-BE" sz="32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68685" y="2733774"/>
            <a:ext cx="1857080" cy="311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4168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8264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28184" y="2479264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Oval 21"/>
          <p:cNvSpPr/>
          <p:nvPr/>
        </p:nvSpPr>
        <p:spPr>
          <a:xfrm>
            <a:off x="6228184" y="3214790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l 22"/>
          <p:cNvSpPr/>
          <p:nvPr/>
        </p:nvSpPr>
        <p:spPr>
          <a:xfrm>
            <a:off x="6228184" y="4897441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 rot="5400000">
            <a:off x="6398390" y="373791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nl-BE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796136" y="5733256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136" y="62373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6136" y="573325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24128" y="5733256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6096" y="599179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77025" y="5589240"/>
            <a:ext cx="0" cy="15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65116" y="6237312"/>
            <a:ext cx="4763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31"/>
          <p:cNvGrpSpPr/>
          <p:nvPr/>
        </p:nvGrpSpPr>
        <p:grpSpPr>
          <a:xfrm flipH="1">
            <a:off x="6938837" y="5589240"/>
            <a:ext cx="648072" cy="864096"/>
            <a:chOff x="6300192" y="5589240"/>
            <a:chExt cx="648072" cy="86409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652120" y="6453336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56176" y="652534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31942" y="659735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32649" y="6669360"/>
            <a:ext cx="80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5439369" y="1484784"/>
            <a:ext cx="648072" cy="864096"/>
            <a:chOff x="3203848" y="5229200"/>
            <a:chExt cx="648072" cy="86409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51"/>
          <p:cNvGrpSpPr/>
          <p:nvPr/>
        </p:nvGrpSpPr>
        <p:grpSpPr>
          <a:xfrm flipH="1">
            <a:off x="6938739" y="1484784"/>
            <a:ext cx="504056" cy="864096"/>
            <a:chOff x="3203848" y="5229200"/>
            <a:chExt cx="648072" cy="86409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5642693" y="14847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76256" y="1484784"/>
            <a:ext cx="6480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64088" y="1052736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Vdd</a:t>
            </a:r>
            <a:endParaRPr lang="nl-BE" dirty="0"/>
          </a:p>
        </p:txBody>
      </p:sp>
      <p:sp>
        <p:nvSpPr>
          <p:cNvPr id="63" name="TextBox 62"/>
          <p:cNvSpPr txBox="1"/>
          <p:nvPr/>
        </p:nvSpPr>
        <p:spPr>
          <a:xfrm>
            <a:off x="6444208" y="1052736"/>
            <a:ext cx="12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Vdd_WRITE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79979" y="539969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BRANCH</a:t>
            </a:r>
            <a:endParaRPr lang="nl-BE" sz="32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</a:t>
            </a:r>
            <a:endParaRPr lang="nl-BE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0922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SL</a:t>
            </a:r>
            <a:endParaRPr lang="nl-BE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101707" y="5410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SL</a:t>
            </a:r>
            <a:endParaRPr lang="nl-BE" dirty="0"/>
          </a:p>
        </p:txBody>
      </p:sp>
      <p:sp>
        <p:nvSpPr>
          <p:cNvPr id="68" name="TextBox 67"/>
          <p:cNvSpPr txBox="1"/>
          <p:nvPr/>
        </p:nvSpPr>
        <p:spPr>
          <a:xfrm>
            <a:off x="4860032" y="53732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nl-BE" dirty="0"/>
          </a:p>
        </p:txBody>
      </p:sp>
      <p:sp>
        <p:nvSpPr>
          <p:cNvPr id="69" name="Oval 68"/>
          <p:cNvSpPr/>
          <p:nvPr/>
        </p:nvSpPr>
        <p:spPr>
          <a:xfrm>
            <a:off x="6228184" y="4199858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extBox 69"/>
          <p:cNvSpPr txBox="1"/>
          <p:nvPr/>
        </p:nvSpPr>
        <p:spPr>
          <a:xfrm>
            <a:off x="6155703" y="2554664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Data0</a:t>
            </a:r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>
            <a:off x="6155703" y="3299382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Data1</a:t>
            </a:r>
            <a:endParaRPr lang="nl-BE" dirty="0"/>
          </a:p>
        </p:txBody>
      </p:sp>
      <p:sp>
        <p:nvSpPr>
          <p:cNvPr id="72" name="TextBox 71"/>
          <p:cNvSpPr txBox="1"/>
          <p:nvPr/>
        </p:nvSpPr>
        <p:spPr>
          <a:xfrm>
            <a:off x="6155703" y="4317477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Datax</a:t>
            </a:r>
            <a:endParaRPr lang="nl-BE" dirty="0"/>
          </a:p>
        </p:txBody>
      </p:sp>
      <p:sp>
        <p:nvSpPr>
          <p:cNvPr id="73" name="TextBox 72"/>
          <p:cNvSpPr txBox="1"/>
          <p:nvPr/>
        </p:nvSpPr>
        <p:spPr>
          <a:xfrm>
            <a:off x="6268827" y="5033914"/>
            <a:ext cx="4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04048" y="980728"/>
            <a:ext cx="1080120" cy="12241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004048" y="119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5852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39733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77281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1591092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1967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5567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141277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7544" y="1988840"/>
            <a:ext cx="3528392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5736" y="332656"/>
            <a:ext cx="0" cy="324036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35896" y="2204864"/>
            <a:ext cx="648072" cy="429531"/>
            <a:chOff x="3635896" y="2708920"/>
            <a:chExt cx="648072" cy="42953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270892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- V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331" y="28306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</a:t>
              </a:r>
              <a:endParaRPr lang="nl-BE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4800" y="2830674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</a:t>
              </a:r>
              <a:endParaRPr lang="nl-BE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6697" y="33265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95736" y="54868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9552" y="342900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800" y="2606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VDD</a:t>
            </a:r>
            <a:endParaRPr lang="nl-BE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112687"/>
            <a:ext cx="48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VSS</a:t>
            </a:r>
            <a:endParaRPr lang="nl-BE" sz="16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19672" y="2924944"/>
            <a:ext cx="7488832" cy="3528392"/>
            <a:chOff x="1619672" y="2924944"/>
            <a:chExt cx="7488832" cy="3528392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6897297" y="4149080"/>
              <a:ext cx="1080120" cy="1224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7297" y="4365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297" y="475356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465249" y="4565682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152" y="4941168"/>
              <a:ext cx="885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49425" y="4759444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08104" y="436510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V+</a:t>
              </a:r>
              <a:endParaRPr lang="nl-BE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472514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V-</a:t>
              </a:r>
              <a:endParaRPr lang="nl-B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81473" y="4581128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19672" y="4725144"/>
              <a:ext cx="352839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47864" y="3068960"/>
              <a:ext cx="0" cy="324036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44008" y="4799669"/>
              <a:ext cx="648072" cy="429531"/>
              <a:chOff x="3635896" y="2708920"/>
              <a:chExt cx="648072" cy="4295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35896" y="2708920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 - V</a:t>
                </a:r>
                <a:endParaRPr lang="nl-BE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17331" y="283067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+</a:t>
                </a:r>
                <a:endParaRPr lang="nl-BE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044800" y="2830674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-</a:t>
                </a:r>
                <a:endParaRPr lang="nl-BE" sz="14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48825" y="3068960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851920" y="3284984"/>
              <a:ext cx="11521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91680" y="6165304"/>
              <a:ext cx="21602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23928" y="2996952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VDD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95736" y="5848991"/>
              <a:ext cx="4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VSS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10800000">
              <a:off x="6115174" y="4389720"/>
              <a:ext cx="393422" cy="376952"/>
              <a:chOff x="7559764" y="2295540"/>
              <a:chExt cx="393422" cy="3769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596336" y="2348880"/>
                <a:ext cx="288032" cy="2880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104" y="23031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59764" y="229554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>
              <a:off x="5963012" y="456568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40152" y="4005064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Voffset</a:t>
              </a:r>
              <a:endParaRPr lang="nl-BE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1920" y="2924944"/>
              <a:ext cx="0" cy="3528392"/>
            </a:xfrm>
            <a:prstGeom prst="line">
              <a:avLst/>
            </a:prstGeom>
            <a:ln w="12700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851920" y="4293096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030A0"/>
                  </a:solidFill>
                </a:rPr>
                <a:t>Voffset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96" y="1085734"/>
            <a:ext cx="9030878" cy="4431498"/>
            <a:chOff x="35496" y="1085734"/>
            <a:chExt cx="9030878" cy="4431498"/>
          </a:xfrm>
        </p:grpSpPr>
        <p:pic>
          <p:nvPicPr>
            <p:cNvPr id="12" name="Picture 6" descr="U:\Thesis-Design-of-RRam\Design\LatchAnalysis\BasicLatch\sensitivityanalysis\SPICE\fig\chargeinjec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1085734"/>
              <a:ext cx="9030878" cy="443149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10377" y="2945351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</a:t>
              </a:r>
              <a:r>
                <a:rPr lang="el-GR" dirty="0" smtClean="0">
                  <a:solidFill>
                    <a:srgbClr val="FF0000"/>
                  </a:solidFill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</a:rPr>
                <a:t> variation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9706" y="4359830"/>
              <a:ext cx="259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nMOS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l-GR" dirty="0" smtClean="0">
                  <a:solidFill>
                    <a:schemeClr val="accent1"/>
                  </a:solidFill>
                </a:rPr>
                <a:t>β</a:t>
              </a:r>
              <a:r>
                <a:rPr lang="en-US" dirty="0" smtClean="0">
                  <a:solidFill>
                    <a:schemeClr val="accent1"/>
                  </a:solidFill>
                </a:rPr>
                <a:t> variation (           )</a:t>
              </a:r>
              <a:endParaRPr lang="nl-BE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34955" y="4350207"/>
            <a:ext cx="495300" cy="419100"/>
          </p:xfrm>
          <a:graphic>
            <a:graphicData uri="http://schemas.openxmlformats.org/presentationml/2006/ole">
              <p:oleObj spid="_x0000_s1027" name="Vergelijking" r:id="rId4" imgW="495000" imgH="419040" progId="Equation.3">
                <p:embed/>
              </p:oleObj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2872964" y="2514795"/>
              <a:ext cx="518474" cy="93325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8041" y="2092945"/>
              <a:ext cx="213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Pass gates turned off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63298" y="3768560"/>
              <a:ext cx="443059" cy="7070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52876" y="3366938"/>
              <a:ext cx="92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latching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47664" y="1827107"/>
            <a:ext cx="5584106" cy="3225002"/>
            <a:chOff x="1547664" y="1827107"/>
            <a:chExt cx="5584106" cy="32250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47664" y="1827107"/>
              <a:ext cx="5584106" cy="3225002"/>
              <a:chOff x="1547664" y="1827107"/>
              <a:chExt cx="5584106" cy="32250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9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1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338049" y="3688690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6400" y="3695824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47664" y="371703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25890" y="373189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5669372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036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5750" y="1869039"/>
            <a:ext cx="8305799" cy="4969910"/>
            <a:chOff x="285750" y="1869039"/>
            <a:chExt cx="8305799" cy="4969910"/>
          </a:xfrm>
        </p:grpSpPr>
        <p:pic>
          <p:nvPicPr>
            <p:cNvPr id="4" name="Picture 2" descr="U:\Thesis-Design-of-RRam\Design\PassGateAnalysis\SPICE\fig\transientlatchresistanceswee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50" y="1869039"/>
              <a:ext cx="8305799" cy="496991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5908675" y="2733674"/>
              <a:ext cx="865504" cy="29146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19050 w 466725"/>
                <a:gd name="connsiteY0" fmla="*/ 0 h 419100"/>
                <a:gd name="connsiteX1" fmla="*/ 466725 w 466725"/>
                <a:gd name="connsiteY1" fmla="*/ 419100 h 419100"/>
                <a:gd name="connsiteX0" fmla="*/ 28575 w 466725"/>
                <a:gd name="connsiteY0" fmla="*/ 0 h 466725"/>
                <a:gd name="connsiteX1" fmla="*/ 466725 w 466725"/>
                <a:gd name="connsiteY1" fmla="*/ 466725 h 466725"/>
                <a:gd name="connsiteX0" fmla="*/ 220979 w 659129"/>
                <a:gd name="connsiteY0" fmla="*/ 0 h 466725"/>
                <a:gd name="connsiteX1" fmla="*/ 0 w 659129"/>
                <a:gd name="connsiteY1" fmla="*/ 108586 h 466725"/>
                <a:gd name="connsiteX2" fmla="*/ 659129 w 659129"/>
                <a:gd name="connsiteY2" fmla="*/ 466725 h 466725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792479"/>
                <a:gd name="connsiteY0" fmla="*/ 0 h 272414"/>
                <a:gd name="connsiteX1" fmla="*/ 792479 w 792479"/>
                <a:gd name="connsiteY1" fmla="*/ 272414 h 272414"/>
                <a:gd name="connsiteX0" fmla="*/ 73025 w 865504"/>
                <a:gd name="connsiteY0" fmla="*/ 19051 h 291465"/>
                <a:gd name="connsiteX1" fmla="*/ 0 w 865504"/>
                <a:gd name="connsiteY1" fmla="*/ 0 h 291465"/>
                <a:gd name="connsiteX2" fmla="*/ 865504 w 865504"/>
                <a:gd name="connsiteY2" fmla="*/ 291465 h 291465"/>
                <a:gd name="connsiteX0" fmla="*/ 0 w 865504"/>
                <a:gd name="connsiteY0" fmla="*/ 0 h 291465"/>
                <a:gd name="connsiteX1" fmla="*/ 865504 w 865504"/>
                <a:gd name="connsiteY1" fmla="*/ 291465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504" h="291465">
                  <a:moveTo>
                    <a:pt x="0" y="0"/>
                  </a:moveTo>
                  <a:cubicBezTo>
                    <a:pt x="132079" y="173990"/>
                    <a:pt x="398779" y="272415"/>
                    <a:pt x="865504" y="29146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0850" y="2857500"/>
              <a:ext cx="970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R=0 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R=10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R=20 k</a:t>
              </a:r>
              <a:r>
                <a:rPr lang="el-GR" dirty="0" smtClean="0"/>
                <a:t>Ω</a:t>
              </a:r>
              <a:endParaRPr lang="en-US" dirty="0" smtClean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20005" y="2717163"/>
              <a:ext cx="1673225" cy="59372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0 w 1562100"/>
                <a:gd name="connsiteY0" fmla="*/ 85725 h 657225"/>
                <a:gd name="connsiteX1" fmla="*/ 1562100 w 1562100"/>
                <a:gd name="connsiteY1" fmla="*/ 657225 h 657225"/>
                <a:gd name="connsiteX0" fmla="*/ 0 w 1562100"/>
                <a:gd name="connsiteY0" fmla="*/ 0 h 571500"/>
                <a:gd name="connsiteX1" fmla="*/ 1562100 w 1562100"/>
                <a:gd name="connsiteY1" fmla="*/ 571500 h 571500"/>
                <a:gd name="connsiteX0" fmla="*/ 0 w 1673225"/>
                <a:gd name="connsiteY0" fmla="*/ 0 h 593725"/>
                <a:gd name="connsiteX1" fmla="*/ 1673225 w 1673225"/>
                <a:gd name="connsiteY1" fmla="*/ 593725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225" h="593725">
                  <a:moveTo>
                    <a:pt x="0" y="0"/>
                  </a:moveTo>
                  <a:cubicBezTo>
                    <a:pt x="247650" y="238125"/>
                    <a:pt x="911225" y="498475"/>
                    <a:pt x="1673225" y="593725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73574" y="2822575"/>
              <a:ext cx="2338705" cy="774062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487931"/>
                <a:gd name="connsiteY0" fmla="*/ 32387 h 933450"/>
                <a:gd name="connsiteX1" fmla="*/ 2487931 w 2487931"/>
                <a:gd name="connsiteY1" fmla="*/ 933450 h 933450"/>
                <a:gd name="connsiteX0" fmla="*/ 0 w 2487931"/>
                <a:gd name="connsiteY0" fmla="*/ 0 h 901063"/>
                <a:gd name="connsiteX1" fmla="*/ 2487931 w 2487931"/>
                <a:gd name="connsiteY1" fmla="*/ 901063 h 901063"/>
                <a:gd name="connsiteX0" fmla="*/ 0 w 2478406"/>
                <a:gd name="connsiteY0" fmla="*/ 0 h 624838"/>
                <a:gd name="connsiteX1" fmla="*/ 2478406 w 2478406"/>
                <a:gd name="connsiteY1" fmla="*/ 624838 h 624838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50799 w 2338705"/>
                <a:gd name="connsiteY0" fmla="*/ 44449 h 774062"/>
                <a:gd name="connsiteX1" fmla="*/ 0 w 2338705"/>
                <a:gd name="connsiteY1" fmla="*/ 0 h 774062"/>
                <a:gd name="connsiteX2" fmla="*/ 2338705 w 2338705"/>
                <a:gd name="connsiteY2" fmla="*/ 774062 h 7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8705" h="774062">
                  <a:moveTo>
                    <a:pt x="50799" y="44449"/>
                  </a:moveTo>
                  <a:lnTo>
                    <a:pt x="0" y="0"/>
                  </a:lnTo>
                  <a:cubicBezTo>
                    <a:pt x="367030" y="323212"/>
                    <a:pt x="1576705" y="678812"/>
                    <a:pt x="2338705" y="774062"/>
                  </a:cubicBez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3674" y="2949574"/>
              <a:ext cx="2760981" cy="92328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726056"/>
                <a:gd name="connsiteY0" fmla="*/ 0 h 853438"/>
                <a:gd name="connsiteX1" fmla="*/ 2726056 w 2726056"/>
                <a:gd name="connsiteY1" fmla="*/ 853438 h 853438"/>
                <a:gd name="connsiteX0" fmla="*/ 0 w 2726056"/>
                <a:gd name="connsiteY0" fmla="*/ 38099 h 891537"/>
                <a:gd name="connsiteX1" fmla="*/ 0 w 2726056"/>
                <a:gd name="connsiteY1" fmla="*/ 0 h 891537"/>
                <a:gd name="connsiteX2" fmla="*/ 2726056 w 2726056"/>
                <a:gd name="connsiteY2" fmla="*/ 891537 h 891537"/>
                <a:gd name="connsiteX0" fmla="*/ 34925 w 2760981"/>
                <a:gd name="connsiteY0" fmla="*/ 69849 h 923287"/>
                <a:gd name="connsiteX1" fmla="*/ 0 w 2760981"/>
                <a:gd name="connsiteY1" fmla="*/ 0 h 923287"/>
                <a:gd name="connsiteX2" fmla="*/ 2760981 w 2760981"/>
                <a:gd name="connsiteY2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111126 w 2792731"/>
                <a:gd name="connsiteY2" fmla="*/ 231776 h 923287"/>
                <a:gd name="connsiteX3" fmla="*/ 31750 w 2792731"/>
                <a:gd name="connsiteY3" fmla="*/ 0 h 923287"/>
                <a:gd name="connsiteX4" fmla="*/ 2792731 w 2792731"/>
                <a:gd name="connsiteY4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60981"/>
                <a:gd name="connsiteY0" fmla="*/ 0 h 923287"/>
                <a:gd name="connsiteX1" fmla="*/ 2760981 w 2760981"/>
                <a:gd name="connsiteY1" fmla="*/ 923287 h 92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0981" h="923287">
                  <a:moveTo>
                    <a:pt x="0" y="0"/>
                  </a:moveTo>
                  <a:cubicBezTo>
                    <a:pt x="382906" y="281937"/>
                    <a:pt x="1998981" y="828037"/>
                    <a:pt x="2760981" y="923287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11550" y="3086099"/>
              <a:ext cx="3272156" cy="108203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156" h="1082037">
                  <a:moveTo>
                    <a:pt x="31750" y="38099"/>
                  </a:moveTo>
                  <a:lnTo>
                    <a:pt x="0" y="0"/>
                  </a:lnTo>
                  <a:cubicBezTo>
                    <a:pt x="306706" y="348612"/>
                    <a:pt x="2510156" y="986787"/>
                    <a:pt x="3272156" y="1082037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334530" y="1699384"/>
            <a:ext cx="8280677" cy="4840878"/>
            <a:chOff x="334530" y="1699384"/>
            <a:chExt cx="8280677" cy="4840878"/>
          </a:xfrm>
        </p:grpSpPr>
        <p:pic>
          <p:nvPicPr>
            <p:cNvPr id="5" name="Picture 5" descr="U:\Thesis-Design-of-RRam\Design\PassGateAnalysis\SPICE\fig\latchca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530" y="3274390"/>
              <a:ext cx="4324471" cy="3243353"/>
            </a:xfrm>
            <a:prstGeom prst="rect">
              <a:avLst/>
            </a:prstGeom>
            <a:noFill/>
          </p:spPr>
        </p:pic>
        <p:pic>
          <p:nvPicPr>
            <p:cNvPr id="6" name="Picture 6" descr="U:\Thesis-Design-of-RRam\Design\PassGateAnalysis\SPICE\fig\latchnoca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0736" y="3296909"/>
              <a:ext cx="4324471" cy="3243353"/>
            </a:xfrm>
            <a:prstGeom prst="rect">
              <a:avLst/>
            </a:prstGeom>
            <a:noFill/>
          </p:spPr>
        </p:pic>
        <p:grpSp>
          <p:nvGrpSpPr>
            <p:cNvPr id="10" name="Group 105"/>
            <p:cNvGrpSpPr/>
            <p:nvPr/>
          </p:nvGrpSpPr>
          <p:grpSpPr>
            <a:xfrm>
              <a:off x="1462008" y="1699384"/>
              <a:ext cx="2304256" cy="1568818"/>
              <a:chOff x="1979712" y="1827107"/>
              <a:chExt cx="4736306" cy="3225002"/>
            </a:xfrm>
          </p:grpSpPr>
          <p:grpSp>
            <p:nvGrpSpPr>
              <p:cNvPr id="13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63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111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15" name="Group 105"/>
            <p:cNvGrpSpPr/>
            <p:nvPr/>
          </p:nvGrpSpPr>
          <p:grpSpPr>
            <a:xfrm>
              <a:off x="5333791" y="1699384"/>
              <a:ext cx="2224320" cy="1568818"/>
              <a:chOff x="2065446" y="1827107"/>
              <a:chExt cx="4572000" cy="3225002"/>
            </a:xfrm>
          </p:grpSpPr>
          <p:grpSp>
            <p:nvGrpSpPr>
              <p:cNvPr id="116" name="Group 96"/>
              <p:cNvGrpSpPr/>
              <p:nvPr/>
            </p:nvGrpSpPr>
            <p:grpSpPr>
              <a:xfrm>
                <a:off x="2065446" y="1827107"/>
                <a:ext cx="4572000" cy="3225002"/>
                <a:chOff x="2125037" y="1827107"/>
                <a:chExt cx="4572000" cy="3225002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162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210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4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Arrow Connector 204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198" name="Straight Arrow Connector 197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Arrow Connector 196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Arrow Connector 191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329814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482712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4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H="1" flipV="1">
              <a:off x="1763688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1475656" y="2132856"/>
              <a:ext cx="72008" cy="288032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5580112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059832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35896" y="2132856"/>
              <a:ext cx="144016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876256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5306938" y="2484388"/>
              <a:ext cx="261610" cy="359673"/>
              <a:chOff x="5306938" y="2484388"/>
              <a:chExt cx="261610" cy="359673"/>
            </a:xfrm>
          </p:grpSpPr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333704" y="2484388"/>
              <a:ext cx="261610" cy="359673"/>
              <a:chOff x="5306938" y="2484388"/>
              <a:chExt cx="261610" cy="359673"/>
            </a:xfrm>
          </p:grpSpPr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68356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347864" y="17093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64400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54180" y="17220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788024" y="246749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0.4V</a:t>
              </a:r>
              <a:endParaRPr lang="nl-BE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524328" y="246749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0.38V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55576" y="717229"/>
            <a:ext cx="8208912" cy="4800003"/>
            <a:chOff x="755576" y="717229"/>
            <a:chExt cx="8208912" cy="4800003"/>
          </a:xfrm>
        </p:grpSpPr>
        <p:sp>
          <p:nvSpPr>
            <p:cNvPr id="4" name="Oval 3"/>
            <p:cNvSpPr/>
            <p:nvPr/>
          </p:nvSpPr>
          <p:spPr>
            <a:xfrm>
              <a:off x="755576" y="22768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43608" y="2852936"/>
              <a:ext cx="1008112" cy="720080"/>
              <a:chOff x="899592" y="2636912"/>
              <a:chExt cx="1008112" cy="720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99592" y="3356992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403648" y="2636912"/>
                <a:ext cx="504056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4" idx="0"/>
            </p:cNvCxnSpPr>
            <p:nvPr/>
          </p:nvCxnSpPr>
          <p:spPr>
            <a:xfrm flipV="1">
              <a:off x="1619672" y="980728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19672" y="980728"/>
              <a:ext cx="23042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3795394" y="717229"/>
              <a:ext cx="1139068" cy="540898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798657" y="991361"/>
              <a:ext cx="3229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92280" y="980728"/>
              <a:ext cx="0" cy="2088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15128" y="3068960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15128" y="3276774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92280" y="3276774"/>
              <a:ext cx="0" cy="20244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619672" y="4005064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19672" y="5290575"/>
              <a:ext cx="54726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23430" y="2548484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V(t) = a t</a:t>
              </a:r>
              <a:endParaRPr lang="nl-BE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95936" y="5373216"/>
              <a:ext cx="11521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71851" y="5445224"/>
              <a:ext cx="792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05234" y="5517232"/>
              <a:ext cx="4958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8025961" y="921776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84733" y="1556792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Vcap</a:t>
              </a:r>
              <a:endParaRPr lang="nl-BE" sz="32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55311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475656" y="2355230"/>
            <a:ext cx="4187472" cy="1950690"/>
            <a:chOff x="1475656" y="2355230"/>
            <a:chExt cx="4187472" cy="195069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475656" y="3225676"/>
              <a:ext cx="2376264" cy="1080120"/>
              <a:chOff x="323528" y="2564904"/>
              <a:chExt cx="2376264" cy="108012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323528" y="2564904"/>
                <a:ext cx="1975966" cy="1080120"/>
                <a:chOff x="323528" y="2564904"/>
                <a:chExt cx="1975966" cy="1080120"/>
              </a:xfrm>
            </p:grpSpPr>
            <p:grpSp>
              <p:nvGrpSpPr>
                <p:cNvPr id="59" name="Group 125"/>
                <p:cNvGrpSpPr/>
                <p:nvPr/>
              </p:nvGrpSpPr>
              <p:grpSpPr>
                <a:xfrm>
                  <a:off x="2051720" y="2852936"/>
                  <a:ext cx="231844" cy="289010"/>
                  <a:chOff x="5934737" y="3154561"/>
                  <a:chExt cx="231844" cy="289010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934737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17312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6020490" y="3437220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55"/>
                  <p:cNvCxnSpPr/>
                  <p:nvPr/>
                </p:nvCxnSpPr>
                <p:spPr>
                  <a:xfrm flipH="1">
                    <a:off x="6010963" y="315456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63688" y="2996952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187624" y="2780928"/>
                  <a:ext cx="549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Vdd</a:t>
                  </a:r>
                  <a:endParaRPr lang="nl-BE" dirty="0"/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267744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2227486" y="3407792"/>
                  <a:ext cx="72008" cy="7200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267744" y="3140968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39552" y="2564904"/>
                  <a:ext cx="1734542" cy="635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>
                <a:xfrm>
                  <a:off x="355278" y="2852936"/>
                  <a:ext cx="360040" cy="3600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39552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389186" y="2759596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nl-BE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11778" y="2905894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</a:t>
                  </a:r>
                  <a:endParaRPr lang="nl-BE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39552" y="3212976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23528" y="3501008"/>
                  <a:ext cx="432048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89186" y="3573016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54844" y="3645024"/>
                  <a:ext cx="15671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575851" y="2564904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84294" y="32129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139952" y="2355230"/>
              <a:ext cx="1523176" cy="1950690"/>
              <a:chOff x="4139952" y="2355230"/>
              <a:chExt cx="1523176" cy="1950690"/>
            </a:xfrm>
          </p:grpSpPr>
          <p:grpSp>
            <p:nvGrpSpPr>
              <p:cNvPr id="140" name="Group 125"/>
              <p:cNvGrpSpPr/>
              <p:nvPr/>
            </p:nvGrpSpPr>
            <p:grpSpPr>
              <a:xfrm>
                <a:off x="5004048" y="2924944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55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4716016" y="3068960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4139952" y="2852936"/>
                <a:ext cx="549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Vdd</a:t>
                </a:r>
                <a:endParaRPr lang="nl-BE" dirty="0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5220072" y="263691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177904" y="2569220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5220072" y="3212976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5034414" y="3513832"/>
                <a:ext cx="360040" cy="3600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068322" y="3420492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090914" y="3566790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5218688" y="387387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002664" y="4161904"/>
                <a:ext cx="4320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68322" y="4233912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133980" y="4305920"/>
                <a:ext cx="15671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69284" y="3409042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247630" y="23552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5696" y="1412776"/>
            <a:ext cx="4187472" cy="1950690"/>
            <a:chOff x="1835696" y="1412776"/>
            <a:chExt cx="4187472" cy="19506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779912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739654" y="3126110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79912" y="2859286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51720" y="2283222"/>
              <a:ext cx="1734542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67446" y="2571254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051720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901354" y="2477914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3946" y="2624212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051720" y="2931294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35696" y="3219326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01354" y="3291334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67012" y="3363342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88019" y="2283222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96462" y="29312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932040" y="2126506"/>
              <a:ext cx="432048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80112" y="169445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537944" y="1626766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0112" y="22705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394454" y="2571378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8362" y="2478038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954" y="2624336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78728" y="293141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62704" y="321945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28362" y="329145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4020" y="336346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9324" y="2466588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07670" y="14127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grpSp>
          <p:nvGrpSpPr>
            <p:cNvPr id="48" name="Group 128"/>
            <p:cNvGrpSpPr/>
            <p:nvPr/>
          </p:nvGrpSpPr>
          <p:grpSpPr>
            <a:xfrm>
              <a:off x="5364144" y="1982490"/>
              <a:ext cx="228668" cy="295430"/>
              <a:chOff x="5934737" y="2414501"/>
              <a:chExt cx="228668" cy="29543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128"/>
            <p:cNvGrpSpPr/>
            <p:nvPr/>
          </p:nvGrpSpPr>
          <p:grpSpPr>
            <a:xfrm>
              <a:off x="3563888" y="2564904"/>
              <a:ext cx="228668" cy="295430"/>
              <a:chOff x="5934737" y="2414501"/>
              <a:chExt cx="228668" cy="29543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>
              <a:off x="2843808" y="2924944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909466" y="2996952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75124" y="3068960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16016" y="234888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781674" y="242088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47332" y="249289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32040" y="2132856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59832" y="2708920"/>
              <a:ext cx="5040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9832" y="2708920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3" name="Straight Connector 12"/>
            <p:cNvCxnSpPr>
              <a:stCxn id="4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683568" y="2132856"/>
              <a:ext cx="1906095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3384376">
                  <a:moveTo>
                    <a:pt x="1872208" y="3384376"/>
                  </a:moveTo>
                  <a:cubicBezTo>
                    <a:pt x="1866132" y="2702844"/>
                    <a:pt x="1906095" y="2076715"/>
                    <a:pt x="1800200" y="1872208"/>
                  </a:cubicBezTo>
                  <a:cubicBezTo>
                    <a:pt x="1743860" y="1606595"/>
                    <a:pt x="576064" y="1896211"/>
                    <a:pt x="288032" y="1584176"/>
                  </a:cubicBezTo>
                  <a:cubicBezTo>
                    <a:pt x="0" y="1272141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11693" y="2132856"/>
              <a:ext cx="777971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971" h="3384376">
                  <a:moveTo>
                    <a:pt x="744084" y="3384376"/>
                  </a:moveTo>
                  <a:cubicBezTo>
                    <a:pt x="738008" y="2702844"/>
                    <a:pt x="777971" y="2076715"/>
                    <a:pt x="672076" y="1872208"/>
                  </a:cubicBezTo>
                  <a:cubicBezTo>
                    <a:pt x="615736" y="1606595"/>
                    <a:pt x="192022" y="1680187"/>
                    <a:pt x="96011" y="1368152"/>
                  </a:cubicBezTo>
                  <a:cubicBezTo>
                    <a:pt x="0" y="1056117"/>
                    <a:pt x="54153" y="308322"/>
                    <a:pt x="96012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57857" y="2204864"/>
              <a:ext cx="960132" cy="3312368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32" h="3312368">
                  <a:moveTo>
                    <a:pt x="109224" y="3312368"/>
                  </a:moveTo>
                  <a:cubicBezTo>
                    <a:pt x="103148" y="2630836"/>
                    <a:pt x="143111" y="2004707"/>
                    <a:pt x="37216" y="1800200"/>
                  </a:cubicBezTo>
                  <a:cubicBezTo>
                    <a:pt x="0" y="1551231"/>
                    <a:pt x="675868" y="1452161"/>
                    <a:pt x="818000" y="1152128"/>
                  </a:cubicBezTo>
                  <a:cubicBezTo>
                    <a:pt x="960132" y="852095"/>
                    <a:pt x="848149" y="308322"/>
                    <a:pt x="890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458368" y="2132856"/>
              <a:ext cx="3769816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816" h="3384376">
                  <a:moveTo>
                    <a:pt x="109224" y="3384376"/>
                  </a:moveTo>
                  <a:cubicBezTo>
                    <a:pt x="103148" y="2702844"/>
                    <a:pt x="143111" y="2076715"/>
                    <a:pt x="37216" y="1872208"/>
                  </a:cubicBezTo>
                  <a:cubicBezTo>
                    <a:pt x="0" y="1623239"/>
                    <a:pt x="2787676" y="1680187"/>
                    <a:pt x="3409776" y="1368152"/>
                  </a:cubicBezTo>
                  <a:cubicBezTo>
                    <a:pt x="3764060" y="1293349"/>
                    <a:pt x="3727957" y="308322"/>
                    <a:pt x="3769816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692696"/>
            <a:ext cx="5184576" cy="5472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3347864" y="980728"/>
            <a:ext cx="3312368" cy="1181745"/>
            <a:chOff x="1475656" y="1412776"/>
            <a:chExt cx="3312368" cy="1181745"/>
          </a:xfrm>
        </p:grpSpPr>
        <p:sp>
          <p:nvSpPr>
            <p:cNvPr id="6" name="Trapezoid 5"/>
            <p:cNvSpPr/>
            <p:nvPr/>
          </p:nvSpPr>
          <p:spPr>
            <a:xfrm>
              <a:off x="1475656" y="1844824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3569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1920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9912" y="213285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5577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59832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91880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83968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59832" y="141277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475656" y="20608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573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5577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41987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ounded Rectangle 18"/>
          <p:cNvSpPr/>
          <p:nvPr/>
        </p:nvSpPr>
        <p:spPr>
          <a:xfrm>
            <a:off x="4211960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594015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2803575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nl-BE" sz="4400" dirty="0"/>
          </a:p>
        </p:txBody>
      </p:sp>
      <p:sp>
        <p:nvSpPr>
          <p:cNvPr id="22" name="Trapezoid 21"/>
          <p:cNvSpPr/>
          <p:nvPr/>
        </p:nvSpPr>
        <p:spPr>
          <a:xfrm rot="16200000">
            <a:off x="1331640" y="3212976"/>
            <a:ext cx="2664296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/>
          <p:cNvSpPr txBox="1"/>
          <p:nvPr/>
        </p:nvSpPr>
        <p:spPr>
          <a:xfrm>
            <a:off x="4139952" y="141277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 decoder</a:t>
            </a:r>
            <a:endParaRPr lang="nl-BE" sz="2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46450" y="262210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WL decoder</a:t>
            </a:r>
            <a:endParaRPr lang="nl-BE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27784" y="458112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9573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95736" y="299695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15816" y="44371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1581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15816" y="393305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15816" y="364502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15816" y="26369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2714602" y="29101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50505" y="31261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195736" y="3861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rapezoid 35"/>
          <p:cNvSpPr/>
          <p:nvPr/>
        </p:nvSpPr>
        <p:spPr>
          <a:xfrm flipV="1">
            <a:off x="3347864" y="5034088"/>
            <a:ext cx="3312368" cy="552851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70790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5364088" y="4725144"/>
            <a:ext cx="57606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42798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2040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64088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56176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347864" y="5350003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04048" y="558694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39952" y="51247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 analog MUX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2037308" y="48384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405608" y="14348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3923928" y="188640"/>
            <a:ext cx="179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Local Block</a:t>
            </a:r>
            <a:endParaRPr lang="nl-BE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75856" y="242088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5856" y="270892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5856" y="2996952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75856" y="3573016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5856" y="386104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75856" y="414908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3736822" y="297022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nl-BE" sz="28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275856" y="4509120"/>
            <a:ext cx="34563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32241" y="227687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WL0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2241" y="25649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2241" y="285293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03960" y="400506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WLx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8513" y="371703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88513" y="3429000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9659" y="43651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WLref</a:t>
            </a:r>
            <a:endParaRPr lang="nl-BE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5" name="TextBox 4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83568" y="3573016"/>
              <a:ext cx="1906095" cy="194421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144016 h 1944216"/>
                <a:gd name="connsiteX3" fmla="*/ 72008 w 1906095"/>
                <a:gd name="connsiteY3" fmla="*/ 0 h 194421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288032 h 1944216"/>
                <a:gd name="connsiteX3" fmla="*/ 72008 w 1906095"/>
                <a:gd name="connsiteY3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1944216">
                  <a:moveTo>
                    <a:pt x="1872208" y="1944216"/>
                  </a:moveTo>
                  <a:cubicBezTo>
                    <a:pt x="1866132" y="1262684"/>
                    <a:pt x="1906095" y="636555"/>
                    <a:pt x="1800200" y="432048"/>
                  </a:cubicBezTo>
                  <a:cubicBezTo>
                    <a:pt x="1743860" y="166435"/>
                    <a:pt x="576064" y="360040"/>
                    <a:pt x="288032" y="288032"/>
                  </a:cubicBezTo>
                  <a:cubicBezTo>
                    <a:pt x="0" y="216024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23728" y="3645024"/>
              <a:ext cx="465937" cy="187220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08080 w 741967"/>
                <a:gd name="connsiteY0" fmla="*/ 2076231 h 2076231"/>
                <a:gd name="connsiteX1" fmla="*/ 636072 w 741967"/>
                <a:gd name="connsiteY1" fmla="*/ 564063 h 2076231"/>
                <a:gd name="connsiteX2" fmla="*/ 60007 w 741967"/>
                <a:gd name="connsiteY2" fmla="*/ 60007 h 2076231"/>
                <a:gd name="connsiteX3" fmla="*/ 276031 w 741967"/>
                <a:gd name="connsiteY3" fmla="*/ 204023 h 2076231"/>
                <a:gd name="connsiteX0" fmla="*/ 648073 w 681960"/>
                <a:gd name="connsiteY0" fmla="*/ 2016224 h 2016224"/>
                <a:gd name="connsiteX1" fmla="*/ 576065 w 681960"/>
                <a:gd name="connsiteY1" fmla="*/ 504056 h 2016224"/>
                <a:gd name="connsiteX2" fmla="*/ 0 w 681960"/>
                <a:gd name="connsiteY2" fmla="*/ 0 h 2016224"/>
                <a:gd name="connsiteX0" fmla="*/ 432050 w 465937"/>
                <a:gd name="connsiteY0" fmla="*/ 1872209 h 1872209"/>
                <a:gd name="connsiteX1" fmla="*/ 360042 w 465937"/>
                <a:gd name="connsiteY1" fmla="*/ 360041 h 1872209"/>
                <a:gd name="connsiteX2" fmla="*/ 0 w 465937"/>
                <a:gd name="connsiteY2" fmla="*/ 0 h 187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37" h="1872209">
                  <a:moveTo>
                    <a:pt x="432050" y="1872209"/>
                  </a:moveTo>
                  <a:cubicBezTo>
                    <a:pt x="425974" y="1190677"/>
                    <a:pt x="465937" y="564548"/>
                    <a:pt x="360042" y="360041"/>
                  </a:cubicBezTo>
                  <a:cubicBezTo>
                    <a:pt x="303702" y="94428"/>
                    <a:pt x="60007" y="60007"/>
                    <a:pt x="0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495073" y="3453003"/>
              <a:ext cx="924799" cy="206422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72008 w 852792"/>
                <a:gd name="connsiteY0" fmla="*/ 3312368 h 3312368"/>
                <a:gd name="connsiteX1" fmla="*/ 0 w 852792"/>
                <a:gd name="connsiteY1" fmla="*/ 1800200 h 3312368"/>
                <a:gd name="connsiteX2" fmla="*/ 852792 w 852792"/>
                <a:gd name="connsiteY2" fmla="*/ 0 h 3312368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799" h="2064229">
                  <a:moveTo>
                    <a:pt x="72008" y="2064229"/>
                  </a:moveTo>
                  <a:cubicBezTo>
                    <a:pt x="65932" y="1382697"/>
                    <a:pt x="105895" y="756568"/>
                    <a:pt x="0" y="552061"/>
                  </a:cubicBezTo>
                  <a:cubicBezTo>
                    <a:pt x="130131" y="0"/>
                    <a:pt x="646278" y="410099"/>
                    <a:pt x="924799" y="192021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495584" y="3441001"/>
              <a:ext cx="3732600" cy="2076231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  <a:gd name="connsiteX0" fmla="*/ 72008 w 3732600"/>
                <a:gd name="connsiteY0" fmla="*/ 3384376 h 3384376"/>
                <a:gd name="connsiteX1" fmla="*/ 0 w 3732600"/>
                <a:gd name="connsiteY1" fmla="*/ 1872208 h 3384376"/>
                <a:gd name="connsiteX2" fmla="*/ 3732600 w 3732600"/>
                <a:gd name="connsiteY2" fmla="*/ 0 h 3384376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600" h="2076231">
                  <a:moveTo>
                    <a:pt x="72008" y="2076231"/>
                  </a:moveTo>
                  <a:cubicBezTo>
                    <a:pt x="65932" y="1394699"/>
                    <a:pt x="105895" y="768570"/>
                    <a:pt x="0" y="564063"/>
                  </a:cubicBezTo>
                  <a:cubicBezTo>
                    <a:pt x="610099" y="0"/>
                    <a:pt x="3106879" y="619094"/>
                    <a:pt x="3732600" y="204023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51415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1958504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39447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627479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755576" y="2060848"/>
              <a:ext cx="0" cy="1008112"/>
            </a:xfrm>
            <a:prstGeom prst="straightConnector1">
              <a:avLst/>
            </a:pr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endCxn id="31" idx="1"/>
            </p:cNvCxnSpPr>
            <p:nvPr/>
          </p:nvCxnSpPr>
          <p:spPr>
            <a:xfrm rot="5400000">
              <a:off x="-491309" y="2256219"/>
              <a:ext cx="2162336" cy="43402"/>
            </a:xfrm>
            <a:prstGeom prst="bentConnector4">
              <a:avLst>
                <a:gd name="adj1" fmla="val 1200"/>
                <a:gd name="adj2" fmla="val 1036363"/>
              </a:avLst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>
              <a:endCxn id="32" idx="1"/>
            </p:cNvCxnSpPr>
            <p:nvPr/>
          </p:nvCxnSpPr>
          <p:spPr>
            <a:xfrm rot="5400000">
              <a:off x="950947" y="2258315"/>
              <a:ext cx="2162336" cy="39210"/>
            </a:xfrm>
            <a:prstGeom prst="bentConnector4">
              <a:avLst>
                <a:gd name="adj1" fmla="val 25"/>
                <a:gd name="adj2" fmla="val 113647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endCxn id="33" idx="1"/>
            </p:cNvCxnSpPr>
            <p:nvPr/>
          </p:nvCxnSpPr>
          <p:spPr>
            <a:xfrm rot="5400000">
              <a:off x="2389011" y="2256219"/>
              <a:ext cx="2162336" cy="43402"/>
            </a:xfrm>
            <a:prstGeom prst="bentConnector4">
              <a:avLst>
                <a:gd name="adj1" fmla="val 613"/>
                <a:gd name="adj2" fmla="val 1036363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endCxn id="34" idx="1"/>
            </p:cNvCxnSpPr>
            <p:nvPr/>
          </p:nvCxnSpPr>
          <p:spPr>
            <a:xfrm rot="5400000">
              <a:off x="5233327" y="2220215"/>
              <a:ext cx="2234344" cy="43402"/>
            </a:xfrm>
            <a:prstGeom prst="bentConnector4">
              <a:avLst>
                <a:gd name="adj1" fmla="val -637"/>
                <a:gd name="adj2" fmla="val 100710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03017" y="2668356"/>
            <a:ext cx="2054987" cy="648072"/>
            <a:chOff x="2418159" y="2633185"/>
            <a:chExt cx="2054987" cy="648072"/>
          </a:xfrm>
        </p:grpSpPr>
        <p:cxnSp>
          <p:nvCxnSpPr>
            <p:cNvPr id="62" name="Straight Connector 61"/>
            <p:cNvCxnSpPr>
              <a:stCxn id="68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7" name="Flowchart: Delay 66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65" name="Isosceles Triangle 64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5" name="Isosceles Triangle 4"/>
          <p:cNvSpPr/>
          <p:nvPr/>
        </p:nvSpPr>
        <p:spPr>
          <a:xfrm rot="5400000">
            <a:off x="1319637" y="3393893"/>
            <a:ext cx="778476" cy="117389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>
            <a:off x="2295821" y="3980839"/>
            <a:ext cx="902043" cy="6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03017" y="3471545"/>
            <a:ext cx="2054987" cy="648072"/>
            <a:chOff x="2418159" y="2633185"/>
            <a:chExt cx="2054987" cy="648072"/>
          </a:xfrm>
        </p:grpSpPr>
        <p:cxnSp>
          <p:nvCxnSpPr>
            <p:cNvPr id="55" name="Straight Connector 54"/>
            <p:cNvCxnSpPr>
              <a:stCxn id="61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0" name="Flowchart: Delay 59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8" name="Isosceles Triangle 57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503017" y="4670151"/>
            <a:ext cx="2054987" cy="648072"/>
            <a:chOff x="2418159" y="2633185"/>
            <a:chExt cx="2054987" cy="648072"/>
          </a:xfrm>
        </p:grpSpPr>
        <p:cxnSp>
          <p:nvCxnSpPr>
            <p:cNvPr id="48" name="Straight Connector 47"/>
            <p:cNvCxnSpPr>
              <a:stCxn id="54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53" name="Flowchart: Delay 52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1" name="Isosceles Triangle 50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9" name="TextBox 179"/>
          <p:cNvSpPr txBox="1"/>
          <p:nvPr/>
        </p:nvSpPr>
        <p:spPr>
          <a:xfrm rot="5400000">
            <a:off x="3652526" y="41779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73151" y="3099647"/>
            <a:ext cx="0" cy="205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2636" y="51484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2636" y="39927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72636" y="311011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13886" y="28497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8" idx="3"/>
          </p:cNvCxnSpPr>
          <p:nvPr/>
        </p:nvCxnSpPr>
        <p:spPr>
          <a:xfrm flipH="1">
            <a:off x="3048568" y="3599066"/>
            <a:ext cx="441568" cy="3691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13886" y="48055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5"/>
          <p:cNvSpPr txBox="1"/>
          <p:nvPr/>
        </p:nvSpPr>
        <p:spPr>
          <a:xfrm>
            <a:off x="2216961" y="264974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GB0en</a:t>
            </a:r>
            <a:endParaRPr lang="nl-BE" dirty="0"/>
          </a:p>
        </p:txBody>
      </p:sp>
      <p:sp>
        <p:nvSpPr>
          <p:cNvPr id="18" name="TextBox 196"/>
          <p:cNvSpPr txBox="1"/>
          <p:nvPr/>
        </p:nvSpPr>
        <p:spPr>
          <a:xfrm>
            <a:off x="2121711" y="341809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GB01en</a:t>
            </a:r>
            <a:endParaRPr lang="nl-BE" dirty="0"/>
          </a:p>
        </p:txBody>
      </p:sp>
      <p:sp>
        <p:nvSpPr>
          <p:cNvPr id="19" name="TextBox 197"/>
          <p:cNvSpPr txBox="1"/>
          <p:nvPr/>
        </p:nvSpPr>
        <p:spPr>
          <a:xfrm>
            <a:off x="2169336" y="4583316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GB0xen</a:t>
            </a:r>
            <a:endParaRPr lang="nl-BE" dirty="0"/>
          </a:p>
        </p:txBody>
      </p:sp>
      <p:sp>
        <p:nvSpPr>
          <p:cNvPr id="20" name="TextBox 202"/>
          <p:cNvSpPr txBox="1"/>
          <p:nvPr/>
        </p:nvSpPr>
        <p:spPr>
          <a:xfrm rot="16200000">
            <a:off x="159157" y="375146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BL_Enc_xx</a:t>
            </a:r>
            <a:endParaRPr lang="nl-BE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03317" y="2160356"/>
            <a:ext cx="2054987" cy="648072"/>
            <a:chOff x="2418159" y="2633185"/>
            <a:chExt cx="2054987" cy="648072"/>
          </a:xfrm>
        </p:grpSpPr>
        <p:cxnSp>
          <p:nvCxnSpPr>
            <p:cNvPr id="41" name="Straight Connector 40"/>
            <p:cNvCxnSpPr>
              <a:stCxn id="47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46" name="Flowchart: Delay 45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44" name="Isosceles Triangle 43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903317" y="2998556"/>
            <a:ext cx="2054987" cy="648072"/>
            <a:chOff x="2418159" y="2633185"/>
            <a:chExt cx="2054987" cy="648072"/>
          </a:xfrm>
        </p:grpSpPr>
        <p:cxnSp>
          <p:nvCxnSpPr>
            <p:cNvPr id="34" name="Straight Connector 33"/>
            <p:cNvCxnSpPr>
              <a:stCxn id="40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39" name="Flowchart: Delay 38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37" name="Isosceles Triangle 36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>
            <a:off x="5544361" y="2570366"/>
            <a:ext cx="0" cy="904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53886" y="3484766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53886" y="2579891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14186" y="230684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414186" y="327839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27"/>
          <p:cNvSpPr txBox="1"/>
          <p:nvPr/>
        </p:nvSpPr>
        <p:spPr>
          <a:xfrm>
            <a:off x="4664886" y="31640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LB1en</a:t>
            </a:r>
            <a:endParaRPr lang="nl-BE" dirty="0"/>
          </a:p>
        </p:txBody>
      </p:sp>
      <p:sp>
        <p:nvSpPr>
          <p:cNvPr id="29" name="TextBox 228"/>
          <p:cNvSpPr txBox="1"/>
          <p:nvPr/>
        </p:nvSpPr>
        <p:spPr>
          <a:xfrm>
            <a:off x="4664886" y="21353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LB0en</a:t>
            </a:r>
            <a:endParaRPr lang="nl-BE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731000" y="1579737"/>
            <a:ext cx="0" cy="72904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8643" y="1592094"/>
            <a:ext cx="2434281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40567" y="1604450"/>
            <a:ext cx="0" cy="54369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rapezoid 32"/>
          <p:cNvSpPr/>
          <p:nvPr/>
        </p:nvSpPr>
        <p:spPr>
          <a:xfrm rot="16200000">
            <a:off x="7422607" y="2080027"/>
            <a:ext cx="1584553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/>
          <p:cNvGrpSpPr/>
          <p:nvPr/>
        </p:nvGrpSpPr>
        <p:grpSpPr>
          <a:xfrm>
            <a:off x="461270" y="260648"/>
            <a:ext cx="8499935" cy="5616624"/>
            <a:chOff x="461270" y="260648"/>
            <a:chExt cx="8499935" cy="5616624"/>
          </a:xfrm>
        </p:grpSpPr>
        <p:grpSp>
          <p:nvGrpSpPr>
            <p:cNvPr id="22" name="Group 43"/>
            <p:cNvGrpSpPr/>
            <p:nvPr/>
          </p:nvGrpSpPr>
          <p:grpSpPr>
            <a:xfrm>
              <a:off x="1754163" y="573063"/>
              <a:ext cx="648072" cy="864096"/>
              <a:chOff x="3203848" y="5229200"/>
              <a:chExt cx="648072" cy="864096"/>
            </a:xfrm>
          </p:grpSpPr>
          <p:cxnSp>
            <p:nvCxnSpPr>
              <p:cNvPr id="102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31"/>
            <p:cNvGrpSpPr/>
            <p:nvPr/>
          </p:nvGrpSpPr>
          <p:grpSpPr>
            <a:xfrm>
              <a:off x="1782738" y="2733303"/>
              <a:ext cx="614164" cy="864096"/>
              <a:chOff x="6300192" y="5589240"/>
              <a:chExt cx="648072" cy="864096"/>
            </a:xfrm>
          </p:grpSpPr>
          <p:cxnSp>
            <p:nvCxnSpPr>
              <p:cNvPr id="81" name="Straight Connector 2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3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3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3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2392710" y="1437159"/>
              <a:ext cx="0" cy="129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210594" y="1869207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31640" y="548680"/>
              <a:ext cx="280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5"/>
              <a:endCxn id="33" idx="1"/>
            </p:cNvCxnSpPr>
            <p:nvPr/>
          </p:nvCxnSpPr>
          <p:spPr>
            <a:xfrm>
              <a:off x="2517907" y="2176520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 flipH="1">
              <a:off x="3372247" y="3381375"/>
              <a:ext cx="360040" cy="504056"/>
              <a:chOff x="6300192" y="5589240"/>
              <a:chExt cx="648072" cy="86409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3023249" y="2863320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34" name="Group 33"/>
            <p:cNvGrpSpPr/>
            <p:nvPr/>
          </p:nvGrpSpPr>
          <p:grpSpPr>
            <a:xfrm>
              <a:off x="2771800" y="4245471"/>
              <a:ext cx="614164" cy="864096"/>
              <a:chOff x="6300192" y="5589240"/>
              <a:chExt cx="648072" cy="864096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/>
            <p:nvPr/>
          </p:nvSpPr>
          <p:spPr>
            <a:xfrm>
              <a:off x="3203848" y="3885431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81559" y="3597399"/>
              <a:ext cx="0" cy="2063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331640" y="5638946"/>
              <a:ext cx="30243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664821" y="1700808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71800" y="2996952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endParaRPr lang="nl-BE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07904" y="3933056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1960" y="26064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27984" y="5354052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043608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1270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051720" y="3645024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47664" y="4509120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5896" y="2780928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53096" y="2305223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419872" y="4653136"/>
              <a:ext cx="432048" cy="43204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0769" y="4869160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2430319" y="764705"/>
              <a:ext cx="785530" cy="4896543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1615926 w 4856332"/>
                <a:gd name="connsiteY0" fmla="*/ 254123 h 1298061"/>
                <a:gd name="connsiteX1" fmla="*/ 0 w 4856332"/>
                <a:gd name="connsiteY1" fmla="*/ 0 h 1298061"/>
                <a:gd name="connsiteX2" fmla="*/ 4856332 w 4856332"/>
                <a:gd name="connsiteY2" fmla="*/ 1298061 h 1298061"/>
                <a:gd name="connsiteX0" fmla="*/ 0 w 5360388"/>
                <a:gd name="connsiteY0" fmla="*/ 0 h 1802117"/>
                <a:gd name="connsiteX1" fmla="*/ 504056 w 5360388"/>
                <a:gd name="connsiteY1" fmla="*/ 504056 h 1802117"/>
                <a:gd name="connsiteX2" fmla="*/ 5360388 w 5360388"/>
                <a:gd name="connsiteY2" fmla="*/ 1802117 h 1802117"/>
                <a:gd name="connsiteX0" fmla="*/ 0 w 5360388"/>
                <a:gd name="connsiteY0" fmla="*/ 0 h 1802117"/>
                <a:gd name="connsiteX1" fmla="*/ 216024 w 5360388"/>
                <a:gd name="connsiteY1" fmla="*/ 1080120 h 1802117"/>
                <a:gd name="connsiteX2" fmla="*/ 5360388 w 5360388"/>
                <a:gd name="connsiteY2" fmla="*/ 1802117 h 1802117"/>
                <a:gd name="connsiteX0" fmla="*/ 41920 w 762000"/>
                <a:gd name="connsiteY0" fmla="*/ 0 h 4320480"/>
                <a:gd name="connsiteX1" fmla="*/ 257944 w 762000"/>
                <a:gd name="connsiteY1" fmla="*/ 1080120 h 4320480"/>
                <a:gd name="connsiteX2" fmla="*/ 762000 w 762000"/>
                <a:gd name="connsiteY2" fmla="*/ 4320480 h 4320480"/>
                <a:gd name="connsiteX0" fmla="*/ 0 w 720080"/>
                <a:gd name="connsiteY0" fmla="*/ 0 h 4320480"/>
                <a:gd name="connsiteX1" fmla="*/ 216024 w 720080"/>
                <a:gd name="connsiteY1" fmla="*/ 1080120 h 4320480"/>
                <a:gd name="connsiteX2" fmla="*/ 720080 w 720080"/>
                <a:gd name="connsiteY2" fmla="*/ 4320480 h 4320480"/>
                <a:gd name="connsiteX0" fmla="*/ 0 w 720080"/>
                <a:gd name="connsiteY0" fmla="*/ 0 h 4320480"/>
                <a:gd name="connsiteX1" fmla="*/ 216024 w 720080"/>
                <a:gd name="connsiteY1" fmla="*/ 1080120 h 4320480"/>
                <a:gd name="connsiteX2" fmla="*/ 720080 w 720080"/>
                <a:gd name="connsiteY2" fmla="*/ 4320480 h 4320480"/>
                <a:gd name="connsiteX0" fmla="*/ 0 w 720080"/>
                <a:gd name="connsiteY0" fmla="*/ 0 h 4320480"/>
                <a:gd name="connsiteX1" fmla="*/ 216024 w 720080"/>
                <a:gd name="connsiteY1" fmla="*/ 1080120 h 4320480"/>
                <a:gd name="connsiteX2" fmla="*/ 720080 w 720080"/>
                <a:gd name="connsiteY2" fmla="*/ 4320480 h 4320480"/>
                <a:gd name="connsiteX0" fmla="*/ 0 w 720080"/>
                <a:gd name="connsiteY0" fmla="*/ 0 h 4320480"/>
                <a:gd name="connsiteX1" fmla="*/ 216024 w 720080"/>
                <a:gd name="connsiteY1" fmla="*/ 1080120 h 4320480"/>
                <a:gd name="connsiteX2" fmla="*/ 504759 w 720080"/>
                <a:gd name="connsiteY2" fmla="*/ 1989646 h 4320480"/>
                <a:gd name="connsiteX3" fmla="*/ 720080 w 720080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080120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080120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080120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296143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152127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320480"/>
                <a:gd name="connsiteX1" fmla="*/ 216024 w 732081"/>
                <a:gd name="connsiteY1" fmla="*/ 1152127 h 4320480"/>
                <a:gd name="connsiteX2" fmla="*/ 648072 w 732081"/>
                <a:gd name="connsiteY2" fmla="*/ 1872207 h 4320480"/>
                <a:gd name="connsiteX3" fmla="*/ 720080 w 732081"/>
                <a:gd name="connsiteY3" fmla="*/ 4320480 h 4320480"/>
                <a:gd name="connsiteX0" fmla="*/ 0 w 732081"/>
                <a:gd name="connsiteY0" fmla="*/ 0 h 4680519"/>
                <a:gd name="connsiteX1" fmla="*/ 216024 w 732081"/>
                <a:gd name="connsiteY1" fmla="*/ 1152127 h 4680519"/>
                <a:gd name="connsiteX2" fmla="*/ 648072 w 732081"/>
                <a:gd name="connsiteY2" fmla="*/ 1872207 h 4680519"/>
                <a:gd name="connsiteX3" fmla="*/ 720080 w 732081"/>
                <a:gd name="connsiteY3" fmla="*/ 4680519 h 4680519"/>
                <a:gd name="connsiteX0" fmla="*/ 0 w 732081"/>
                <a:gd name="connsiteY0" fmla="*/ 0 h 4896543"/>
                <a:gd name="connsiteX1" fmla="*/ 216024 w 732081"/>
                <a:gd name="connsiteY1" fmla="*/ 1152127 h 4896543"/>
                <a:gd name="connsiteX2" fmla="*/ 648072 w 732081"/>
                <a:gd name="connsiteY2" fmla="*/ 1872207 h 4896543"/>
                <a:gd name="connsiteX3" fmla="*/ 720080 w 732081"/>
                <a:gd name="connsiteY3" fmla="*/ 4896543 h 4896543"/>
                <a:gd name="connsiteX0" fmla="*/ 0 w 732081"/>
                <a:gd name="connsiteY0" fmla="*/ 0 h 4896543"/>
                <a:gd name="connsiteX1" fmla="*/ 216024 w 732081"/>
                <a:gd name="connsiteY1" fmla="*/ 1152127 h 4896543"/>
                <a:gd name="connsiteX2" fmla="*/ 648072 w 732081"/>
                <a:gd name="connsiteY2" fmla="*/ 1872207 h 4896543"/>
                <a:gd name="connsiteX3" fmla="*/ 720080 w 732081"/>
                <a:gd name="connsiteY3" fmla="*/ 4896543 h 4896543"/>
                <a:gd name="connsiteX0" fmla="*/ 53449 w 785530"/>
                <a:gd name="connsiteY0" fmla="*/ 0 h 4896543"/>
                <a:gd name="connsiteX1" fmla="*/ 269473 w 785530"/>
                <a:gd name="connsiteY1" fmla="*/ 1152127 h 4896543"/>
                <a:gd name="connsiteX2" fmla="*/ 701521 w 785530"/>
                <a:gd name="connsiteY2" fmla="*/ 1872207 h 4896543"/>
                <a:gd name="connsiteX3" fmla="*/ 773529 w 785530"/>
                <a:gd name="connsiteY3" fmla="*/ 4896543 h 4896543"/>
                <a:gd name="connsiteX0" fmla="*/ 53449 w 785530"/>
                <a:gd name="connsiteY0" fmla="*/ 0 h 4896543"/>
                <a:gd name="connsiteX1" fmla="*/ 269473 w 785530"/>
                <a:gd name="connsiteY1" fmla="*/ 1152127 h 4896543"/>
                <a:gd name="connsiteX2" fmla="*/ 701521 w 785530"/>
                <a:gd name="connsiteY2" fmla="*/ 1872207 h 4896543"/>
                <a:gd name="connsiteX3" fmla="*/ 773529 w 785530"/>
                <a:gd name="connsiteY3" fmla="*/ 4896543 h 489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530" h="4896543">
                  <a:moveTo>
                    <a:pt x="53449" y="0"/>
                  </a:moveTo>
                  <a:cubicBezTo>
                    <a:pt x="67554" y="417325"/>
                    <a:pt x="0" y="904246"/>
                    <a:pt x="269473" y="1152127"/>
                  </a:cubicBezTo>
                  <a:cubicBezTo>
                    <a:pt x="556061" y="1426523"/>
                    <a:pt x="634255" y="1483386"/>
                    <a:pt x="701521" y="1872207"/>
                  </a:cubicBezTo>
                  <a:cubicBezTo>
                    <a:pt x="785530" y="2496276"/>
                    <a:pt x="737642" y="4508071"/>
                    <a:pt x="773529" y="4896543"/>
                  </a:cubicBezTo>
                </a:path>
              </a:pathLst>
            </a:custGeom>
            <a:ln w="50800">
              <a:solidFill>
                <a:schemeClr val="accent4"/>
              </a:solidFill>
              <a:prstDash val="solid"/>
              <a:headEnd w="lg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370166" y="5085184"/>
              <a:ext cx="0" cy="576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156176" y="5638946"/>
              <a:ext cx="19442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8032576" y="28604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172400" y="5354052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6156176" y="548680"/>
              <a:ext cx="19442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6406087" y="1666921"/>
              <a:ext cx="1516402" cy="720080"/>
            </a:xfrm>
            <a:prstGeom prst="rect">
              <a:avLst/>
            </a:prstGeom>
            <a:noFill/>
          </p:spPr>
        </p:pic>
        <p:pic>
          <p:nvPicPr>
            <p:cNvPr id="189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6406087" y="3899169"/>
              <a:ext cx="1516402" cy="720080"/>
            </a:xfrm>
            <a:prstGeom prst="rect">
              <a:avLst/>
            </a:prstGeom>
            <a:noFill/>
          </p:spPr>
        </p:pic>
        <p:cxnSp>
          <p:nvCxnSpPr>
            <p:cNvPr id="190" name="Straight Connector 189"/>
            <p:cNvCxnSpPr/>
            <p:nvPr/>
          </p:nvCxnSpPr>
          <p:spPr>
            <a:xfrm>
              <a:off x="7151588" y="5013176"/>
              <a:ext cx="0" cy="648072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164288" y="548680"/>
              <a:ext cx="0" cy="72008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164288" y="2780928"/>
              <a:ext cx="0" cy="72008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6982172" y="295885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7524328" y="764704"/>
              <a:ext cx="0" cy="4536504"/>
            </a:xfrm>
            <a:prstGeom prst="straightConnector1">
              <a:avLst/>
            </a:prstGeom>
            <a:ln w="104775">
              <a:solidFill>
                <a:schemeClr val="accent4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6245955" y="2854677"/>
              <a:ext cx="6303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BL</a:t>
              </a:r>
              <a:endParaRPr lang="nl-BE" sz="3600" dirty="0">
                <a:solidFill>
                  <a:schemeClr val="accent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084168" y="3933056"/>
              <a:ext cx="801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R</a:t>
              </a:r>
              <a:r>
                <a:rPr lang="en-US" sz="2800" dirty="0" err="1" smtClean="0"/>
                <a:t>eq</a:t>
              </a:r>
              <a:endParaRPr lang="nl-BE" sz="3600" dirty="0"/>
            </a:p>
          </p:txBody>
        </p:sp>
        <p:sp>
          <p:nvSpPr>
            <p:cNvPr id="203" name="Right Brace 202"/>
            <p:cNvSpPr/>
            <p:nvPr/>
          </p:nvSpPr>
          <p:spPr>
            <a:xfrm>
              <a:off x="7740352" y="1268760"/>
              <a:ext cx="360040" cy="3960440"/>
            </a:xfrm>
            <a:prstGeom prst="righ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100392" y="2924944"/>
              <a:ext cx="8608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R</a:t>
              </a:r>
              <a:r>
                <a:rPr lang="en-US" sz="2800" dirty="0" err="1" smtClean="0"/>
                <a:t>tot</a:t>
              </a:r>
              <a:endParaRPr lang="nl-BE" sz="36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461270" y="260648"/>
            <a:ext cx="7389679" cy="5851812"/>
            <a:chOff x="461270" y="260648"/>
            <a:chExt cx="7389679" cy="5851812"/>
          </a:xfrm>
        </p:grpSpPr>
        <p:grpSp>
          <p:nvGrpSpPr>
            <p:cNvPr id="126" name="Group 125"/>
            <p:cNvGrpSpPr/>
            <p:nvPr/>
          </p:nvGrpSpPr>
          <p:grpSpPr>
            <a:xfrm>
              <a:off x="1331640" y="260648"/>
              <a:ext cx="6519309" cy="5203740"/>
              <a:chOff x="1331640" y="260648"/>
              <a:chExt cx="6519309" cy="5203740"/>
            </a:xfrm>
          </p:grpSpPr>
          <p:grpSp>
            <p:nvGrpSpPr>
              <p:cNvPr id="5" name="Group 43"/>
              <p:cNvGrpSpPr/>
              <p:nvPr/>
            </p:nvGrpSpPr>
            <p:grpSpPr>
              <a:xfrm>
                <a:off x="1754163" y="573063"/>
                <a:ext cx="648072" cy="864096"/>
                <a:chOff x="3203848" y="5229200"/>
                <a:chExt cx="648072" cy="864096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3563888" y="537321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H="1">
                  <a:off x="3556745" y="5375597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563888" y="587727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491880" y="537321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3848" y="563175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3844777" y="522920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832868" y="587727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31"/>
              <p:cNvGrpSpPr/>
              <p:nvPr/>
            </p:nvGrpSpPr>
            <p:grpSpPr>
              <a:xfrm>
                <a:off x="4432176" y="2757686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43"/>
              <p:cNvGrpSpPr/>
              <p:nvPr/>
            </p:nvGrpSpPr>
            <p:grpSpPr>
              <a:xfrm>
                <a:off x="4398268" y="573063"/>
                <a:ext cx="648072" cy="864096"/>
                <a:chOff x="3203848" y="5229200"/>
                <a:chExt cx="648072" cy="864096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563888" y="537321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3556745" y="5375597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563888" y="587727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491880" y="537321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203848" y="563175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3844777" y="522920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832868" y="587727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31"/>
              <p:cNvGrpSpPr/>
              <p:nvPr/>
            </p:nvGrpSpPr>
            <p:grpSpPr>
              <a:xfrm>
                <a:off x="1782738" y="2733303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2392710" y="1437159"/>
                <a:ext cx="0" cy="12961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2210594" y="1869207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042148" y="1365151"/>
                <a:ext cx="0" cy="13872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860032" y="1869207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1331640" y="548680"/>
                <a:ext cx="55446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7" idx="5"/>
                <a:endCxn id="66" idx="1"/>
              </p:cNvCxnSpPr>
              <p:nvPr/>
            </p:nvCxnSpPr>
            <p:spPr>
              <a:xfrm>
                <a:off x="2517907" y="2176520"/>
                <a:ext cx="871911" cy="494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31"/>
              <p:cNvGrpSpPr/>
              <p:nvPr/>
            </p:nvGrpSpPr>
            <p:grpSpPr>
              <a:xfrm flipH="1">
                <a:off x="3372247" y="3381375"/>
                <a:ext cx="360040" cy="504056"/>
                <a:chOff x="6300192" y="5589240"/>
                <a:chExt cx="648072" cy="864096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3023249" y="2863320"/>
                <a:ext cx="733139" cy="348139"/>
              </a:xfrm>
              <a:prstGeom prst="rect">
                <a:avLst/>
              </a:prstGeom>
              <a:noFill/>
            </p:spPr>
          </p:pic>
          <p:grpSp>
            <p:nvGrpSpPr>
              <p:cNvPr id="76" name="Group 31"/>
              <p:cNvGrpSpPr/>
              <p:nvPr/>
            </p:nvGrpSpPr>
            <p:grpSpPr>
              <a:xfrm>
                <a:off x="2771800" y="4245471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Straight Connector 84"/>
              <p:cNvCxnSpPr>
                <a:endCxn id="94" idx="1"/>
              </p:cNvCxnSpPr>
              <p:nvPr/>
            </p:nvCxnSpPr>
            <p:spPr>
              <a:xfrm>
                <a:off x="5170302" y="2176520"/>
                <a:ext cx="871911" cy="494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31"/>
              <p:cNvGrpSpPr/>
              <p:nvPr/>
            </p:nvGrpSpPr>
            <p:grpSpPr>
              <a:xfrm flipH="1">
                <a:off x="6024642" y="3381375"/>
                <a:ext cx="360040" cy="504056"/>
                <a:chOff x="6300192" y="5589240"/>
                <a:chExt cx="648072" cy="864096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5675644" y="2863320"/>
                <a:ext cx="733139" cy="348139"/>
              </a:xfrm>
              <a:prstGeom prst="rect">
                <a:avLst/>
              </a:prstGeom>
              <a:noFill/>
            </p:spPr>
          </p:pic>
          <p:grpSp>
            <p:nvGrpSpPr>
              <p:cNvPr id="95" name="Group 31"/>
              <p:cNvGrpSpPr/>
              <p:nvPr/>
            </p:nvGrpSpPr>
            <p:grpSpPr>
              <a:xfrm>
                <a:off x="5424195" y="4245471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Oval 103"/>
              <p:cNvSpPr/>
              <p:nvPr/>
            </p:nvSpPr>
            <p:spPr>
              <a:xfrm>
                <a:off x="3203848" y="3885431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868144" y="3885431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2392710" y="3597399"/>
                <a:ext cx="0" cy="15597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042148" y="3597399"/>
                <a:ext cx="0" cy="15597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331640" y="5157192"/>
                <a:ext cx="561662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1331640" y="1700808"/>
                <a:ext cx="713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1"/>
                    </a:solidFill>
                  </a:rPr>
                  <a:t>BL1</a:t>
                </a:r>
                <a:endParaRPr lang="nl-BE" sz="2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508104" y="1700808"/>
                <a:ext cx="713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1"/>
                    </a:solidFill>
                  </a:rPr>
                  <a:t>BL2</a:t>
                </a:r>
                <a:endParaRPr lang="nl-BE" sz="2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71800" y="2996952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</a:t>
                </a:r>
                <a:r>
                  <a:rPr lang="en-US" sz="2000" dirty="0" smtClean="0"/>
                  <a:t>H</a:t>
                </a:r>
                <a:endParaRPr lang="nl-BE" sz="20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436096" y="2996952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</a:t>
                </a:r>
                <a:r>
                  <a:rPr lang="en-US" sz="2000" dirty="0" smtClean="0"/>
                  <a:t>L</a:t>
                </a:r>
                <a:endParaRPr lang="nl-BE" sz="20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07904" y="3933056"/>
                <a:ext cx="683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SL1</a:t>
                </a:r>
                <a:endParaRPr lang="nl-BE" sz="2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372200" y="3933056"/>
                <a:ext cx="683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SL2</a:t>
                </a:r>
                <a:endParaRPr lang="nl-BE" sz="2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37" idx="6"/>
                <a:endCxn id="38" idx="2"/>
              </p:cNvCxnSpPr>
              <p:nvPr/>
            </p:nvCxnSpPr>
            <p:spPr>
              <a:xfrm>
                <a:off x="2570634" y="2049227"/>
                <a:ext cx="2289398" cy="0"/>
              </a:xfrm>
              <a:prstGeom prst="line">
                <a:avLst/>
              </a:prstGeom>
              <a:ln w="889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7020272" y="260648"/>
                <a:ext cx="830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VDD</a:t>
                </a:r>
                <a:endParaRPr lang="nl-BE" sz="28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020272" y="4941168"/>
                <a:ext cx="716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VSS</a:t>
                </a:r>
                <a:endParaRPr lang="nl-BE" sz="2800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1043608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1270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V="1">
              <a:off x="3707904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125566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4788024" y="3645024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283968" y="4509120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2051720" y="3645024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547664" y="4509120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6300192" y="2780928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6317392" y="2305223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H="1">
              <a:off x="3635896" y="2780928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653096" y="2305223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3419872" y="4653136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6156176" y="4653136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23928" y="5589240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60232" y="5589240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03648" y="836712"/>
            <a:ext cx="0" cy="4896544"/>
          </a:xfrm>
          <a:prstGeom prst="line">
            <a:avLst/>
          </a:prstGeom>
          <a:ln w="1143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9792" y="836712"/>
            <a:ext cx="0" cy="4824536"/>
          </a:xfrm>
          <a:prstGeom prst="line">
            <a:avLst/>
          </a:prstGeom>
          <a:ln w="1143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437556" y="1268760"/>
            <a:ext cx="1202990" cy="458438"/>
            <a:chOff x="1437556" y="1268760"/>
            <a:chExt cx="1202990" cy="458438"/>
          </a:xfrm>
        </p:grpSpPr>
        <p:pic>
          <p:nvPicPr>
            <p:cNvPr id="7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8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437556" y="1772816"/>
            <a:ext cx="1202990" cy="458438"/>
            <a:chOff x="1437556" y="1268760"/>
            <a:chExt cx="1202990" cy="458438"/>
          </a:xfrm>
        </p:grpSpPr>
        <p:pic>
          <p:nvPicPr>
            <p:cNvPr id="1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19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1437556" y="2204864"/>
            <a:ext cx="1202990" cy="458438"/>
            <a:chOff x="1437556" y="1268760"/>
            <a:chExt cx="1202990" cy="458438"/>
          </a:xfrm>
        </p:grpSpPr>
        <p:pic>
          <p:nvPicPr>
            <p:cNvPr id="2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29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1437556" y="2708920"/>
            <a:ext cx="1202990" cy="458438"/>
            <a:chOff x="1437556" y="1268760"/>
            <a:chExt cx="1202990" cy="458438"/>
          </a:xfrm>
        </p:grpSpPr>
        <p:pic>
          <p:nvPicPr>
            <p:cNvPr id="3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39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 rot="5400000">
            <a:off x="1808445" y="331082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437556" y="3717032"/>
            <a:ext cx="1202990" cy="458438"/>
            <a:chOff x="1437556" y="1268760"/>
            <a:chExt cx="1202990" cy="458438"/>
          </a:xfrm>
        </p:grpSpPr>
        <p:pic>
          <p:nvPicPr>
            <p:cNvPr id="49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50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4" name="TextBox 163"/>
          <p:cNvSpPr txBox="1"/>
          <p:nvPr/>
        </p:nvSpPr>
        <p:spPr>
          <a:xfrm>
            <a:off x="5452772" y="278092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grpSp>
        <p:nvGrpSpPr>
          <p:cNvPr id="326" name="Group 325"/>
          <p:cNvGrpSpPr/>
          <p:nvPr/>
        </p:nvGrpSpPr>
        <p:grpSpPr>
          <a:xfrm rot="1689459">
            <a:off x="1368294" y="4502346"/>
            <a:ext cx="864096" cy="982420"/>
            <a:chOff x="7740352" y="3901202"/>
            <a:chExt cx="864096" cy="982420"/>
          </a:xfrm>
        </p:grpSpPr>
        <p:grpSp>
          <p:nvGrpSpPr>
            <p:cNvPr id="327" name="Group 3"/>
            <p:cNvGrpSpPr/>
            <p:nvPr/>
          </p:nvGrpSpPr>
          <p:grpSpPr>
            <a:xfrm>
              <a:off x="8003953" y="4451129"/>
              <a:ext cx="283222" cy="432493"/>
              <a:chOff x="5565852" y="3581510"/>
              <a:chExt cx="283222" cy="432493"/>
            </a:xfrm>
          </p:grpSpPr>
          <p:cxnSp>
            <p:nvCxnSpPr>
              <p:cNvPr id="338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8" name="Straight Connector 327"/>
            <p:cNvCxnSpPr/>
            <p:nvPr/>
          </p:nvCxnSpPr>
          <p:spPr>
            <a:xfrm flipH="1">
              <a:off x="8286612" y="4400881"/>
              <a:ext cx="317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7740352" y="4400881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11"/>
            <p:cNvGrpSpPr/>
            <p:nvPr/>
          </p:nvGrpSpPr>
          <p:grpSpPr>
            <a:xfrm>
              <a:off x="8004500" y="3901202"/>
              <a:ext cx="289010" cy="548378"/>
              <a:chOff x="5566399" y="3031583"/>
              <a:chExt cx="289010" cy="548378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/>
            <p:cNvCxnSpPr/>
            <p:nvPr/>
          </p:nvCxnSpPr>
          <p:spPr>
            <a:xfrm flipV="1">
              <a:off x="8003954" y="4306663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Oval 349"/>
          <p:cNvSpPr/>
          <p:nvPr/>
        </p:nvSpPr>
        <p:spPr>
          <a:xfrm>
            <a:off x="1331640" y="1518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1" name="Oval 350"/>
          <p:cNvSpPr/>
          <p:nvPr/>
        </p:nvSpPr>
        <p:spPr>
          <a:xfrm>
            <a:off x="1331640" y="202059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2" name="Oval 351"/>
          <p:cNvSpPr/>
          <p:nvPr/>
        </p:nvSpPr>
        <p:spPr>
          <a:xfrm>
            <a:off x="1331640" y="245263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3" name="Oval 352"/>
          <p:cNvSpPr/>
          <p:nvPr/>
        </p:nvSpPr>
        <p:spPr>
          <a:xfrm>
            <a:off x="1331640" y="29630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4" name="Oval 353"/>
          <p:cNvSpPr/>
          <p:nvPr/>
        </p:nvSpPr>
        <p:spPr>
          <a:xfrm>
            <a:off x="1331640" y="397115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5" name="Oval 354"/>
          <p:cNvSpPr/>
          <p:nvPr/>
        </p:nvSpPr>
        <p:spPr>
          <a:xfrm>
            <a:off x="1331640" y="473149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7" name="Oval 356"/>
          <p:cNvSpPr/>
          <p:nvPr/>
        </p:nvSpPr>
        <p:spPr>
          <a:xfrm>
            <a:off x="2615084" y="397331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l 357"/>
          <p:cNvSpPr/>
          <p:nvPr/>
        </p:nvSpPr>
        <p:spPr>
          <a:xfrm>
            <a:off x="2627784" y="29630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9" name="Oval 358"/>
          <p:cNvSpPr/>
          <p:nvPr/>
        </p:nvSpPr>
        <p:spPr>
          <a:xfrm>
            <a:off x="2627784" y="245263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0" name="Oval 359"/>
          <p:cNvSpPr/>
          <p:nvPr/>
        </p:nvSpPr>
        <p:spPr>
          <a:xfrm>
            <a:off x="2627784" y="202059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1" name="Oval 360"/>
          <p:cNvSpPr/>
          <p:nvPr/>
        </p:nvSpPr>
        <p:spPr>
          <a:xfrm>
            <a:off x="2627784" y="1518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62" name="Straight Connector 361"/>
          <p:cNvCxnSpPr/>
          <p:nvPr/>
        </p:nvCxnSpPr>
        <p:spPr>
          <a:xfrm>
            <a:off x="3525333" y="836712"/>
            <a:ext cx="0" cy="4896544"/>
          </a:xfrm>
          <a:prstGeom prst="line">
            <a:avLst/>
          </a:prstGeom>
          <a:ln w="1143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4821477" y="836712"/>
            <a:ext cx="0" cy="4824536"/>
          </a:xfrm>
          <a:prstGeom prst="line">
            <a:avLst/>
          </a:prstGeom>
          <a:ln w="1143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/>
          <p:cNvGrpSpPr/>
          <p:nvPr/>
        </p:nvGrpSpPr>
        <p:grpSpPr>
          <a:xfrm>
            <a:off x="3559241" y="1268760"/>
            <a:ext cx="1202990" cy="458438"/>
            <a:chOff x="1437556" y="1268760"/>
            <a:chExt cx="1202990" cy="458438"/>
          </a:xfrm>
        </p:grpSpPr>
        <p:pic>
          <p:nvPicPr>
            <p:cNvPr id="365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366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4" name="Group 373"/>
          <p:cNvGrpSpPr/>
          <p:nvPr/>
        </p:nvGrpSpPr>
        <p:grpSpPr>
          <a:xfrm>
            <a:off x="3559241" y="1772816"/>
            <a:ext cx="1202990" cy="458438"/>
            <a:chOff x="1437556" y="1268760"/>
            <a:chExt cx="1202990" cy="458438"/>
          </a:xfrm>
        </p:grpSpPr>
        <p:pic>
          <p:nvPicPr>
            <p:cNvPr id="375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376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377" name="Straight Connector 37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4" name="Group 383"/>
          <p:cNvGrpSpPr/>
          <p:nvPr/>
        </p:nvGrpSpPr>
        <p:grpSpPr>
          <a:xfrm>
            <a:off x="3559241" y="2204864"/>
            <a:ext cx="1202990" cy="458438"/>
            <a:chOff x="1437556" y="1268760"/>
            <a:chExt cx="1202990" cy="458438"/>
          </a:xfrm>
        </p:grpSpPr>
        <p:pic>
          <p:nvPicPr>
            <p:cNvPr id="385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386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387" name="Straight Connector 38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Group 393"/>
          <p:cNvGrpSpPr/>
          <p:nvPr/>
        </p:nvGrpSpPr>
        <p:grpSpPr>
          <a:xfrm>
            <a:off x="3559241" y="2708920"/>
            <a:ext cx="1202990" cy="458438"/>
            <a:chOff x="1437556" y="1268760"/>
            <a:chExt cx="1202990" cy="458438"/>
          </a:xfrm>
        </p:grpSpPr>
        <p:pic>
          <p:nvPicPr>
            <p:cNvPr id="395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396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397" name="Straight Connector 39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4" name="TextBox 403"/>
          <p:cNvSpPr txBox="1"/>
          <p:nvPr/>
        </p:nvSpPr>
        <p:spPr>
          <a:xfrm rot="5400000">
            <a:off x="3930130" y="331082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3559241" y="3717032"/>
            <a:ext cx="1202990" cy="458438"/>
            <a:chOff x="1437556" y="1268760"/>
            <a:chExt cx="1202990" cy="458438"/>
          </a:xfrm>
        </p:grpSpPr>
        <p:pic>
          <p:nvPicPr>
            <p:cNvPr id="406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407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408" name="Straight Connector 407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32" name="Oval 431"/>
          <p:cNvSpPr/>
          <p:nvPr/>
        </p:nvSpPr>
        <p:spPr>
          <a:xfrm>
            <a:off x="3453325" y="1518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3" name="Oval 432"/>
          <p:cNvSpPr/>
          <p:nvPr/>
        </p:nvSpPr>
        <p:spPr>
          <a:xfrm>
            <a:off x="3453325" y="202059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4" name="Oval 433"/>
          <p:cNvSpPr/>
          <p:nvPr/>
        </p:nvSpPr>
        <p:spPr>
          <a:xfrm>
            <a:off x="3453325" y="245263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5" name="Oval 434"/>
          <p:cNvSpPr/>
          <p:nvPr/>
        </p:nvSpPr>
        <p:spPr>
          <a:xfrm>
            <a:off x="3453325" y="29630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6" name="Oval 435"/>
          <p:cNvSpPr/>
          <p:nvPr/>
        </p:nvSpPr>
        <p:spPr>
          <a:xfrm>
            <a:off x="3453325" y="397115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7" name="Oval 436"/>
          <p:cNvSpPr/>
          <p:nvPr/>
        </p:nvSpPr>
        <p:spPr>
          <a:xfrm>
            <a:off x="3453325" y="473149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9" name="Oval 438"/>
          <p:cNvSpPr/>
          <p:nvPr/>
        </p:nvSpPr>
        <p:spPr>
          <a:xfrm>
            <a:off x="4736769" y="397331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0" name="Oval 439"/>
          <p:cNvSpPr/>
          <p:nvPr/>
        </p:nvSpPr>
        <p:spPr>
          <a:xfrm>
            <a:off x="4749469" y="29630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1" name="Oval 440"/>
          <p:cNvSpPr/>
          <p:nvPr/>
        </p:nvSpPr>
        <p:spPr>
          <a:xfrm>
            <a:off x="4749469" y="245263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2" name="Oval 441"/>
          <p:cNvSpPr/>
          <p:nvPr/>
        </p:nvSpPr>
        <p:spPr>
          <a:xfrm>
            <a:off x="4749469" y="202059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3" name="Oval 442"/>
          <p:cNvSpPr/>
          <p:nvPr/>
        </p:nvSpPr>
        <p:spPr>
          <a:xfrm>
            <a:off x="4749469" y="1518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44" name="Straight Connector 443"/>
          <p:cNvCxnSpPr/>
          <p:nvPr/>
        </p:nvCxnSpPr>
        <p:spPr>
          <a:xfrm>
            <a:off x="6588224" y="836712"/>
            <a:ext cx="0" cy="4896544"/>
          </a:xfrm>
          <a:prstGeom prst="line">
            <a:avLst/>
          </a:prstGeom>
          <a:ln w="1143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7884368" y="836712"/>
            <a:ext cx="0" cy="4824536"/>
          </a:xfrm>
          <a:prstGeom prst="line">
            <a:avLst/>
          </a:prstGeom>
          <a:ln w="1143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6" name="Group 445"/>
          <p:cNvGrpSpPr/>
          <p:nvPr/>
        </p:nvGrpSpPr>
        <p:grpSpPr>
          <a:xfrm>
            <a:off x="6622132" y="1268760"/>
            <a:ext cx="1202990" cy="458438"/>
            <a:chOff x="1437556" y="1268760"/>
            <a:chExt cx="1202990" cy="458438"/>
          </a:xfrm>
        </p:grpSpPr>
        <p:pic>
          <p:nvPicPr>
            <p:cNvPr id="447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448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449" name="Straight Connector 44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6" name="Group 455"/>
          <p:cNvGrpSpPr/>
          <p:nvPr/>
        </p:nvGrpSpPr>
        <p:grpSpPr>
          <a:xfrm>
            <a:off x="6622132" y="1772816"/>
            <a:ext cx="1202990" cy="458438"/>
            <a:chOff x="1437556" y="1268760"/>
            <a:chExt cx="1202990" cy="458438"/>
          </a:xfrm>
        </p:grpSpPr>
        <p:pic>
          <p:nvPicPr>
            <p:cNvPr id="457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458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459" name="Straight Connector 45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6" name="Group 465"/>
          <p:cNvGrpSpPr/>
          <p:nvPr/>
        </p:nvGrpSpPr>
        <p:grpSpPr>
          <a:xfrm>
            <a:off x="6622132" y="2204864"/>
            <a:ext cx="1202990" cy="458438"/>
            <a:chOff x="1437556" y="1268760"/>
            <a:chExt cx="1202990" cy="458438"/>
          </a:xfrm>
        </p:grpSpPr>
        <p:pic>
          <p:nvPicPr>
            <p:cNvPr id="467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468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/>
          <p:cNvGrpSpPr/>
          <p:nvPr/>
        </p:nvGrpSpPr>
        <p:grpSpPr>
          <a:xfrm>
            <a:off x="6622132" y="2708920"/>
            <a:ext cx="1202990" cy="458438"/>
            <a:chOff x="1437556" y="1268760"/>
            <a:chExt cx="1202990" cy="458438"/>
          </a:xfrm>
        </p:grpSpPr>
        <p:pic>
          <p:nvPicPr>
            <p:cNvPr id="477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478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479" name="Straight Connector 47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86" name="TextBox 485"/>
          <p:cNvSpPr txBox="1"/>
          <p:nvPr/>
        </p:nvSpPr>
        <p:spPr>
          <a:xfrm rot="5400000">
            <a:off x="6993021" y="331082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grpSp>
        <p:nvGrpSpPr>
          <p:cNvPr id="487" name="Group 486"/>
          <p:cNvGrpSpPr/>
          <p:nvPr/>
        </p:nvGrpSpPr>
        <p:grpSpPr>
          <a:xfrm>
            <a:off x="6622132" y="3717032"/>
            <a:ext cx="1202990" cy="458438"/>
            <a:chOff x="1437556" y="1268760"/>
            <a:chExt cx="1202990" cy="458438"/>
          </a:xfrm>
        </p:grpSpPr>
        <p:pic>
          <p:nvPicPr>
            <p:cNvPr id="48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37556" y="1474118"/>
              <a:ext cx="532955" cy="253080"/>
            </a:xfrm>
            <a:prstGeom prst="rect">
              <a:avLst/>
            </a:prstGeom>
            <a:noFill/>
          </p:spPr>
        </p:pic>
        <p:grpSp>
          <p:nvGrpSpPr>
            <p:cNvPr id="489" name="Group 31"/>
            <p:cNvGrpSpPr/>
            <p:nvPr/>
          </p:nvGrpSpPr>
          <p:grpSpPr>
            <a:xfrm rot="16200000" flipH="1">
              <a:off x="2132298" y="1092932"/>
              <a:ext cx="332420" cy="684076"/>
              <a:chOff x="6300192" y="5589240"/>
              <a:chExt cx="648072" cy="864096"/>
            </a:xfrm>
          </p:grpSpPr>
          <p:cxnSp>
            <p:nvCxnSpPr>
              <p:cNvPr id="490" name="Straight Connector 48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14" name="Oval 513"/>
          <p:cNvSpPr/>
          <p:nvPr/>
        </p:nvSpPr>
        <p:spPr>
          <a:xfrm>
            <a:off x="6516216" y="1518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5" name="Oval 514"/>
          <p:cNvSpPr/>
          <p:nvPr/>
        </p:nvSpPr>
        <p:spPr>
          <a:xfrm>
            <a:off x="6516216" y="202059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6" name="Oval 515"/>
          <p:cNvSpPr/>
          <p:nvPr/>
        </p:nvSpPr>
        <p:spPr>
          <a:xfrm>
            <a:off x="6516216" y="245263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7" name="Oval 516"/>
          <p:cNvSpPr/>
          <p:nvPr/>
        </p:nvSpPr>
        <p:spPr>
          <a:xfrm>
            <a:off x="6516216" y="29630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8" name="Oval 517"/>
          <p:cNvSpPr/>
          <p:nvPr/>
        </p:nvSpPr>
        <p:spPr>
          <a:xfrm>
            <a:off x="6516216" y="397115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9" name="Oval 518"/>
          <p:cNvSpPr/>
          <p:nvPr/>
        </p:nvSpPr>
        <p:spPr>
          <a:xfrm>
            <a:off x="6516216" y="473149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1" name="Oval 520"/>
          <p:cNvSpPr/>
          <p:nvPr/>
        </p:nvSpPr>
        <p:spPr>
          <a:xfrm>
            <a:off x="7799660" y="397331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2" name="Oval 521"/>
          <p:cNvSpPr/>
          <p:nvPr/>
        </p:nvSpPr>
        <p:spPr>
          <a:xfrm>
            <a:off x="7812360" y="29630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3" name="Oval 522"/>
          <p:cNvSpPr/>
          <p:nvPr/>
        </p:nvSpPr>
        <p:spPr>
          <a:xfrm>
            <a:off x="7812360" y="245263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4" name="Oval 523"/>
          <p:cNvSpPr/>
          <p:nvPr/>
        </p:nvSpPr>
        <p:spPr>
          <a:xfrm>
            <a:off x="7812360" y="202059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5" name="Oval 524"/>
          <p:cNvSpPr/>
          <p:nvPr/>
        </p:nvSpPr>
        <p:spPr>
          <a:xfrm>
            <a:off x="7812360" y="151823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2190973" y="5229200"/>
            <a:ext cx="5112568" cy="0"/>
          </a:xfrm>
          <a:prstGeom prst="line">
            <a:avLst/>
          </a:prstGeom>
          <a:ln w="1143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/>
          <p:cNvGrpSpPr/>
          <p:nvPr/>
        </p:nvGrpSpPr>
        <p:grpSpPr>
          <a:xfrm rot="1689459">
            <a:off x="3489979" y="4502346"/>
            <a:ext cx="864096" cy="982420"/>
            <a:chOff x="7740352" y="3901202"/>
            <a:chExt cx="864096" cy="982420"/>
          </a:xfrm>
        </p:grpSpPr>
        <p:grpSp>
          <p:nvGrpSpPr>
            <p:cNvPr id="416" name="Group 3"/>
            <p:cNvGrpSpPr/>
            <p:nvPr/>
          </p:nvGrpSpPr>
          <p:grpSpPr>
            <a:xfrm>
              <a:off x="8003953" y="4451129"/>
              <a:ext cx="283222" cy="432493"/>
              <a:chOff x="5565852" y="3581510"/>
              <a:chExt cx="283222" cy="432493"/>
            </a:xfrm>
          </p:grpSpPr>
          <p:cxnSp>
            <p:nvCxnSpPr>
              <p:cNvPr id="427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7" name="Straight Connector 416"/>
            <p:cNvCxnSpPr/>
            <p:nvPr/>
          </p:nvCxnSpPr>
          <p:spPr>
            <a:xfrm flipH="1">
              <a:off x="8286612" y="4400881"/>
              <a:ext cx="317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flipH="1">
              <a:off x="7740352" y="4400881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9" name="Group 11"/>
            <p:cNvGrpSpPr/>
            <p:nvPr/>
          </p:nvGrpSpPr>
          <p:grpSpPr>
            <a:xfrm>
              <a:off x="8004500" y="3901202"/>
              <a:ext cx="289010" cy="548378"/>
              <a:chOff x="5566399" y="3031583"/>
              <a:chExt cx="289010" cy="548378"/>
            </a:xfrm>
          </p:grpSpPr>
          <p:cxnSp>
            <p:nvCxnSpPr>
              <p:cNvPr id="421" name="Straight Connector 420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0" name="Straight Connector 419"/>
            <p:cNvCxnSpPr/>
            <p:nvPr/>
          </p:nvCxnSpPr>
          <p:spPr>
            <a:xfrm flipV="1">
              <a:off x="8003954" y="4306663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8" name="Oval 437"/>
          <p:cNvSpPr/>
          <p:nvPr/>
        </p:nvSpPr>
        <p:spPr>
          <a:xfrm>
            <a:off x="4205155" y="513814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0" name="Oval 519"/>
          <p:cNvSpPr/>
          <p:nvPr/>
        </p:nvSpPr>
        <p:spPr>
          <a:xfrm>
            <a:off x="7268046" y="513814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97" name="Group 496"/>
          <p:cNvGrpSpPr/>
          <p:nvPr/>
        </p:nvGrpSpPr>
        <p:grpSpPr>
          <a:xfrm rot="1689459">
            <a:off x="6552870" y="4502346"/>
            <a:ext cx="864096" cy="982420"/>
            <a:chOff x="7740352" y="3901202"/>
            <a:chExt cx="864096" cy="982420"/>
          </a:xfrm>
        </p:grpSpPr>
        <p:grpSp>
          <p:nvGrpSpPr>
            <p:cNvPr id="498" name="Group 3"/>
            <p:cNvGrpSpPr/>
            <p:nvPr/>
          </p:nvGrpSpPr>
          <p:grpSpPr>
            <a:xfrm>
              <a:off x="8003953" y="4451129"/>
              <a:ext cx="283222" cy="432493"/>
              <a:chOff x="5565852" y="3581510"/>
              <a:chExt cx="283222" cy="432493"/>
            </a:xfrm>
          </p:grpSpPr>
          <p:cxnSp>
            <p:nvCxnSpPr>
              <p:cNvPr id="509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9" name="Straight Connector 498"/>
            <p:cNvCxnSpPr/>
            <p:nvPr/>
          </p:nvCxnSpPr>
          <p:spPr>
            <a:xfrm flipH="1">
              <a:off x="8286612" y="4400881"/>
              <a:ext cx="3178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flipH="1">
              <a:off x="7740352" y="4400881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1" name="Group 11"/>
            <p:cNvGrpSpPr/>
            <p:nvPr/>
          </p:nvGrpSpPr>
          <p:grpSpPr>
            <a:xfrm>
              <a:off x="8004500" y="3901202"/>
              <a:ext cx="289010" cy="548378"/>
              <a:chOff x="5566399" y="3031583"/>
              <a:chExt cx="289010" cy="548378"/>
            </a:xfrm>
          </p:grpSpPr>
          <p:cxnSp>
            <p:nvCxnSpPr>
              <p:cNvPr id="503" name="Straight Connector 50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/>
            <p:cNvCxnSpPr/>
            <p:nvPr/>
          </p:nvCxnSpPr>
          <p:spPr>
            <a:xfrm flipV="1">
              <a:off x="8003954" y="4306663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7" name="Group 43"/>
          <p:cNvGrpSpPr/>
          <p:nvPr/>
        </p:nvGrpSpPr>
        <p:grpSpPr>
          <a:xfrm>
            <a:off x="777878" y="94330"/>
            <a:ext cx="648072" cy="864096"/>
            <a:chOff x="3203848" y="5229200"/>
            <a:chExt cx="648072" cy="864096"/>
          </a:xfrm>
        </p:grpSpPr>
        <p:cxnSp>
          <p:nvCxnSpPr>
            <p:cNvPr id="607" name="Straight Connector 5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8" name="Straight Arrow Connector 6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7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0" name="Straight Connector 8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Straight Connector 9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Straight Connector 10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3" name="Straight Connector 11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0" name="Group 31"/>
          <p:cNvGrpSpPr/>
          <p:nvPr/>
        </p:nvGrpSpPr>
        <p:grpSpPr>
          <a:xfrm>
            <a:off x="794131" y="5683550"/>
            <a:ext cx="614164" cy="864096"/>
            <a:chOff x="6300192" y="5589240"/>
            <a:chExt cx="648072" cy="864096"/>
          </a:xfrm>
        </p:grpSpPr>
        <p:cxnSp>
          <p:nvCxnSpPr>
            <p:cNvPr id="586" name="Straight Connector 585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Straight Arrow Connector 586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4" name="Group 43"/>
          <p:cNvGrpSpPr/>
          <p:nvPr/>
        </p:nvGrpSpPr>
        <p:grpSpPr>
          <a:xfrm>
            <a:off x="2888412" y="94330"/>
            <a:ext cx="648072" cy="864096"/>
            <a:chOff x="3203848" y="5229200"/>
            <a:chExt cx="648072" cy="864096"/>
          </a:xfrm>
        </p:grpSpPr>
        <p:cxnSp>
          <p:nvCxnSpPr>
            <p:cNvPr id="615" name="Straight Connector 5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7" name="Straight Connector 7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Straight Connector 8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9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Connector 10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Straight Connector 11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2" name="Group 43"/>
          <p:cNvGrpSpPr/>
          <p:nvPr/>
        </p:nvGrpSpPr>
        <p:grpSpPr>
          <a:xfrm>
            <a:off x="5951303" y="94330"/>
            <a:ext cx="648072" cy="864096"/>
            <a:chOff x="3203848" y="5229200"/>
            <a:chExt cx="648072" cy="864096"/>
          </a:xfrm>
        </p:grpSpPr>
        <p:cxnSp>
          <p:nvCxnSpPr>
            <p:cNvPr id="623" name="Straight Connector 5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Straight Connector 7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Straight Connector 8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9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Connector 10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9" name="Straight Connector 11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0" name="Group 31"/>
          <p:cNvGrpSpPr/>
          <p:nvPr/>
        </p:nvGrpSpPr>
        <p:grpSpPr>
          <a:xfrm>
            <a:off x="2910714" y="5683550"/>
            <a:ext cx="614164" cy="864096"/>
            <a:chOff x="6300192" y="5589240"/>
            <a:chExt cx="648072" cy="864096"/>
          </a:xfrm>
        </p:grpSpPr>
        <p:cxnSp>
          <p:nvCxnSpPr>
            <p:cNvPr id="631" name="Straight Connector 630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2" name="Straight Arrow Connector 631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8" name="Group 31"/>
          <p:cNvGrpSpPr/>
          <p:nvPr/>
        </p:nvGrpSpPr>
        <p:grpSpPr>
          <a:xfrm>
            <a:off x="5978707" y="5683550"/>
            <a:ext cx="614164" cy="864096"/>
            <a:chOff x="6300192" y="5589240"/>
            <a:chExt cx="648072" cy="864096"/>
          </a:xfrm>
        </p:grpSpPr>
        <p:cxnSp>
          <p:nvCxnSpPr>
            <p:cNvPr id="639" name="Straight Connector 638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6" name="Group 31"/>
          <p:cNvGrpSpPr/>
          <p:nvPr/>
        </p:nvGrpSpPr>
        <p:grpSpPr>
          <a:xfrm>
            <a:off x="7286002" y="5661248"/>
            <a:ext cx="614164" cy="864096"/>
            <a:chOff x="6300192" y="5589240"/>
            <a:chExt cx="648072" cy="864096"/>
          </a:xfrm>
        </p:grpSpPr>
        <p:cxnSp>
          <p:nvCxnSpPr>
            <p:cNvPr id="647" name="Straight Connector 646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8" name="Straight Arrow Connector 647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4" name="Group 31"/>
          <p:cNvGrpSpPr/>
          <p:nvPr/>
        </p:nvGrpSpPr>
        <p:grpSpPr>
          <a:xfrm>
            <a:off x="4206858" y="5661248"/>
            <a:ext cx="614164" cy="864096"/>
            <a:chOff x="6300192" y="5589240"/>
            <a:chExt cx="648072" cy="864096"/>
          </a:xfrm>
        </p:grpSpPr>
        <p:cxnSp>
          <p:nvCxnSpPr>
            <p:cNvPr id="655" name="Straight Connector 654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6" name="Straight Arrow Connector 655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6" name="Oval 355"/>
          <p:cNvSpPr/>
          <p:nvPr/>
        </p:nvSpPr>
        <p:spPr>
          <a:xfrm>
            <a:off x="2083470" y="513814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74" name="Group 31"/>
          <p:cNvGrpSpPr/>
          <p:nvPr/>
        </p:nvGrpSpPr>
        <p:grpSpPr>
          <a:xfrm>
            <a:off x="2074022" y="5661248"/>
            <a:ext cx="614164" cy="864096"/>
            <a:chOff x="6300192" y="5589240"/>
            <a:chExt cx="648072" cy="864096"/>
          </a:xfrm>
        </p:grpSpPr>
        <p:cxnSp>
          <p:nvCxnSpPr>
            <p:cNvPr id="675" name="Straight Connector 674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2" name="Straight Connector 681"/>
          <p:cNvCxnSpPr/>
          <p:nvPr/>
        </p:nvCxnSpPr>
        <p:spPr>
          <a:xfrm>
            <a:off x="323528" y="94330"/>
            <a:ext cx="7848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>
            <a:off x="323528" y="6547646"/>
            <a:ext cx="7848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TextBox 684"/>
          <p:cNvSpPr txBox="1"/>
          <p:nvPr/>
        </p:nvSpPr>
        <p:spPr>
          <a:xfrm>
            <a:off x="8100392" y="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VDD</a:t>
            </a:r>
            <a:endParaRPr lang="nl-BE" sz="2800" dirty="0"/>
          </a:p>
        </p:txBody>
      </p:sp>
      <p:sp>
        <p:nvSpPr>
          <p:cNvPr id="686" name="TextBox 685"/>
          <p:cNvSpPr txBox="1"/>
          <p:nvPr/>
        </p:nvSpPr>
        <p:spPr>
          <a:xfrm>
            <a:off x="8100392" y="6165304"/>
            <a:ext cx="716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VSS</a:t>
            </a:r>
            <a:endParaRPr lang="nl-BE" sz="2800" dirty="0"/>
          </a:p>
        </p:txBody>
      </p:sp>
      <p:sp>
        <p:nvSpPr>
          <p:cNvPr id="687" name="TextBox 686"/>
          <p:cNvSpPr txBox="1"/>
          <p:nvPr/>
        </p:nvSpPr>
        <p:spPr>
          <a:xfrm>
            <a:off x="617983" y="889556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BL0</a:t>
            </a:r>
            <a:endParaRPr lang="nl-BE" sz="2800" dirty="0">
              <a:solidFill>
                <a:schemeClr val="accent1"/>
              </a:solidFill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2771800" y="889556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BL1</a:t>
            </a:r>
            <a:endParaRPr lang="nl-BE" sz="2800" dirty="0">
              <a:solidFill>
                <a:schemeClr val="accent1"/>
              </a:solidFill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5796136" y="889556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BLx</a:t>
            </a:r>
            <a:endParaRPr lang="nl-BE" sz="2800" dirty="0">
              <a:solidFill>
                <a:schemeClr val="accent1"/>
              </a:solidFill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1944584" y="692696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SL0</a:t>
            </a:r>
            <a:endParaRPr lang="nl-BE" sz="2800" dirty="0">
              <a:solidFill>
                <a:schemeClr val="accent2"/>
              </a:solidFill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067944" y="692696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SL1</a:t>
            </a:r>
            <a:endParaRPr lang="nl-BE" sz="2800" dirty="0">
              <a:solidFill>
                <a:schemeClr val="accent2"/>
              </a:solidFill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7164288" y="692696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SLx</a:t>
            </a:r>
            <a:endParaRPr lang="nl-BE" sz="2800" dirty="0">
              <a:solidFill>
                <a:schemeClr val="accent2"/>
              </a:solidFill>
            </a:endParaRPr>
          </a:p>
        </p:txBody>
      </p:sp>
      <p:sp>
        <p:nvSpPr>
          <p:cNvPr id="693" name="TextBox 692"/>
          <p:cNvSpPr txBox="1"/>
          <p:nvPr/>
        </p:nvSpPr>
        <p:spPr>
          <a:xfrm>
            <a:off x="5148064" y="4725144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</a:rPr>
              <a:t>LBout</a:t>
            </a:r>
            <a:endParaRPr lang="nl-BE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692696"/>
            <a:ext cx="7128792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1907704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0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080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1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067944" y="4941167"/>
            <a:ext cx="1008112" cy="11521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09579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32040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flipV="1">
            <a:off x="4682108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 flipV="1">
            <a:off x="3275856" y="4437112"/>
            <a:ext cx="1532266" cy="24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2"/>
          </p:cNvCxnSpPr>
          <p:nvPr/>
        </p:nvCxnSpPr>
        <p:spPr>
          <a:xfrm rot="16200000" flipH="1">
            <a:off x="3459454" y="3281406"/>
            <a:ext cx="151904" cy="13111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2786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hape 76"/>
          <p:cNvCxnSpPr/>
          <p:nvPr/>
        </p:nvCxnSpPr>
        <p:spPr>
          <a:xfrm rot="10800000" flipV="1">
            <a:off x="4949072" y="3861047"/>
            <a:ext cx="1315116" cy="146929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49864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3888" y="5157192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Sense Amplifier</a:t>
            </a:r>
            <a:endParaRPr lang="nl-BE" sz="2400" dirty="0"/>
          </a:p>
        </p:txBody>
      </p:sp>
      <p:sp>
        <p:nvSpPr>
          <p:cNvPr id="17" name="Trapezoid 16"/>
          <p:cNvSpPr/>
          <p:nvPr/>
        </p:nvSpPr>
        <p:spPr>
          <a:xfrm flipV="1">
            <a:off x="3956244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2724150" y="426377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S&amp;H</a:t>
            </a:r>
            <a:endParaRPr lang="nl-B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299" y="18864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Global Block</a:t>
            </a:r>
            <a:endParaRPr lang="nl-BE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643263" y="1484784"/>
            <a:ext cx="3757037" cy="3094410"/>
            <a:chOff x="2643263" y="1484784"/>
            <a:chExt cx="3757037" cy="3094410"/>
          </a:xfrm>
        </p:grpSpPr>
        <p:grpSp>
          <p:nvGrpSpPr>
            <p:cNvPr id="4" name="Group 3"/>
            <p:cNvGrpSpPr/>
            <p:nvPr/>
          </p:nvGrpSpPr>
          <p:grpSpPr>
            <a:xfrm>
              <a:off x="2906864" y="3082977"/>
              <a:ext cx="283222" cy="432493"/>
              <a:chOff x="5565852" y="3581510"/>
              <a:chExt cx="283222" cy="432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3189522" y="3032729"/>
              <a:ext cx="6013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643263" y="3032729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907411" y="2533050"/>
              <a:ext cx="289010" cy="548378"/>
              <a:chOff x="5566399" y="3031583"/>
              <a:chExt cx="289010" cy="54837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06865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33536" y="3082977"/>
              <a:ext cx="279040" cy="432493"/>
              <a:chOff x="8392524" y="3581510"/>
              <a:chExt cx="279040" cy="43249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8531017" y="3672696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531017" y="3590122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831630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8603281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8539101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141658" y="3032729"/>
              <a:ext cx="592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27293" y="2533050"/>
              <a:ext cx="284744" cy="431372"/>
              <a:chOff x="8386281" y="3031583"/>
              <a:chExt cx="284744" cy="4313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8528132" y="3175061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8528132" y="3092486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8324256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8596414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539101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009447" y="3032729"/>
              <a:ext cx="262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734091" y="2938510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12576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18034" y="1754124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Mtop</a:t>
              </a:r>
              <a:endParaRPr lang="nl-BE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4618" y="250659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</a:t>
              </a:r>
              <a:endParaRPr lang="nl-BE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7161" y="2492307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Mupbar</a:t>
              </a:r>
              <a:endParaRPr lang="nl-BE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8861" y="3240019"/>
              <a:ext cx="68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</a:t>
              </a:r>
              <a:endParaRPr lang="nl-BE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7622" y="3240019"/>
              <a:ext cx="89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Mdownbar</a:t>
              </a:r>
              <a:endParaRPr lang="nl-BE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8034" y="4044886"/>
              <a:ext cx="796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Mbottom</a:t>
              </a:r>
              <a:endParaRPr lang="nl-BE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7841" y="23018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</a:t>
              </a:r>
              <a:endParaRPr lang="nl-BE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7841" y="345434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</a:t>
              </a:r>
              <a:endParaRPr lang="nl-BE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3901" y="230181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Mpassnbar</a:t>
              </a:r>
              <a:endParaRPr lang="nl-BE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3901" y="350673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Mpasspbar</a:t>
              </a:r>
              <a:endParaRPr lang="nl-BE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9912" y="1484784"/>
              <a:ext cx="1365981" cy="3094410"/>
              <a:chOff x="4800600" y="1381337"/>
              <a:chExt cx="1365981" cy="3094410"/>
            </a:xfrm>
          </p:grpSpPr>
          <p:grpSp>
            <p:nvGrpSpPr>
              <p:cNvPr id="47" name="Group 126"/>
              <p:cNvGrpSpPr/>
              <p:nvPr/>
            </p:nvGrpSpPr>
            <p:grpSpPr>
              <a:xfrm>
                <a:off x="4800974" y="3154561"/>
                <a:ext cx="228619" cy="289010"/>
                <a:chOff x="4800974" y="3154561"/>
                <a:chExt cx="228619" cy="28901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947018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29593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4807277" y="3437220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00974" y="3154561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25"/>
              <p:cNvGrpSpPr/>
              <p:nvPr/>
            </p:nvGrpSpPr>
            <p:grpSpPr>
              <a:xfrm>
                <a:off x="5934737" y="3154561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28"/>
              <p:cNvGrpSpPr/>
              <p:nvPr/>
            </p:nvGrpSpPr>
            <p:grpSpPr>
              <a:xfrm>
                <a:off x="5934737" y="2414501"/>
                <a:ext cx="228668" cy="295430"/>
                <a:chOff x="5934737" y="2414501"/>
                <a:chExt cx="228668" cy="29543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34737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017312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010963" y="27099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 flipV="1">
                  <a:off x="6004600" y="2414501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127"/>
              <p:cNvGrpSpPr/>
              <p:nvPr/>
            </p:nvGrpSpPr>
            <p:grpSpPr>
              <a:xfrm>
                <a:off x="4804110" y="2420921"/>
                <a:ext cx="228659" cy="285823"/>
                <a:chOff x="4804110" y="2420921"/>
                <a:chExt cx="228659" cy="285823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804110" y="2427342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50194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32769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4804150" y="27067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4807284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57052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027482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482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94259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62667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62667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666901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7284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57052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07284" y="367858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07284" y="2185904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7052" y="2176375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07284" y="2185905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129"/>
              <p:cNvGrpSpPr/>
              <p:nvPr/>
            </p:nvGrpSpPr>
            <p:grpSpPr>
              <a:xfrm>
                <a:off x="5239214" y="1636413"/>
                <a:ext cx="241366" cy="295430"/>
                <a:chOff x="5239214" y="1636413"/>
                <a:chExt cx="241366" cy="29543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239214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321789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5315440" y="1931843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5309080" y="1636413"/>
                  <a:ext cx="1715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130"/>
              <p:cNvGrpSpPr/>
              <p:nvPr/>
            </p:nvGrpSpPr>
            <p:grpSpPr>
              <a:xfrm>
                <a:off x="5248739" y="3935839"/>
                <a:ext cx="231844" cy="289010"/>
                <a:chOff x="5248739" y="3935839"/>
                <a:chExt cx="231844" cy="28901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48739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331314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34492" y="4218498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324965" y="3935839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5474229" y="3675412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74229" y="421532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74229" y="1925477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74229" y="138557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7284" y="1381337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07284" y="446621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299075" y="2930525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800600" y="2825750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10674" y="2898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751340" y="29993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238729" y="3107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102825" y="29969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18900</TotalTime>
  <Words>238</Words>
  <Application>Microsoft Office PowerPoint</Application>
  <PresentationFormat>On-screen Show (4:3)</PresentationFormat>
  <Paragraphs>191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1810</cp:revision>
  <dcterms:created xsi:type="dcterms:W3CDTF">2014-03-31T12:36:47Z</dcterms:created>
  <dcterms:modified xsi:type="dcterms:W3CDTF">2014-05-08T16:12:00Z</dcterms:modified>
</cp:coreProperties>
</file>