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040" y="1090444"/>
            <a:ext cx="3240360" cy="5616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" name="Group 5"/>
          <p:cNvGrpSpPr/>
          <p:nvPr/>
        </p:nvGrpSpPr>
        <p:grpSpPr>
          <a:xfrm>
            <a:off x="2035873" y="2205656"/>
            <a:ext cx="1762100" cy="1728192"/>
            <a:chOff x="2233836" y="1988840"/>
            <a:chExt cx="1762100" cy="1728192"/>
          </a:xfrm>
        </p:grpSpPr>
        <p:sp>
          <p:nvSpPr>
            <p:cNvPr id="7" name="Oval 6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69165" y="164765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8685" y="2733774"/>
            <a:ext cx="1857080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8264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Oval 21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 flipH="1">
            <a:off x="6938837" y="5589240"/>
            <a:ext cx="648072" cy="864096"/>
            <a:chOff x="6300192" y="5589240"/>
            <a:chExt cx="648072" cy="86409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5439369" y="1484784"/>
            <a:ext cx="648072" cy="864096"/>
            <a:chOff x="3203848" y="5229200"/>
            <a:chExt cx="648072" cy="86409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51"/>
          <p:cNvGrpSpPr/>
          <p:nvPr/>
        </p:nvGrpSpPr>
        <p:grpSpPr>
          <a:xfrm flipH="1">
            <a:off x="6938739" y="1484784"/>
            <a:ext cx="504056" cy="864096"/>
            <a:chOff x="3203848" y="5229200"/>
            <a:chExt cx="648072" cy="86409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642693" y="14847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76256" y="1484784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4088" y="1052736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052736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9979" y="53996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01707" y="5410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9" name="Oval 68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extBox 69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3" name="TextBox 72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/>
          <p:nvPr/>
        </p:nvGrpSpPr>
        <p:grpSpPr>
          <a:xfrm>
            <a:off x="1754163" y="573063"/>
            <a:ext cx="648072" cy="864096"/>
            <a:chOff x="3203848" y="5229200"/>
            <a:chExt cx="648072" cy="86409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/>
          <p:nvPr/>
        </p:nvGrpSpPr>
        <p:grpSpPr>
          <a:xfrm>
            <a:off x="4432176" y="2757686"/>
            <a:ext cx="614164" cy="864096"/>
            <a:chOff x="6300192" y="5589240"/>
            <a:chExt cx="648072" cy="86409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43"/>
          <p:cNvGrpSpPr/>
          <p:nvPr/>
        </p:nvGrpSpPr>
        <p:grpSpPr>
          <a:xfrm>
            <a:off x="4398268" y="573063"/>
            <a:ext cx="648072" cy="864096"/>
            <a:chOff x="3203848" y="5229200"/>
            <a:chExt cx="648072" cy="86409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31"/>
          <p:cNvGrpSpPr/>
          <p:nvPr/>
        </p:nvGrpSpPr>
        <p:grpSpPr>
          <a:xfrm>
            <a:off x="1782738" y="2733303"/>
            <a:ext cx="614164" cy="864096"/>
            <a:chOff x="6300192" y="5589240"/>
            <a:chExt cx="648072" cy="86409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2392710" y="1437159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10594" y="18692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2148" y="1365151"/>
            <a:ext cx="0" cy="1387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60032" y="18692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5" name="Straight Connector 44"/>
          <p:cNvCxnSpPr/>
          <p:nvPr/>
        </p:nvCxnSpPr>
        <p:spPr>
          <a:xfrm>
            <a:off x="1331640" y="548680"/>
            <a:ext cx="55446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5"/>
            <a:endCxn id="66" idx="1"/>
          </p:cNvCxnSpPr>
          <p:nvPr/>
        </p:nvCxnSpPr>
        <p:spPr>
          <a:xfrm>
            <a:off x="2517907" y="2176520"/>
            <a:ext cx="871911" cy="49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1"/>
          <p:cNvGrpSpPr/>
          <p:nvPr/>
        </p:nvGrpSpPr>
        <p:grpSpPr>
          <a:xfrm flipH="1">
            <a:off x="3372247" y="3381375"/>
            <a:ext cx="360040" cy="504056"/>
            <a:chOff x="6300192" y="5589240"/>
            <a:chExt cx="648072" cy="86409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023249" y="2863320"/>
            <a:ext cx="733139" cy="348139"/>
          </a:xfrm>
          <a:prstGeom prst="rect">
            <a:avLst/>
          </a:prstGeom>
          <a:noFill/>
        </p:spPr>
      </p:pic>
      <p:grpSp>
        <p:nvGrpSpPr>
          <p:cNvPr id="76" name="Group 31"/>
          <p:cNvGrpSpPr/>
          <p:nvPr/>
        </p:nvGrpSpPr>
        <p:grpSpPr>
          <a:xfrm>
            <a:off x="2771800" y="4245471"/>
            <a:ext cx="614164" cy="864096"/>
            <a:chOff x="6300192" y="5589240"/>
            <a:chExt cx="648072" cy="864096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endCxn id="94" idx="1"/>
          </p:cNvCxnSpPr>
          <p:nvPr/>
        </p:nvCxnSpPr>
        <p:spPr>
          <a:xfrm>
            <a:off x="5170302" y="2176520"/>
            <a:ext cx="871911" cy="49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31"/>
          <p:cNvGrpSpPr/>
          <p:nvPr/>
        </p:nvGrpSpPr>
        <p:grpSpPr>
          <a:xfrm flipH="1">
            <a:off x="6024642" y="3381375"/>
            <a:ext cx="360040" cy="504056"/>
            <a:chOff x="6300192" y="5589240"/>
            <a:chExt cx="648072" cy="864096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4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675644" y="2863320"/>
            <a:ext cx="733139" cy="348139"/>
          </a:xfrm>
          <a:prstGeom prst="rect">
            <a:avLst/>
          </a:prstGeom>
          <a:noFill/>
        </p:spPr>
      </p:pic>
      <p:grpSp>
        <p:nvGrpSpPr>
          <p:cNvPr id="95" name="Group 31"/>
          <p:cNvGrpSpPr/>
          <p:nvPr/>
        </p:nvGrpSpPr>
        <p:grpSpPr>
          <a:xfrm>
            <a:off x="5424195" y="4245471"/>
            <a:ext cx="614164" cy="864096"/>
            <a:chOff x="6300192" y="5589240"/>
            <a:chExt cx="648072" cy="864096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Oval 103"/>
          <p:cNvSpPr/>
          <p:nvPr/>
        </p:nvSpPr>
        <p:spPr>
          <a:xfrm>
            <a:off x="3203848" y="3885431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l 104"/>
          <p:cNvSpPr/>
          <p:nvPr/>
        </p:nvSpPr>
        <p:spPr>
          <a:xfrm>
            <a:off x="5868144" y="3885431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392710" y="3597399"/>
            <a:ext cx="0" cy="1559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042148" y="3597399"/>
            <a:ext cx="0" cy="1559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331640" y="5157192"/>
            <a:ext cx="5616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331640" y="170080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BL1</a:t>
            </a:r>
            <a:endParaRPr lang="nl-BE" sz="2800" dirty="0">
              <a:solidFill>
                <a:schemeClr val="accent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08104" y="170080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BL2</a:t>
            </a:r>
            <a:endParaRPr lang="nl-BE" sz="2800" dirty="0">
              <a:solidFill>
                <a:schemeClr val="accent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71800" y="2996952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H</a:t>
            </a:r>
            <a:endParaRPr lang="nl-BE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36096" y="2996952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L</a:t>
            </a:r>
            <a:endParaRPr lang="nl-BE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07904" y="393305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SL1</a:t>
            </a:r>
            <a:endParaRPr lang="nl-BE" sz="2800" dirty="0">
              <a:solidFill>
                <a:schemeClr val="accent2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72200" y="393305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SL2</a:t>
            </a:r>
            <a:endParaRPr lang="nl-BE" sz="2800" dirty="0">
              <a:solidFill>
                <a:schemeClr val="accent2"/>
              </a:solidFill>
            </a:endParaRPr>
          </a:p>
        </p:txBody>
      </p:sp>
      <p:cxnSp>
        <p:nvCxnSpPr>
          <p:cNvPr id="123" name="Straight Connector 122"/>
          <p:cNvCxnSpPr>
            <a:stCxn id="37" idx="6"/>
            <a:endCxn id="38" idx="2"/>
          </p:cNvCxnSpPr>
          <p:nvPr/>
        </p:nvCxnSpPr>
        <p:spPr>
          <a:xfrm>
            <a:off x="2570634" y="2049227"/>
            <a:ext cx="2289398" cy="0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020272" y="260648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VDD</a:t>
            </a:r>
            <a:endParaRPr lang="nl-BE" sz="2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20272" y="4941168"/>
            <a:ext cx="716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VSS</a:t>
            </a:r>
            <a:endParaRPr lang="nl-B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692696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907704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067944" y="4941167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09579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32040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flipV="1">
            <a:off x="4682108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 flipV="1">
            <a:off x="3275856" y="4437112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</p:cNvCxnSpPr>
          <p:nvPr/>
        </p:nvCxnSpPr>
        <p:spPr>
          <a:xfrm rot="16200000" flipH="1">
            <a:off x="3459454" y="3281406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786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76"/>
          <p:cNvCxnSpPr/>
          <p:nvPr/>
        </p:nvCxnSpPr>
        <p:spPr>
          <a:xfrm rot="10800000" flipV="1">
            <a:off x="4949072" y="3861047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864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515719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7" name="Trapezoid 16"/>
          <p:cNvSpPr/>
          <p:nvPr/>
        </p:nvSpPr>
        <p:spPr>
          <a:xfrm flipV="1">
            <a:off x="3956244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724150" y="42637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924944"/>
            <a:ext cx="7488832" cy="3528392"/>
            <a:chOff x="1619672" y="2924944"/>
            <a:chExt cx="7488832" cy="3528392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6510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V+</a:t>
              </a:r>
              <a:endParaRPr lang="nl-BE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72514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V-</a:t>
              </a:r>
              <a:endParaRPr lang="nl-B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1473" y="4581128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648072" cy="429531"/>
              <a:chOff x="3635896" y="2708920"/>
              <a:chExt cx="648072" cy="4295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 - V</a:t>
                </a:r>
                <a:endParaRPr lang="nl-BE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17331" y="283067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+</a:t>
                </a:r>
                <a:endParaRPr lang="nl-BE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44800" y="2830674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-</a:t>
                </a:r>
                <a:endParaRPr lang="nl-BE" sz="14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48825" y="3068960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99695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VDD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848991"/>
              <a:ext cx="4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VSS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0152" y="4005064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Voffset</a:t>
              </a:r>
              <a:endParaRPr lang="nl-BE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12700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51920" y="4293096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Voffset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174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1541</cp:revision>
  <dcterms:created xsi:type="dcterms:W3CDTF">2014-03-31T12:36:47Z</dcterms:created>
  <dcterms:modified xsi:type="dcterms:W3CDTF">2014-05-05T18:45:13Z</dcterms:modified>
</cp:coreProperties>
</file>