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0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204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02F5-0EC4-4BD2-9CF3-D3CB774E89BF}" type="datetimeFigureOut">
              <a:rPr lang="nl-BE" smtClean="0"/>
              <a:pPr/>
              <a:t>25/04/2014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366D-CD62-4FC1-B8C1-6F7C5F76AA5E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02F5-0EC4-4BD2-9CF3-D3CB774E89BF}" type="datetimeFigureOut">
              <a:rPr lang="nl-BE" smtClean="0"/>
              <a:pPr/>
              <a:t>25/04/2014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366D-CD62-4FC1-B8C1-6F7C5F76AA5E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02F5-0EC4-4BD2-9CF3-D3CB774E89BF}" type="datetimeFigureOut">
              <a:rPr lang="nl-BE" smtClean="0"/>
              <a:pPr/>
              <a:t>25/04/2014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366D-CD62-4FC1-B8C1-6F7C5F76AA5E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02F5-0EC4-4BD2-9CF3-D3CB774E89BF}" type="datetimeFigureOut">
              <a:rPr lang="nl-BE" smtClean="0"/>
              <a:pPr/>
              <a:t>25/04/2014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366D-CD62-4FC1-B8C1-6F7C5F76AA5E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02F5-0EC4-4BD2-9CF3-D3CB774E89BF}" type="datetimeFigureOut">
              <a:rPr lang="nl-BE" smtClean="0"/>
              <a:pPr/>
              <a:t>25/04/2014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366D-CD62-4FC1-B8C1-6F7C5F76AA5E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02F5-0EC4-4BD2-9CF3-D3CB774E89BF}" type="datetimeFigureOut">
              <a:rPr lang="nl-BE" smtClean="0"/>
              <a:pPr/>
              <a:t>25/04/2014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366D-CD62-4FC1-B8C1-6F7C5F76AA5E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02F5-0EC4-4BD2-9CF3-D3CB774E89BF}" type="datetimeFigureOut">
              <a:rPr lang="nl-BE" smtClean="0"/>
              <a:pPr/>
              <a:t>25/04/2014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366D-CD62-4FC1-B8C1-6F7C5F76AA5E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02F5-0EC4-4BD2-9CF3-D3CB774E89BF}" type="datetimeFigureOut">
              <a:rPr lang="nl-BE" smtClean="0"/>
              <a:pPr/>
              <a:t>25/04/2014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366D-CD62-4FC1-B8C1-6F7C5F76AA5E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02F5-0EC4-4BD2-9CF3-D3CB774E89BF}" type="datetimeFigureOut">
              <a:rPr lang="nl-BE" smtClean="0"/>
              <a:pPr/>
              <a:t>25/04/2014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366D-CD62-4FC1-B8C1-6F7C5F76AA5E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02F5-0EC4-4BD2-9CF3-D3CB774E89BF}" type="datetimeFigureOut">
              <a:rPr lang="nl-BE" smtClean="0"/>
              <a:pPr/>
              <a:t>25/04/2014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366D-CD62-4FC1-B8C1-6F7C5F76AA5E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02F5-0EC4-4BD2-9CF3-D3CB774E89BF}" type="datetimeFigureOut">
              <a:rPr lang="nl-BE" smtClean="0"/>
              <a:pPr/>
              <a:t>25/04/2014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366D-CD62-4FC1-B8C1-6F7C5F76AA5E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B02F5-0EC4-4BD2-9CF3-D3CB774E89BF}" type="datetimeFigureOut">
              <a:rPr lang="nl-BE" smtClean="0"/>
              <a:pPr/>
              <a:t>25/04/2014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C366D-CD62-4FC1-B8C1-6F7C5F76AA5E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gi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932040" y="1090444"/>
            <a:ext cx="3240360" cy="56166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grpSp>
        <p:nvGrpSpPr>
          <p:cNvPr id="2" name="Group 5"/>
          <p:cNvGrpSpPr/>
          <p:nvPr/>
        </p:nvGrpSpPr>
        <p:grpSpPr>
          <a:xfrm>
            <a:off x="2035873" y="2205656"/>
            <a:ext cx="1762100" cy="1728192"/>
            <a:chOff x="2233836" y="1988840"/>
            <a:chExt cx="1762100" cy="1728192"/>
          </a:xfrm>
        </p:grpSpPr>
        <p:sp>
          <p:nvSpPr>
            <p:cNvPr id="7" name="Oval 6"/>
            <p:cNvSpPr/>
            <p:nvPr/>
          </p:nvSpPr>
          <p:spPr>
            <a:xfrm>
              <a:off x="2267744" y="1988840"/>
              <a:ext cx="1728192" cy="1728192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843808" y="2924944"/>
              <a:ext cx="0" cy="504056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2843808" y="3429000"/>
              <a:ext cx="28803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843808" y="2924944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771800" y="2924944"/>
              <a:ext cx="0" cy="50405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483768" y="3183480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3124697" y="2780928"/>
              <a:ext cx="0" cy="1585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14" name="Picture 8" descr="http://lateblt.tripod.com/resistor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5400000">
              <a:off x="2766341" y="2246432"/>
              <a:ext cx="733139" cy="348139"/>
            </a:xfrm>
            <a:prstGeom prst="rect">
              <a:avLst/>
            </a:prstGeom>
            <a:noFill/>
          </p:spPr>
        </p:pic>
        <p:cxnSp>
          <p:nvCxnSpPr>
            <p:cNvPr id="15" name="Straight Connector 14"/>
            <p:cNvCxnSpPr/>
            <p:nvPr/>
          </p:nvCxnSpPr>
          <p:spPr>
            <a:xfrm>
              <a:off x="3112788" y="3429000"/>
              <a:ext cx="4763" cy="21602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233836" y="2780928"/>
              <a:ext cx="588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WL</a:t>
              </a:r>
              <a:endParaRPr lang="nl-BE" sz="24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569165" y="1647654"/>
            <a:ext cx="7777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tx2"/>
                </a:solidFill>
              </a:rPr>
              <a:t>CEL</a:t>
            </a:r>
            <a:endParaRPr lang="nl-BE" sz="3200" dirty="0">
              <a:solidFill>
                <a:schemeClr val="tx2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3968685" y="2733774"/>
            <a:ext cx="1857080" cy="3110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084168" y="2348880"/>
            <a:ext cx="0" cy="32403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48264" y="2348880"/>
            <a:ext cx="0" cy="32403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6228184" y="2479264"/>
            <a:ext cx="576064" cy="576064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2" name="Oval 21"/>
          <p:cNvSpPr/>
          <p:nvPr/>
        </p:nvSpPr>
        <p:spPr>
          <a:xfrm>
            <a:off x="6228184" y="3214790"/>
            <a:ext cx="576064" cy="576064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3" name="Oval 22"/>
          <p:cNvSpPr/>
          <p:nvPr/>
        </p:nvSpPr>
        <p:spPr>
          <a:xfrm>
            <a:off x="6228184" y="4897441"/>
            <a:ext cx="576064" cy="576064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4" name="TextBox 23"/>
          <p:cNvSpPr txBox="1"/>
          <p:nvPr/>
        </p:nvSpPr>
        <p:spPr>
          <a:xfrm rot="5400000">
            <a:off x="6398390" y="3737910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nl-BE" sz="28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5796136" y="5733256"/>
            <a:ext cx="0" cy="50405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796136" y="6237312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796136" y="5733256"/>
            <a:ext cx="2880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724128" y="5733256"/>
            <a:ext cx="0" cy="5040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436096" y="5991792"/>
            <a:ext cx="2880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6077025" y="5589240"/>
            <a:ext cx="0" cy="158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065116" y="6237312"/>
            <a:ext cx="4763" cy="2160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" name="Group 31"/>
          <p:cNvGrpSpPr/>
          <p:nvPr/>
        </p:nvGrpSpPr>
        <p:grpSpPr>
          <a:xfrm flipH="1">
            <a:off x="6938837" y="5589240"/>
            <a:ext cx="648072" cy="864096"/>
            <a:chOff x="6300192" y="5589240"/>
            <a:chExt cx="648072" cy="864096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6660232" y="5733256"/>
              <a:ext cx="0" cy="504056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6660232" y="6237312"/>
              <a:ext cx="28803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6660232" y="5733256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6588224" y="5733256"/>
              <a:ext cx="0" cy="50405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6300192" y="5991792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6941121" y="5589240"/>
              <a:ext cx="0" cy="1585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6929212" y="6237312"/>
              <a:ext cx="4763" cy="21602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0" name="Straight Connector 39"/>
          <p:cNvCxnSpPr/>
          <p:nvPr/>
        </p:nvCxnSpPr>
        <p:spPr>
          <a:xfrm>
            <a:off x="5652120" y="6453336"/>
            <a:ext cx="1800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156176" y="6525344"/>
            <a:ext cx="6480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331942" y="6597352"/>
            <a:ext cx="2880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432649" y="6669360"/>
            <a:ext cx="803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" name="Group 43"/>
          <p:cNvGrpSpPr/>
          <p:nvPr/>
        </p:nvGrpSpPr>
        <p:grpSpPr>
          <a:xfrm>
            <a:off x="5439369" y="1484784"/>
            <a:ext cx="648072" cy="864096"/>
            <a:chOff x="3203848" y="5229200"/>
            <a:chExt cx="648072" cy="864096"/>
          </a:xfrm>
        </p:grpSpPr>
        <p:cxnSp>
          <p:nvCxnSpPr>
            <p:cNvPr id="45" name="Straight Connector 44"/>
            <p:cNvCxnSpPr/>
            <p:nvPr/>
          </p:nvCxnSpPr>
          <p:spPr>
            <a:xfrm>
              <a:off x="3563888" y="5373216"/>
              <a:ext cx="0" cy="504056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H="1">
              <a:off x="3556745" y="5375597"/>
              <a:ext cx="28803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3563888" y="5877272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3491880" y="5373216"/>
              <a:ext cx="0" cy="50405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3203848" y="5631752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3844777" y="5229200"/>
              <a:ext cx="0" cy="1585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832868" y="5877272"/>
              <a:ext cx="4763" cy="21602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" name="Group 51"/>
          <p:cNvGrpSpPr/>
          <p:nvPr/>
        </p:nvGrpSpPr>
        <p:grpSpPr>
          <a:xfrm flipH="1">
            <a:off x="6938739" y="1484784"/>
            <a:ext cx="504056" cy="864096"/>
            <a:chOff x="3203848" y="5229200"/>
            <a:chExt cx="648072" cy="864096"/>
          </a:xfrm>
        </p:grpSpPr>
        <p:cxnSp>
          <p:nvCxnSpPr>
            <p:cNvPr id="53" name="Straight Connector 52"/>
            <p:cNvCxnSpPr/>
            <p:nvPr/>
          </p:nvCxnSpPr>
          <p:spPr>
            <a:xfrm>
              <a:off x="3563888" y="5373216"/>
              <a:ext cx="0" cy="5040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H="1">
              <a:off x="3556745" y="5375597"/>
              <a:ext cx="288032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3563888" y="5877272"/>
              <a:ext cx="28803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3491880" y="5373216"/>
              <a:ext cx="0" cy="5040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3203848" y="5631752"/>
              <a:ext cx="28803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3844777" y="5229200"/>
              <a:ext cx="0" cy="1585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3832868" y="5877272"/>
              <a:ext cx="4763" cy="2160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0" name="Straight Connector 59"/>
          <p:cNvCxnSpPr/>
          <p:nvPr/>
        </p:nvCxnSpPr>
        <p:spPr>
          <a:xfrm>
            <a:off x="5642693" y="1484784"/>
            <a:ext cx="6480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6876256" y="1484784"/>
            <a:ext cx="64807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364088" y="1052736"/>
            <a:ext cx="549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Vdd</a:t>
            </a:r>
            <a:endParaRPr lang="nl-BE" dirty="0"/>
          </a:p>
        </p:txBody>
      </p:sp>
      <p:sp>
        <p:nvSpPr>
          <p:cNvPr id="63" name="TextBox 62"/>
          <p:cNvSpPr txBox="1"/>
          <p:nvPr/>
        </p:nvSpPr>
        <p:spPr>
          <a:xfrm>
            <a:off x="6444208" y="1052736"/>
            <a:ext cx="1277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Vdd_WRITE</a:t>
            </a:r>
            <a:endParaRPr lang="nl-B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779979" y="539969"/>
            <a:ext cx="16081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tx2"/>
                </a:solidFill>
              </a:rPr>
              <a:t>BRANCH</a:t>
            </a:r>
            <a:endParaRPr lang="nl-BE" sz="3200" dirty="0">
              <a:solidFill>
                <a:schemeClr val="tx2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292080" y="3717032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BL</a:t>
            </a:r>
            <a:endParaRPr lang="nl-BE" sz="2800" dirty="0"/>
          </a:p>
        </p:txBody>
      </p:sp>
      <p:sp>
        <p:nvSpPr>
          <p:cNvPr id="66" name="TextBox 65"/>
          <p:cNvSpPr txBox="1"/>
          <p:nvPr/>
        </p:nvSpPr>
        <p:spPr>
          <a:xfrm>
            <a:off x="7092280" y="3717032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SL</a:t>
            </a:r>
            <a:endParaRPr lang="nl-BE" sz="2800" dirty="0"/>
          </a:p>
        </p:txBody>
      </p:sp>
      <p:sp>
        <p:nvSpPr>
          <p:cNvPr id="67" name="TextBox 66"/>
          <p:cNvSpPr txBox="1"/>
          <p:nvPr/>
        </p:nvSpPr>
        <p:spPr>
          <a:xfrm>
            <a:off x="7101707" y="541092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SL</a:t>
            </a:r>
            <a:endParaRPr lang="nl-BE" dirty="0"/>
          </a:p>
        </p:txBody>
      </p:sp>
      <p:sp>
        <p:nvSpPr>
          <p:cNvPr id="68" name="TextBox 67"/>
          <p:cNvSpPr txBox="1"/>
          <p:nvPr/>
        </p:nvSpPr>
        <p:spPr>
          <a:xfrm>
            <a:off x="4860032" y="537321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Discharge</a:t>
            </a:r>
            <a:endParaRPr lang="nl-BE" dirty="0"/>
          </a:p>
        </p:txBody>
      </p:sp>
      <p:sp>
        <p:nvSpPr>
          <p:cNvPr id="69" name="Oval 68"/>
          <p:cNvSpPr/>
          <p:nvPr/>
        </p:nvSpPr>
        <p:spPr>
          <a:xfrm>
            <a:off x="6228184" y="4199858"/>
            <a:ext cx="576064" cy="576064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0" name="TextBox 69"/>
          <p:cNvSpPr txBox="1"/>
          <p:nvPr/>
        </p:nvSpPr>
        <p:spPr>
          <a:xfrm>
            <a:off x="6155703" y="2554664"/>
            <a:ext cx="73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Data0</a:t>
            </a:r>
            <a:endParaRPr lang="nl-BE" dirty="0"/>
          </a:p>
        </p:txBody>
      </p:sp>
      <p:sp>
        <p:nvSpPr>
          <p:cNvPr id="71" name="TextBox 70"/>
          <p:cNvSpPr txBox="1"/>
          <p:nvPr/>
        </p:nvSpPr>
        <p:spPr>
          <a:xfrm>
            <a:off x="6155703" y="3299382"/>
            <a:ext cx="73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Data1</a:t>
            </a:r>
            <a:endParaRPr lang="nl-BE" dirty="0"/>
          </a:p>
        </p:txBody>
      </p:sp>
      <p:sp>
        <p:nvSpPr>
          <p:cNvPr id="72" name="TextBox 71"/>
          <p:cNvSpPr txBox="1"/>
          <p:nvPr/>
        </p:nvSpPr>
        <p:spPr>
          <a:xfrm>
            <a:off x="6155703" y="4317477"/>
            <a:ext cx="717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Datax</a:t>
            </a:r>
            <a:endParaRPr lang="nl-BE" dirty="0"/>
          </a:p>
        </p:txBody>
      </p:sp>
      <p:sp>
        <p:nvSpPr>
          <p:cNvPr id="73" name="TextBox 72"/>
          <p:cNvSpPr txBox="1"/>
          <p:nvPr/>
        </p:nvSpPr>
        <p:spPr>
          <a:xfrm>
            <a:off x="6268827" y="5033914"/>
            <a:ext cx="489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</a:t>
            </a:r>
            <a:endParaRPr lang="nl-B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85750" y="1869039"/>
            <a:ext cx="8305799" cy="4969910"/>
            <a:chOff x="285750" y="1869039"/>
            <a:chExt cx="8305799" cy="4969910"/>
          </a:xfrm>
        </p:grpSpPr>
        <p:pic>
          <p:nvPicPr>
            <p:cNvPr id="4" name="Picture 2" descr="U:\Thesis-Design-of-RRam\Design\PassGateAnalysis\SPICE\fig\transientlatchresistancesweep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5750" y="1869039"/>
              <a:ext cx="8305799" cy="4969910"/>
            </a:xfrm>
            <a:prstGeom prst="rect">
              <a:avLst/>
            </a:prstGeom>
            <a:noFill/>
          </p:spPr>
        </p:pic>
        <p:sp>
          <p:nvSpPr>
            <p:cNvPr id="6" name="Freeform 5"/>
            <p:cNvSpPr/>
            <p:nvPr/>
          </p:nvSpPr>
          <p:spPr>
            <a:xfrm>
              <a:off x="5908675" y="2733674"/>
              <a:ext cx="865504" cy="291465"/>
            </a:xfrm>
            <a:custGeom>
              <a:avLst/>
              <a:gdLst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0866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3152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69227 h 281622"/>
                <a:gd name="connsiteX0" fmla="*/ 0 w 3581400"/>
                <a:gd name="connsiteY0" fmla="*/ 481965 h 516890"/>
                <a:gd name="connsiteX1" fmla="*/ 560070 w 3581400"/>
                <a:gd name="connsiteY1" fmla="*/ 0 h 516890"/>
                <a:gd name="connsiteX2" fmla="*/ 396240 w 3581400"/>
                <a:gd name="connsiteY2" fmla="*/ 481965 h 516890"/>
                <a:gd name="connsiteX3" fmla="*/ 731520 w 3581400"/>
                <a:gd name="connsiteY3" fmla="*/ 276225 h 516890"/>
                <a:gd name="connsiteX4" fmla="*/ 1844040 w 3581400"/>
                <a:gd name="connsiteY4" fmla="*/ 230505 h 516890"/>
                <a:gd name="connsiteX5" fmla="*/ 2042160 w 3581400"/>
                <a:gd name="connsiteY5" fmla="*/ 382905 h 516890"/>
                <a:gd name="connsiteX6" fmla="*/ 3581400 w 3581400"/>
                <a:gd name="connsiteY6" fmla="*/ 386715 h 516890"/>
                <a:gd name="connsiteX0" fmla="*/ 0 w 3581400"/>
                <a:gd name="connsiteY0" fmla="*/ 264477 h 298767"/>
                <a:gd name="connsiteX1" fmla="*/ 396240 w 3581400"/>
                <a:gd name="connsiteY1" fmla="*/ 264477 h 298767"/>
                <a:gd name="connsiteX2" fmla="*/ 731520 w 3581400"/>
                <a:gd name="connsiteY2" fmla="*/ 58737 h 298767"/>
                <a:gd name="connsiteX3" fmla="*/ 1844040 w 3581400"/>
                <a:gd name="connsiteY3" fmla="*/ 13017 h 298767"/>
                <a:gd name="connsiteX4" fmla="*/ 2042160 w 3581400"/>
                <a:gd name="connsiteY4" fmla="*/ 165417 h 298767"/>
                <a:gd name="connsiteX5" fmla="*/ 3581400 w 3581400"/>
                <a:gd name="connsiteY5" fmla="*/ 169227 h 298767"/>
                <a:gd name="connsiteX0" fmla="*/ 0 w 3581400"/>
                <a:gd name="connsiteY0" fmla="*/ 222250 h 256540"/>
                <a:gd name="connsiteX1" fmla="*/ 396240 w 3581400"/>
                <a:gd name="connsiteY1" fmla="*/ 222250 h 256540"/>
                <a:gd name="connsiteX2" fmla="*/ 731520 w 3581400"/>
                <a:gd name="connsiteY2" fmla="*/ 16510 h 256540"/>
                <a:gd name="connsiteX3" fmla="*/ 2042160 w 3581400"/>
                <a:gd name="connsiteY3" fmla="*/ 123190 h 256540"/>
                <a:gd name="connsiteX4" fmla="*/ 3581400 w 3581400"/>
                <a:gd name="connsiteY4" fmla="*/ 127000 h 256540"/>
                <a:gd name="connsiteX0" fmla="*/ 0 w 3581400"/>
                <a:gd name="connsiteY0" fmla="*/ 205740 h 240030"/>
                <a:gd name="connsiteX1" fmla="*/ 396240 w 3581400"/>
                <a:gd name="connsiteY1" fmla="*/ 205740 h 240030"/>
                <a:gd name="connsiteX2" fmla="*/ 731520 w 3581400"/>
                <a:gd name="connsiteY2" fmla="*/ 0 h 240030"/>
                <a:gd name="connsiteX3" fmla="*/ 3581400 w 3581400"/>
                <a:gd name="connsiteY3" fmla="*/ 110490 h 240030"/>
                <a:gd name="connsiteX0" fmla="*/ 0 w 1885950"/>
                <a:gd name="connsiteY0" fmla="*/ 476250 h 510540"/>
                <a:gd name="connsiteX1" fmla="*/ 396240 w 1885950"/>
                <a:gd name="connsiteY1" fmla="*/ 476250 h 510540"/>
                <a:gd name="connsiteX2" fmla="*/ 731520 w 1885950"/>
                <a:gd name="connsiteY2" fmla="*/ 270510 h 510540"/>
                <a:gd name="connsiteX3" fmla="*/ 1885950 w 1885950"/>
                <a:gd name="connsiteY3" fmla="*/ 0 h 510540"/>
                <a:gd name="connsiteX0" fmla="*/ 0 w 1885950"/>
                <a:gd name="connsiteY0" fmla="*/ 662940 h 739140"/>
                <a:gd name="connsiteX1" fmla="*/ 636270 w 1885950"/>
                <a:gd name="connsiteY1" fmla="*/ 0 h 739140"/>
                <a:gd name="connsiteX2" fmla="*/ 396240 w 1885950"/>
                <a:gd name="connsiteY2" fmla="*/ 662940 h 739140"/>
                <a:gd name="connsiteX3" fmla="*/ 731520 w 1885950"/>
                <a:gd name="connsiteY3" fmla="*/ 457200 h 739140"/>
                <a:gd name="connsiteX4" fmla="*/ 1885950 w 1885950"/>
                <a:gd name="connsiteY4" fmla="*/ 186690 h 739140"/>
                <a:gd name="connsiteX0" fmla="*/ 0 w 1885950"/>
                <a:gd name="connsiteY0" fmla="*/ 476250 h 552450"/>
                <a:gd name="connsiteX1" fmla="*/ 396240 w 1885950"/>
                <a:gd name="connsiteY1" fmla="*/ 476250 h 552450"/>
                <a:gd name="connsiteX2" fmla="*/ 731520 w 1885950"/>
                <a:gd name="connsiteY2" fmla="*/ 270510 h 552450"/>
                <a:gd name="connsiteX3" fmla="*/ 1885950 w 1885950"/>
                <a:gd name="connsiteY3" fmla="*/ 0 h 55245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1390650"/>
                <a:gd name="connsiteX1" fmla="*/ 405765 w 1885950"/>
                <a:gd name="connsiteY1" fmla="*/ 914400 h 1390650"/>
                <a:gd name="connsiteX2" fmla="*/ 731520 w 1885950"/>
                <a:gd name="connsiteY2" fmla="*/ 270510 h 1390650"/>
                <a:gd name="connsiteX3" fmla="*/ 1885950 w 1885950"/>
                <a:gd name="connsiteY3" fmla="*/ 0 h 1390650"/>
                <a:gd name="connsiteX0" fmla="*/ 0 w 1885950"/>
                <a:gd name="connsiteY0" fmla="*/ 476250 h 1291590"/>
                <a:gd name="connsiteX1" fmla="*/ 405765 w 1885950"/>
                <a:gd name="connsiteY1" fmla="*/ 914400 h 1291590"/>
                <a:gd name="connsiteX2" fmla="*/ 731520 w 1885950"/>
                <a:gd name="connsiteY2" fmla="*/ 270510 h 1291590"/>
                <a:gd name="connsiteX3" fmla="*/ 1885950 w 1885950"/>
                <a:gd name="connsiteY3" fmla="*/ 0 h 1291590"/>
                <a:gd name="connsiteX0" fmla="*/ 0 w 1885950"/>
                <a:gd name="connsiteY0" fmla="*/ 476250 h 476250"/>
                <a:gd name="connsiteX1" fmla="*/ 731520 w 1885950"/>
                <a:gd name="connsiteY1" fmla="*/ 270510 h 476250"/>
                <a:gd name="connsiteX2" fmla="*/ 1885950 w 1885950"/>
                <a:gd name="connsiteY2" fmla="*/ 0 h 476250"/>
                <a:gd name="connsiteX0" fmla="*/ 0 w 1504950"/>
                <a:gd name="connsiteY0" fmla="*/ 42862 h 526097"/>
                <a:gd name="connsiteX1" fmla="*/ 350520 w 1504950"/>
                <a:gd name="connsiteY1" fmla="*/ 446722 h 526097"/>
                <a:gd name="connsiteX2" fmla="*/ 1504950 w 1504950"/>
                <a:gd name="connsiteY2" fmla="*/ 176212 h 526097"/>
                <a:gd name="connsiteX0" fmla="*/ 0 w 1504950"/>
                <a:gd name="connsiteY0" fmla="*/ 367665 h 501015"/>
                <a:gd name="connsiteX1" fmla="*/ 826770 w 1504950"/>
                <a:gd name="connsiteY1" fmla="*/ 0 h 501015"/>
                <a:gd name="connsiteX2" fmla="*/ 1504950 w 1504950"/>
                <a:gd name="connsiteY2" fmla="*/ 501015 h 50101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504950"/>
                <a:gd name="connsiteY0" fmla="*/ 419735 h 553085"/>
                <a:gd name="connsiteX1" fmla="*/ 436245 w 1504950"/>
                <a:gd name="connsiteY1" fmla="*/ 109222 h 553085"/>
                <a:gd name="connsiteX2" fmla="*/ 826770 w 1504950"/>
                <a:gd name="connsiteY2" fmla="*/ 52070 h 553085"/>
                <a:gd name="connsiteX3" fmla="*/ 1504950 w 1504950"/>
                <a:gd name="connsiteY3" fmla="*/ 553085 h 55308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038225"/>
                <a:gd name="connsiteY0" fmla="*/ 76597 h 629047"/>
                <a:gd name="connsiteX1" fmla="*/ 360045 w 1038225"/>
                <a:gd name="connsiteY1" fmla="*/ 128032 h 629047"/>
                <a:gd name="connsiteX2" fmla="*/ 1038225 w 1038225"/>
                <a:gd name="connsiteY2" fmla="*/ 629047 h 629047"/>
                <a:gd name="connsiteX0" fmla="*/ 0 w 1038225"/>
                <a:gd name="connsiteY0" fmla="*/ 635 h 553085"/>
                <a:gd name="connsiteX1" fmla="*/ 360045 w 1038225"/>
                <a:gd name="connsiteY1" fmla="*/ 52070 h 553085"/>
                <a:gd name="connsiteX2" fmla="*/ 1038225 w 1038225"/>
                <a:gd name="connsiteY2" fmla="*/ 553085 h 553085"/>
                <a:gd name="connsiteX0" fmla="*/ 0 w 981075"/>
                <a:gd name="connsiteY0" fmla="*/ 62230 h 167005"/>
                <a:gd name="connsiteX1" fmla="*/ 360045 w 981075"/>
                <a:gd name="connsiteY1" fmla="*/ 113665 h 167005"/>
                <a:gd name="connsiteX2" fmla="*/ 981075 w 981075"/>
                <a:gd name="connsiteY2" fmla="*/ 167005 h 167005"/>
                <a:gd name="connsiteX0" fmla="*/ 0 w 981075"/>
                <a:gd name="connsiteY0" fmla="*/ 635 h 167005"/>
                <a:gd name="connsiteX1" fmla="*/ 360045 w 981075"/>
                <a:gd name="connsiteY1" fmla="*/ 52070 h 167005"/>
                <a:gd name="connsiteX2" fmla="*/ 981075 w 981075"/>
                <a:gd name="connsiteY2" fmla="*/ 105410 h 167005"/>
                <a:gd name="connsiteX0" fmla="*/ 0 w 866775"/>
                <a:gd name="connsiteY0" fmla="*/ 635 h 252730"/>
                <a:gd name="connsiteX1" fmla="*/ 360045 w 866775"/>
                <a:gd name="connsiteY1" fmla="*/ 52070 h 252730"/>
                <a:gd name="connsiteX2" fmla="*/ 866775 w 866775"/>
                <a:gd name="connsiteY2" fmla="*/ 191135 h 252730"/>
                <a:gd name="connsiteX0" fmla="*/ 0 w 862330"/>
                <a:gd name="connsiteY0" fmla="*/ 635 h 424180"/>
                <a:gd name="connsiteX1" fmla="*/ 360045 w 862330"/>
                <a:gd name="connsiteY1" fmla="*/ 52070 h 424180"/>
                <a:gd name="connsiteX2" fmla="*/ 838200 w 862330"/>
                <a:gd name="connsiteY2" fmla="*/ 362585 h 424180"/>
                <a:gd name="connsiteX0" fmla="*/ 0 w 904875"/>
                <a:gd name="connsiteY0" fmla="*/ 635 h 452755"/>
                <a:gd name="connsiteX1" fmla="*/ 360045 w 904875"/>
                <a:gd name="connsiteY1" fmla="*/ 52070 h 452755"/>
                <a:gd name="connsiteX2" fmla="*/ 904875 w 904875"/>
                <a:gd name="connsiteY2" fmla="*/ 391160 h 452755"/>
                <a:gd name="connsiteX0" fmla="*/ 0 w 904875"/>
                <a:gd name="connsiteY0" fmla="*/ 635 h 391160"/>
                <a:gd name="connsiteX1" fmla="*/ 360045 w 904875"/>
                <a:gd name="connsiteY1" fmla="*/ 52070 h 391160"/>
                <a:gd name="connsiteX2" fmla="*/ 904875 w 904875"/>
                <a:gd name="connsiteY2" fmla="*/ 391160 h 391160"/>
                <a:gd name="connsiteX0" fmla="*/ 0 w 904875"/>
                <a:gd name="connsiteY0" fmla="*/ 0 h 390525"/>
                <a:gd name="connsiteX1" fmla="*/ 360045 w 904875"/>
                <a:gd name="connsiteY1" fmla="*/ 51435 h 390525"/>
                <a:gd name="connsiteX2" fmla="*/ 904875 w 904875"/>
                <a:gd name="connsiteY2" fmla="*/ 390525 h 390525"/>
                <a:gd name="connsiteX0" fmla="*/ 0 w 904875"/>
                <a:gd name="connsiteY0" fmla="*/ 0 h 390525"/>
                <a:gd name="connsiteX1" fmla="*/ 474345 w 904875"/>
                <a:gd name="connsiteY1" fmla="*/ 194310 h 390525"/>
                <a:gd name="connsiteX2" fmla="*/ 904875 w 904875"/>
                <a:gd name="connsiteY2" fmla="*/ 390525 h 390525"/>
                <a:gd name="connsiteX0" fmla="*/ 0 w 904875"/>
                <a:gd name="connsiteY0" fmla="*/ 38497 h 429022"/>
                <a:gd name="connsiteX1" fmla="*/ 474345 w 904875"/>
                <a:gd name="connsiteY1" fmla="*/ 232807 h 429022"/>
                <a:gd name="connsiteX2" fmla="*/ 904875 w 904875"/>
                <a:gd name="connsiteY2" fmla="*/ 429022 h 429022"/>
                <a:gd name="connsiteX0" fmla="*/ 5080 w 681355"/>
                <a:gd name="connsiteY0" fmla="*/ 38497 h 552847"/>
                <a:gd name="connsiteX1" fmla="*/ 250825 w 681355"/>
                <a:gd name="connsiteY1" fmla="*/ 356632 h 552847"/>
                <a:gd name="connsiteX2" fmla="*/ 681355 w 681355"/>
                <a:gd name="connsiteY2" fmla="*/ 552847 h 552847"/>
                <a:gd name="connsiteX0" fmla="*/ 5080 w 681355"/>
                <a:gd name="connsiteY0" fmla="*/ 0 h 514350"/>
                <a:gd name="connsiteX1" fmla="*/ 250825 w 681355"/>
                <a:gd name="connsiteY1" fmla="*/ 318135 h 514350"/>
                <a:gd name="connsiteX2" fmla="*/ 681355 w 68135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76275"/>
                <a:gd name="connsiteY0" fmla="*/ 0 h 514350"/>
                <a:gd name="connsiteX1" fmla="*/ 169545 w 676275"/>
                <a:gd name="connsiteY1" fmla="*/ 270511 h 514350"/>
                <a:gd name="connsiteX2" fmla="*/ 676275 w 67627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19050 w 466725"/>
                <a:gd name="connsiteY0" fmla="*/ 0 h 419100"/>
                <a:gd name="connsiteX1" fmla="*/ 466725 w 466725"/>
                <a:gd name="connsiteY1" fmla="*/ 419100 h 419100"/>
                <a:gd name="connsiteX0" fmla="*/ 28575 w 466725"/>
                <a:gd name="connsiteY0" fmla="*/ 0 h 466725"/>
                <a:gd name="connsiteX1" fmla="*/ 466725 w 466725"/>
                <a:gd name="connsiteY1" fmla="*/ 466725 h 466725"/>
                <a:gd name="connsiteX0" fmla="*/ 220979 w 659129"/>
                <a:gd name="connsiteY0" fmla="*/ 0 h 466725"/>
                <a:gd name="connsiteX1" fmla="*/ 0 w 659129"/>
                <a:gd name="connsiteY1" fmla="*/ 108586 h 466725"/>
                <a:gd name="connsiteX2" fmla="*/ 659129 w 659129"/>
                <a:gd name="connsiteY2" fmla="*/ 466725 h 466725"/>
                <a:gd name="connsiteX0" fmla="*/ 0 w 659129"/>
                <a:gd name="connsiteY0" fmla="*/ 0 h 358139"/>
                <a:gd name="connsiteX1" fmla="*/ 659129 w 659129"/>
                <a:gd name="connsiteY1" fmla="*/ 358139 h 358139"/>
                <a:gd name="connsiteX0" fmla="*/ 0 w 659129"/>
                <a:gd name="connsiteY0" fmla="*/ 0 h 358139"/>
                <a:gd name="connsiteX1" fmla="*/ 659129 w 659129"/>
                <a:gd name="connsiteY1" fmla="*/ 358139 h 358139"/>
                <a:gd name="connsiteX0" fmla="*/ 0 w 659129"/>
                <a:gd name="connsiteY0" fmla="*/ 0 h 358139"/>
                <a:gd name="connsiteX1" fmla="*/ 659129 w 659129"/>
                <a:gd name="connsiteY1" fmla="*/ 358139 h 358139"/>
                <a:gd name="connsiteX0" fmla="*/ 0 w 792479"/>
                <a:gd name="connsiteY0" fmla="*/ 0 h 272414"/>
                <a:gd name="connsiteX1" fmla="*/ 792479 w 792479"/>
                <a:gd name="connsiteY1" fmla="*/ 272414 h 272414"/>
                <a:gd name="connsiteX0" fmla="*/ 73025 w 865504"/>
                <a:gd name="connsiteY0" fmla="*/ 19051 h 291465"/>
                <a:gd name="connsiteX1" fmla="*/ 0 w 865504"/>
                <a:gd name="connsiteY1" fmla="*/ 0 h 291465"/>
                <a:gd name="connsiteX2" fmla="*/ 865504 w 865504"/>
                <a:gd name="connsiteY2" fmla="*/ 291465 h 291465"/>
                <a:gd name="connsiteX0" fmla="*/ 0 w 865504"/>
                <a:gd name="connsiteY0" fmla="*/ 0 h 291465"/>
                <a:gd name="connsiteX1" fmla="*/ 865504 w 865504"/>
                <a:gd name="connsiteY1" fmla="*/ 291465 h 29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65504" h="291465">
                  <a:moveTo>
                    <a:pt x="0" y="0"/>
                  </a:moveTo>
                  <a:cubicBezTo>
                    <a:pt x="132079" y="173990"/>
                    <a:pt x="398779" y="272415"/>
                    <a:pt x="865504" y="291465"/>
                  </a:cubicBezTo>
                </a:path>
              </a:pathLst>
            </a:cu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00850" y="2857500"/>
              <a:ext cx="970137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R=0 </a:t>
              </a:r>
              <a:r>
                <a:rPr lang="el-GR" dirty="0" smtClean="0"/>
                <a:t>Ω</a:t>
              </a:r>
              <a:endParaRPr lang="en-US" dirty="0" smtClean="0"/>
            </a:p>
            <a:p>
              <a:r>
                <a:rPr lang="en-US" dirty="0" smtClean="0"/>
                <a:t>R=5 k</a:t>
              </a:r>
              <a:r>
                <a:rPr lang="el-GR" dirty="0" smtClean="0"/>
                <a:t>Ω</a:t>
              </a:r>
              <a:endParaRPr lang="en-US" dirty="0" smtClean="0"/>
            </a:p>
            <a:p>
              <a:r>
                <a:rPr lang="en-US" dirty="0" smtClean="0"/>
                <a:t>R=10 k</a:t>
              </a:r>
              <a:r>
                <a:rPr lang="el-GR" dirty="0" smtClean="0"/>
                <a:t>Ω</a:t>
              </a:r>
              <a:endParaRPr lang="en-US" dirty="0" smtClean="0"/>
            </a:p>
            <a:p>
              <a:r>
                <a:rPr lang="en-US" dirty="0" smtClean="0"/>
                <a:t>R=15 k</a:t>
              </a:r>
              <a:r>
                <a:rPr lang="el-GR" dirty="0" smtClean="0"/>
                <a:t>Ω</a:t>
              </a:r>
              <a:endParaRPr lang="en-US" dirty="0" smtClean="0"/>
            </a:p>
            <a:p>
              <a:r>
                <a:rPr lang="en-US" dirty="0" smtClean="0"/>
                <a:t>R=20 k</a:t>
              </a:r>
              <a:r>
                <a:rPr lang="el-GR" dirty="0" smtClean="0"/>
                <a:t>Ω</a:t>
              </a:r>
              <a:endParaRPr lang="en-US" dirty="0" smtClean="0"/>
            </a:p>
          </p:txBody>
        </p:sp>
        <p:sp>
          <p:nvSpPr>
            <p:cNvPr id="8" name="Freeform 7"/>
            <p:cNvSpPr/>
            <p:nvPr/>
          </p:nvSpPr>
          <p:spPr>
            <a:xfrm>
              <a:off x="5120005" y="2717163"/>
              <a:ext cx="1673225" cy="593725"/>
            </a:xfrm>
            <a:custGeom>
              <a:avLst/>
              <a:gdLst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0866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3152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69227 h 281622"/>
                <a:gd name="connsiteX0" fmla="*/ 0 w 3581400"/>
                <a:gd name="connsiteY0" fmla="*/ 481965 h 516890"/>
                <a:gd name="connsiteX1" fmla="*/ 560070 w 3581400"/>
                <a:gd name="connsiteY1" fmla="*/ 0 h 516890"/>
                <a:gd name="connsiteX2" fmla="*/ 396240 w 3581400"/>
                <a:gd name="connsiteY2" fmla="*/ 481965 h 516890"/>
                <a:gd name="connsiteX3" fmla="*/ 731520 w 3581400"/>
                <a:gd name="connsiteY3" fmla="*/ 276225 h 516890"/>
                <a:gd name="connsiteX4" fmla="*/ 1844040 w 3581400"/>
                <a:gd name="connsiteY4" fmla="*/ 230505 h 516890"/>
                <a:gd name="connsiteX5" fmla="*/ 2042160 w 3581400"/>
                <a:gd name="connsiteY5" fmla="*/ 382905 h 516890"/>
                <a:gd name="connsiteX6" fmla="*/ 3581400 w 3581400"/>
                <a:gd name="connsiteY6" fmla="*/ 386715 h 516890"/>
                <a:gd name="connsiteX0" fmla="*/ 0 w 3581400"/>
                <a:gd name="connsiteY0" fmla="*/ 264477 h 298767"/>
                <a:gd name="connsiteX1" fmla="*/ 396240 w 3581400"/>
                <a:gd name="connsiteY1" fmla="*/ 264477 h 298767"/>
                <a:gd name="connsiteX2" fmla="*/ 731520 w 3581400"/>
                <a:gd name="connsiteY2" fmla="*/ 58737 h 298767"/>
                <a:gd name="connsiteX3" fmla="*/ 1844040 w 3581400"/>
                <a:gd name="connsiteY3" fmla="*/ 13017 h 298767"/>
                <a:gd name="connsiteX4" fmla="*/ 2042160 w 3581400"/>
                <a:gd name="connsiteY4" fmla="*/ 165417 h 298767"/>
                <a:gd name="connsiteX5" fmla="*/ 3581400 w 3581400"/>
                <a:gd name="connsiteY5" fmla="*/ 169227 h 298767"/>
                <a:gd name="connsiteX0" fmla="*/ 0 w 3581400"/>
                <a:gd name="connsiteY0" fmla="*/ 222250 h 256540"/>
                <a:gd name="connsiteX1" fmla="*/ 396240 w 3581400"/>
                <a:gd name="connsiteY1" fmla="*/ 222250 h 256540"/>
                <a:gd name="connsiteX2" fmla="*/ 731520 w 3581400"/>
                <a:gd name="connsiteY2" fmla="*/ 16510 h 256540"/>
                <a:gd name="connsiteX3" fmla="*/ 2042160 w 3581400"/>
                <a:gd name="connsiteY3" fmla="*/ 123190 h 256540"/>
                <a:gd name="connsiteX4" fmla="*/ 3581400 w 3581400"/>
                <a:gd name="connsiteY4" fmla="*/ 127000 h 256540"/>
                <a:gd name="connsiteX0" fmla="*/ 0 w 3581400"/>
                <a:gd name="connsiteY0" fmla="*/ 205740 h 240030"/>
                <a:gd name="connsiteX1" fmla="*/ 396240 w 3581400"/>
                <a:gd name="connsiteY1" fmla="*/ 205740 h 240030"/>
                <a:gd name="connsiteX2" fmla="*/ 731520 w 3581400"/>
                <a:gd name="connsiteY2" fmla="*/ 0 h 240030"/>
                <a:gd name="connsiteX3" fmla="*/ 3581400 w 3581400"/>
                <a:gd name="connsiteY3" fmla="*/ 110490 h 240030"/>
                <a:gd name="connsiteX0" fmla="*/ 0 w 1885950"/>
                <a:gd name="connsiteY0" fmla="*/ 476250 h 510540"/>
                <a:gd name="connsiteX1" fmla="*/ 396240 w 1885950"/>
                <a:gd name="connsiteY1" fmla="*/ 476250 h 510540"/>
                <a:gd name="connsiteX2" fmla="*/ 731520 w 1885950"/>
                <a:gd name="connsiteY2" fmla="*/ 270510 h 510540"/>
                <a:gd name="connsiteX3" fmla="*/ 1885950 w 1885950"/>
                <a:gd name="connsiteY3" fmla="*/ 0 h 510540"/>
                <a:gd name="connsiteX0" fmla="*/ 0 w 1885950"/>
                <a:gd name="connsiteY0" fmla="*/ 662940 h 739140"/>
                <a:gd name="connsiteX1" fmla="*/ 636270 w 1885950"/>
                <a:gd name="connsiteY1" fmla="*/ 0 h 739140"/>
                <a:gd name="connsiteX2" fmla="*/ 396240 w 1885950"/>
                <a:gd name="connsiteY2" fmla="*/ 662940 h 739140"/>
                <a:gd name="connsiteX3" fmla="*/ 731520 w 1885950"/>
                <a:gd name="connsiteY3" fmla="*/ 457200 h 739140"/>
                <a:gd name="connsiteX4" fmla="*/ 1885950 w 1885950"/>
                <a:gd name="connsiteY4" fmla="*/ 186690 h 739140"/>
                <a:gd name="connsiteX0" fmla="*/ 0 w 1885950"/>
                <a:gd name="connsiteY0" fmla="*/ 476250 h 552450"/>
                <a:gd name="connsiteX1" fmla="*/ 396240 w 1885950"/>
                <a:gd name="connsiteY1" fmla="*/ 476250 h 552450"/>
                <a:gd name="connsiteX2" fmla="*/ 731520 w 1885950"/>
                <a:gd name="connsiteY2" fmla="*/ 270510 h 552450"/>
                <a:gd name="connsiteX3" fmla="*/ 1885950 w 1885950"/>
                <a:gd name="connsiteY3" fmla="*/ 0 h 55245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1390650"/>
                <a:gd name="connsiteX1" fmla="*/ 405765 w 1885950"/>
                <a:gd name="connsiteY1" fmla="*/ 914400 h 1390650"/>
                <a:gd name="connsiteX2" fmla="*/ 731520 w 1885950"/>
                <a:gd name="connsiteY2" fmla="*/ 270510 h 1390650"/>
                <a:gd name="connsiteX3" fmla="*/ 1885950 w 1885950"/>
                <a:gd name="connsiteY3" fmla="*/ 0 h 1390650"/>
                <a:gd name="connsiteX0" fmla="*/ 0 w 1885950"/>
                <a:gd name="connsiteY0" fmla="*/ 476250 h 1291590"/>
                <a:gd name="connsiteX1" fmla="*/ 405765 w 1885950"/>
                <a:gd name="connsiteY1" fmla="*/ 914400 h 1291590"/>
                <a:gd name="connsiteX2" fmla="*/ 731520 w 1885950"/>
                <a:gd name="connsiteY2" fmla="*/ 270510 h 1291590"/>
                <a:gd name="connsiteX3" fmla="*/ 1885950 w 1885950"/>
                <a:gd name="connsiteY3" fmla="*/ 0 h 1291590"/>
                <a:gd name="connsiteX0" fmla="*/ 0 w 1885950"/>
                <a:gd name="connsiteY0" fmla="*/ 476250 h 476250"/>
                <a:gd name="connsiteX1" fmla="*/ 731520 w 1885950"/>
                <a:gd name="connsiteY1" fmla="*/ 270510 h 476250"/>
                <a:gd name="connsiteX2" fmla="*/ 1885950 w 1885950"/>
                <a:gd name="connsiteY2" fmla="*/ 0 h 476250"/>
                <a:gd name="connsiteX0" fmla="*/ 0 w 1504950"/>
                <a:gd name="connsiteY0" fmla="*/ 42862 h 526097"/>
                <a:gd name="connsiteX1" fmla="*/ 350520 w 1504950"/>
                <a:gd name="connsiteY1" fmla="*/ 446722 h 526097"/>
                <a:gd name="connsiteX2" fmla="*/ 1504950 w 1504950"/>
                <a:gd name="connsiteY2" fmla="*/ 176212 h 526097"/>
                <a:gd name="connsiteX0" fmla="*/ 0 w 1504950"/>
                <a:gd name="connsiteY0" fmla="*/ 367665 h 501015"/>
                <a:gd name="connsiteX1" fmla="*/ 826770 w 1504950"/>
                <a:gd name="connsiteY1" fmla="*/ 0 h 501015"/>
                <a:gd name="connsiteX2" fmla="*/ 1504950 w 1504950"/>
                <a:gd name="connsiteY2" fmla="*/ 501015 h 50101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504950"/>
                <a:gd name="connsiteY0" fmla="*/ 419735 h 553085"/>
                <a:gd name="connsiteX1" fmla="*/ 436245 w 1504950"/>
                <a:gd name="connsiteY1" fmla="*/ 109222 h 553085"/>
                <a:gd name="connsiteX2" fmla="*/ 826770 w 1504950"/>
                <a:gd name="connsiteY2" fmla="*/ 52070 h 553085"/>
                <a:gd name="connsiteX3" fmla="*/ 1504950 w 1504950"/>
                <a:gd name="connsiteY3" fmla="*/ 553085 h 55308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038225"/>
                <a:gd name="connsiteY0" fmla="*/ 76597 h 629047"/>
                <a:gd name="connsiteX1" fmla="*/ 360045 w 1038225"/>
                <a:gd name="connsiteY1" fmla="*/ 128032 h 629047"/>
                <a:gd name="connsiteX2" fmla="*/ 1038225 w 1038225"/>
                <a:gd name="connsiteY2" fmla="*/ 629047 h 629047"/>
                <a:gd name="connsiteX0" fmla="*/ 0 w 1038225"/>
                <a:gd name="connsiteY0" fmla="*/ 635 h 553085"/>
                <a:gd name="connsiteX1" fmla="*/ 360045 w 1038225"/>
                <a:gd name="connsiteY1" fmla="*/ 52070 h 553085"/>
                <a:gd name="connsiteX2" fmla="*/ 1038225 w 1038225"/>
                <a:gd name="connsiteY2" fmla="*/ 553085 h 553085"/>
                <a:gd name="connsiteX0" fmla="*/ 0 w 981075"/>
                <a:gd name="connsiteY0" fmla="*/ 62230 h 167005"/>
                <a:gd name="connsiteX1" fmla="*/ 360045 w 981075"/>
                <a:gd name="connsiteY1" fmla="*/ 113665 h 167005"/>
                <a:gd name="connsiteX2" fmla="*/ 981075 w 981075"/>
                <a:gd name="connsiteY2" fmla="*/ 167005 h 167005"/>
                <a:gd name="connsiteX0" fmla="*/ 0 w 981075"/>
                <a:gd name="connsiteY0" fmla="*/ 635 h 167005"/>
                <a:gd name="connsiteX1" fmla="*/ 360045 w 981075"/>
                <a:gd name="connsiteY1" fmla="*/ 52070 h 167005"/>
                <a:gd name="connsiteX2" fmla="*/ 981075 w 981075"/>
                <a:gd name="connsiteY2" fmla="*/ 105410 h 167005"/>
                <a:gd name="connsiteX0" fmla="*/ 0 w 866775"/>
                <a:gd name="connsiteY0" fmla="*/ 635 h 252730"/>
                <a:gd name="connsiteX1" fmla="*/ 360045 w 866775"/>
                <a:gd name="connsiteY1" fmla="*/ 52070 h 252730"/>
                <a:gd name="connsiteX2" fmla="*/ 866775 w 866775"/>
                <a:gd name="connsiteY2" fmla="*/ 191135 h 252730"/>
                <a:gd name="connsiteX0" fmla="*/ 0 w 862330"/>
                <a:gd name="connsiteY0" fmla="*/ 635 h 424180"/>
                <a:gd name="connsiteX1" fmla="*/ 360045 w 862330"/>
                <a:gd name="connsiteY1" fmla="*/ 52070 h 424180"/>
                <a:gd name="connsiteX2" fmla="*/ 838200 w 862330"/>
                <a:gd name="connsiteY2" fmla="*/ 362585 h 424180"/>
                <a:gd name="connsiteX0" fmla="*/ 0 w 904875"/>
                <a:gd name="connsiteY0" fmla="*/ 635 h 452755"/>
                <a:gd name="connsiteX1" fmla="*/ 360045 w 904875"/>
                <a:gd name="connsiteY1" fmla="*/ 52070 h 452755"/>
                <a:gd name="connsiteX2" fmla="*/ 904875 w 904875"/>
                <a:gd name="connsiteY2" fmla="*/ 391160 h 452755"/>
                <a:gd name="connsiteX0" fmla="*/ 0 w 904875"/>
                <a:gd name="connsiteY0" fmla="*/ 635 h 391160"/>
                <a:gd name="connsiteX1" fmla="*/ 360045 w 904875"/>
                <a:gd name="connsiteY1" fmla="*/ 52070 h 391160"/>
                <a:gd name="connsiteX2" fmla="*/ 904875 w 904875"/>
                <a:gd name="connsiteY2" fmla="*/ 391160 h 391160"/>
                <a:gd name="connsiteX0" fmla="*/ 0 w 904875"/>
                <a:gd name="connsiteY0" fmla="*/ 0 h 390525"/>
                <a:gd name="connsiteX1" fmla="*/ 360045 w 904875"/>
                <a:gd name="connsiteY1" fmla="*/ 51435 h 390525"/>
                <a:gd name="connsiteX2" fmla="*/ 904875 w 904875"/>
                <a:gd name="connsiteY2" fmla="*/ 390525 h 390525"/>
                <a:gd name="connsiteX0" fmla="*/ 0 w 904875"/>
                <a:gd name="connsiteY0" fmla="*/ 0 h 390525"/>
                <a:gd name="connsiteX1" fmla="*/ 474345 w 904875"/>
                <a:gd name="connsiteY1" fmla="*/ 194310 h 390525"/>
                <a:gd name="connsiteX2" fmla="*/ 904875 w 904875"/>
                <a:gd name="connsiteY2" fmla="*/ 390525 h 390525"/>
                <a:gd name="connsiteX0" fmla="*/ 0 w 904875"/>
                <a:gd name="connsiteY0" fmla="*/ 38497 h 429022"/>
                <a:gd name="connsiteX1" fmla="*/ 474345 w 904875"/>
                <a:gd name="connsiteY1" fmla="*/ 232807 h 429022"/>
                <a:gd name="connsiteX2" fmla="*/ 904875 w 904875"/>
                <a:gd name="connsiteY2" fmla="*/ 429022 h 429022"/>
                <a:gd name="connsiteX0" fmla="*/ 5080 w 681355"/>
                <a:gd name="connsiteY0" fmla="*/ 38497 h 552847"/>
                <a:gd name="connsiteX1" fmla="*/ 250825 w 681355"/>
                <a:gd name="connsiteY1" fmla="*/ 356632 h 552847"/>
                <a:gd name="connsiteX2" fmla="*/ 681355 w 681355"/>
                <a:gd name="connsiteY2" fmla="*/ 552847 h 552847"/>
                <a:gd name="connsiteX0" fmla="*/ 5080 w 681355"/>
                <a:gd name="connsiteY0" fmla="*/ 0 h 514350"/>
                <a:gd name="connsiteX1" fmla="*/ 250825 w 681355"/>
                <a:gd name="connsiteY1" fmla="*/ 318135 h 514350"/>
                <a:gd name="connsiteX2" fmla="*/ 681355 w 68135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76275"/>
                <a:gd name="connsiteY0" fmla="*/ 0 h 514350"/>
                <a:gd name="connsiteX1" fmla="*/ 169545 w 676275"/>
                <a:gd name="connsiteY1" fmla="*/ 270511 h 514350"/>
                <a:gd name="connsiteX2" fmla="*/ 676275 w 67627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0 w 1314450"/>
                <a:gd name="connsiteY0" fmla="*/ 0 h 676275"/>
                <a:gd name="connsiteX1" fmla="*/ 1314450 w 1314450"/>
                <a:gd name="connsiteY1" fmla="*/ 676275 h 676275"/>
                <a:gd name="connsiteX0" fmla="*/ 0 w 1314450"/>
                <a:gd name="connsiteY0" fmla="*/ 0 h 676275"/>
                <a:gd name="connsiteX1" fmla="*/ 1314450 w 1314450"/>
                <a:gd name="connsiteY1" fmla="*/ 676275 h 676275"/>
                <a:gd name="connsiteX0" fmla="*/ 0 w 1314450"/>
                <a:gd name="connsiteY0" fmla="*/ 85725 h 762000"/>
                <a:gd name="connsiteX1" fmla="*/ 1314450 w 1314450"/>
                <a:gd name="connsiteY1" fmla="*/ 762000 h 762000"/>
                <a:gd name="connsiteX0" fmla="*/ 0 w 1562100"/>
                <a:gd name="connsiteY0" fmla="*/ 85725 h 657225"/>
                <a:gd name="connsiteX1" fmla="*/ 1562100 w 1562100"/>
                <a:gd name="connsiteY1" fmla="*/ 657225 h 657225"/>
                <a:gd name="connsiteX0" fmla="*/ 0 w 1562100"/>
                <a:gd name="connsiteY0" fmla="*/ 0 h 571500"/>
                <a:gd name="connsiteX1" fmla="*/ 1562100 w 1562100"/>
                <a:gd name="connsiteY1" fmla="*/ 571500 h 571500"/>
                <a:gd name="connsiteX0" fmla="*/ 0 w 1673225"/>
                <a:gd name="connsiteY0" fmla="*/ 0 h 593725"/>
                <a:gd name="connsiteX1" fmla="*/ 1673225 w 1673225"/>
                <a:gd name="connsiteY1" fmla="*/ 593725 h 593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73225" h="593725">
                  <a:moveTo>
                    <a:pt x="0" y="0"/>
                  </a:moveTo>
                  <a:cubicBezTo>
                    <a:pt x="247650" y="238125"/>
                    <a:pt x="911225" y="498475"/>
                    <a:pt x="1673225" y="593725"/>
                  </a:cubicBezTo>
                </a:path>
              </a:pathLst>
            </a:cu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Freeform 8"/>
            <p:cNvSpPr/>
            <p:nvPr/>
          </p:nvSpPr>
          <p:spPr>
            <a:xfrm>
              <a:off x="4473574" y="2822575"/>
              <a:ext cx="2338705" cy="774062"/>
            </a:xfrm>
            <a:custGeom>
              <a:avLst/>
              <a:gdLst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0866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3152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69227 h 281622"/>
                <a:gd name="connsiteX0" fmla="*/ 0 w 3581400"/>
                <a:gd name="connsiteY0" fmla="*/ 481965 h 516890"/>
                <a:gd name="connsiteX1" fmla="*/ 560070 w 3581400"/>
                <a:gd name="connsiteY1" fmla="*/ 0 h 516890"/>
                <a:gd name="connsiteX2" fmla="*/ 396240 w 3581400"/>
                <a:gd name="connsiteY2" fmla="*/ 481965 h 516890"/>
                <a:gd name="connsiteX3" fmla="*/ 731520 w 3581400"/>
                <a:gd name="connsiteY3" fmla="*/ 276225 h 516890"/>
                <a:gd name="connsiteX4" fmla="*/ 1844040 w 3581400"/>
                <a:gd name="connsiteY4" fmla="*/ 230505 h 516890"/>
                <a:gd name="connsiteX5" fmla="*/ 2042160 w 3581400"/>
                <a:gd name="connsiteY5" fmla="*/ 382905 h 516890"/>
                <a:gd name="connsiteX6" fmla="*/ 3581400 w 3581400"/>
                <a:gd name="connsiteY6" fmla="*/ 386715 h 516890"/>
                <a:gd name="connsiteX0" fmla="*/ 0 w 3581400"/>
                <a:gd name="connsiteY0" fmla="*/ 264477 h 298767"/>
                <a:gd name="connsiteX1" fmla="*/ 396240 w 3581400"/>
                <a:gd name="connsiteY1" fmla="*/ 264477 h 298767"/>
                <a:gd name="connsiteX2" fmla="*/ 731520 w 3581400"/>
                <a:gd name="connsiteY2" fmla="*/ 58737 h 298767"/>
                <a:gd name="connsiteX3" fmla="*/ 1844040 w 3581400"/>
                <a:gd name="connsiteY3" fmla="*/ 13017 h 298767"/>
                <a:gd name="connsiteX4" fmla="*/ 2042160 w 3581400"/>
                <a:gd name="connsiteY4" fmla="*/ 165417 h 298767"/>
                <a:gd name="connsiteX5" fmla="*/ 3581400 w 3581400"/>
                <a:gd name="connsiteY5" fmla="*/ 169227 h 298767"/>
                <a:gd name="connsiteX0" fmla="*/ 0 w 3581400"/>
                <a:gd name="connsiteY0" fmla="*/ 222250 h 256540"/>
                <a:gd name="connsiteX1" fmla="*/ 396240 w 3581400"/>
                <a:gd name="connsiteY1" fmla="*/ 222250 h 256540"/>
                <a:gd name="connsiteX2" fmla="*/ 731520 w 3581400"/>
                <a:gd name="connsiteY2" fmla="*/ 16510 h 256540"/>
                <a:gd name="connsiteX3" fmla="*/ 2042160 w 3581400"/>
                <a:gd name="connsiteY3" fmla="*/ 123190 h 256540"/>
                <a:gd name="connsiteX4" fmla="*/ 3581400 w 3581400"/>
                <a:gd name="connsiteY4" fmla="*/ 127000 h 256540"/>
                <a:gd name="connsiteX0" fmla="*/ 0 w 3581400"/>
                <a:gd name="connsiteY0" fmla="*/ 205740 h 240030"/>
                <a:gd name="connsiteX1" fmla="*/ 396240 w 3581400"/>
                <a:gd name="connsiteY1" fmla="*/ 205740 h 240030"/>
                <a:gd name="connsiteX2" fmla="*/ 731520 w 3581400"/>
                <a:gd name="connsiteY2" fmla="*/ 0 h 240030"/>
                <a:gd name="connsiteX3" fmla="*/ 3581400 w 3581400"/>
                <a:gd name="connsiteY3" fmla="*/ 110490 h 240030"/>
                <a:gd name="connsiteX0" fmla="*/ 0 w 1885950"/>
                <a:gd name="connsiteY0" fmla="*/ 476250 h 510540"/>
                <a:gd name="connsiteX1" fmla="*/ 396240 w 1885950"/>
                <a:gd name="connsiteY1" fmla="*/ 476250 h 510540"/>
                <a:gd name="connsiteX2" fmla="*/ 731520 w 1885950"/>
                <a:gd name="connsiteY2" fmla="*/ 270510 h 510540"/>
                <a:gd name="connsiteX3" fmla="*/ 1885950 w 1885950"/>
                <a:gd name="connsiteY3" fmla="*/ 0 h 510540"/>
                <a:gd name="connsiteX0" fmla="*/ 0 w 1885950"/>
                <a:gd name="connsiteY0" fmla="*/ 662940 h 739140"/>
                <a:gd name="connsiteX1" fmla="*/ 636270 w 1885950"/>
                <a:gd name="connsiteY1" fmla="*/ 0 h 739140"/>
                <a:gd name="connsiteX2" fmla="*/ 396240 w 1885950"/>
                <a:gd name="connsiteY2" fmla="*/ 662940 h 739140"/>
                <a:gd name="connsiteX3" fmla="*/ 731520 w 1885950"/>
                <a:gd name="connsiteY3" fmla="*/ 457200 h 739140"/>
                <a:gd name="connsiteX4" fmla="*/ 1885950 w 1885950"/>
                <a:gd name="connsiteY4" fmla="*/ 186690 h 739140"/>
                <a:gd name="connsiteX0" fmla="*/ 0 w 1885950"/>
                <a:gd name="connsiteY0" fmla="*/ 476250 h 552450"/>
                <a:gd name="connsiteX1" fmla="*/ 396240 w 1885950"/>
                <a:gd name="connsiteY1" fmla="*/ 476250 h 552450"/>
                <a:gd name="connsiteX2" fmla="*/ 731520 w 1885950"/>
                <a:gd name="connsiteY2" fmla="*/ 270510 h 552450"/>
                <a:gd name="connsiteX3" fmla="*/ 1885950 w 1885950"/>
                <a:gd name="connsiteY3" fmla="*/ 0 h 55245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1390650"/>
                <a:gd name="connsiteX1" fmla="*/ 405765 w 1885950"/>
                <a:gd name="connsiteY1" fmla="*/ 914400 h 1390650"/>
                <a:gd name="connsiteX2" fmla="*/ 731520 w 1885950"/>
                <a:gd name="connsiteY2" fmla="*/ 270510 h 1390650"/>
                <a:gd name="connsiteX3" fmla="*/ 1885950 w 1885950"/>
                <a:gd name="connsiteY3" fmla="*/ 0 h 1390650"/>
                <a:gd name="connsiteX0" fmla="*/ 0 w 1885950"/>
                <a:gd name="connsiteY0" fmla="*/ 476250 h 1291590"/>
                <a:gd name="connsiteX1" fmla="*/ 405765 w 1885950"/>
                <a:gd name="connsiteY1" fmla="*/ 914400 h 1291590"/>
                <a:gd name="connsiteX2" fmla="*/ 731520 w 1885950"/>
                <a:gd name="connsiteY2" fmla="*/ 270510 h 1291590"/>
                <a:gd name="connsiteX3" fmla="*/ 1885950 w 1885950"/>
                <a:gd name="connsiteY3" fmla="*/ 0 h 1291590"/>
                <a:gd name="connsiteX0" fmla="*/ 0 w 1885950"/>
                <a:gd name="connsiteY0" fmla="*/ 476250 h 476250"/>
                <a:gd name="connsiteX1" fmla="*/ 731520 w 1885950"/>
                <a:gd name="connsiteY1" fmla="*/ 270510 h 476250"/>
                <a:gd name="connsiteX2" fmla="*/ 1885950 w 1885950"/>
                <a:gd name="connsiteY2" fmla="*/ 0 h 476250"/>
                <a:gd name="connsiteX0" fmla="*/ 0 w 1504950"/>
                <a:gd name="connsiteY0" fmla="*/ 42862 h 526097"/>
                <a:gd name="connsiteX1" fmla="*/ 350520 w 1504950"/>
                <a:gd name="connsiteY1" fmla="*/ 446722 h 526097"/>
                <a:gd name="connsiteX2" fmla="*/ 1504950 w 1504950"/>
                <a:gd name="connsiteY2" fmla="*/ 176212 h 526097"/>
                <a:gd name="connsiteX0" fmla="*/ 0 w 1504950"/>
                <a:gd name="connsiteY0" fmla="*/ 367665 h 501015"/>
                <a:gd name="connsiteX1" fmla="*/ 826770 w 1504950"/>
                <a:gd name="connsiteY1" fmla="*/ 0 h 501015"/>
                <a:gd name="connsiteX2" fmla="*/ 1504950 w 1504950"/>
                <a:gd name="connsiteY2" fmla="*/ 501015 h 50101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504950"/>
                <a:gd name="connsiteY0" fmla="*/ 419735 h 553085"/>
                <a:gd name="connsiteX1" fmla="*/ 436245 w 1504950"/>
                <a:gd name="connsiteY1" fmla="*/ 109222 h 553085"/>
                <a:gd name="connsiteX2" fmla="*/ 826770 w 1504950"/>
                <a:gd name="connsiteY2" fmla="*/ 52070 h 553085"/>
                <a:gd name="connsiteX3" fmla="*/ 1504950 w 1504950"/>
                <a:gd name="connsiteY3" fmla="*/ 553085 h 55308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038225"/>
                <a:gd name="connsiteY0" fmla="*/ 76597 h 629047"/>
                <a:gd name="connsiteX1" fmla="*/ 360045 w 1038225"/>
                <a:gd name="connsiteY1" fmla="*/ 128032 h 629047"/>
                <a:gd name="connsiteX2" fmla="*/ 1038225 w 1038225"/>
                <a:gd name="connsiteY2" fmla="*/ 629047 h 629047"/>
                <a:gd name="connsiteX0" fmla="*/ 0 w 1038225"/>
                <a:gd name="connsiteY0" fmla="*/ 635 h 553085"/>
                <a:gd name="connsiteX1" fmla="*/ 360045 w 1038225"/>
                <a:gd name="connsiteY1" fmla="*/ 52070 h 553085"/>
                <a:gd name="connsiteX2" fmla="*/ 1038225 w 1038225"/>
                <a:gd name="connsiteY2" fmla="*/ 553085 h 553085"/>
                <a:gd name="connsiteX0" fmla="*/ 0 w 981075"/>
                <a:gd name="connsiteY0" fmla="*/ 62230 h 167005"/>
                <a:gd name="connsiteX1" fmla="*/ 360045 w 981075"/>
                <a:gd name="connsiteY1" fmla="*/ 113665 h 167005"/>
                <a:gd name="connsiteX2" fmla="*/ 981075 w 981075"/>
                <a:gd name="connsiteY2" fmla="*/ 167005 h 167005"/>
                <a:gd name="connsiteX0" fmla="*/ 0 w 981075"/>
                <a:gd name="connsiteY0" fmla="*/ 635 h 167005"/>
                <a:gd name="connsiteX1" fmla="*/ 360045 w 981075"/>
                <a:gd name="connsiteY1" fmla="*/ 52070 h 167005"/>
                <a:gd name="connsiteX2" fmla="*/ 981075 w 981075"/>
                <a:gd name="connsiteY2" fmla="*/ 105410 h 167005"/>
                <a:gd name="connsiteX0" fmla="*/ 0 w 866775"/>
                <a:gd name="connsiteY0" fmla="*/ 635 h 252730"/>
                <a:gd name="connsiteX1" fmla="*/ 360045 w 866775"/>
                <a:gd name="connsiteY1" fmla="*/ 52070 h 252730"/>
                <a:gd name="connsiteX2" fmla="*/ 866775 w 866775"/>
                <a:gd name="connsiteY2" fmla="*/ 191135 h 252730"/>
                <a:gd name="connsiteX0" fmla="*/ 0 w 862330"/>
                <a:gd name="connsiteY0" fmla="*/ 635 h 424180"/>
                <a:gd name="connsiteX1" fmla="*/ 360045 w 862330"/>
                <a:gd name="connsiteY1" fmla="*/ 52070 h 424180"/>
                <a:gd name="connsiteX2" fmla="*/ 838200 w 862330"/>
                <a:gd name="connsiteY2" fmla="*/ 362585 h 424180"/>
                <a:gd name="connsiteX0" fmla="*/ 0 w 904875"/>
                <a:gd name="connsiteY0" fmla="*/ 635 h 452755"/>
                <a:gd name="connsiteX1" fmla="*/ 360045 w 904875"/>
                <a:gd name="connsiteY1" fmla="*/ 52070 h 452755"/>
                <a:gd name="connsiteX2" fmla="*/ 904875 w 904875"/>
                <a:gd name="connsiteY2" fmla="*/ 391160 h 452755"/>
                <a:gd name="connsiteX0" fmla="*/ 0 w 904875"/>
                <a:gd name="connsiteY0" fmla="*/ 635 h 391160"/>
                <a:gd name="connsiteX1" fmla="*/ 360045 w 904875"/>
                <a:gd name="connsiteY1" fmla="*/ 52070 h 391160"/>
                <a:gd name="connsiteX2" fmla="*/ 904875 w 904875"/>
                <a:gd name="connsiteY2" fmla="*/ 391160 h 391160"/>
                <a:gd name="connsiteX0" fmla="*/ 0 w 904875"/>
                <a:gd name="connsiteY0" fmla="*/ 0 h 390525"/>
                <a:gd name="connsiteX1" fmla="*/ 360045 w 904875"/>
                <a:gd name="connsiteY1" fmla="*/ 51435 h 390525"/>
                <a:gd name="connsiteX2" fmla="*/ 904875 w 904875"/>
                <a:gd name="connsiteY2" fmla="*/ 390525 h 390525"/>
                <a:gd name="connsiteX0" fmla="*/ 0 w 904875"/>
                <a:gd name="connsiteY0" fmla="*/ 0 h 390525"/>
                <a:gd name="connsiteX1" fmla="*/ 474345 w 904875"/>
                <a:gd name="connsiteY1" fmla="*/ 194310 h 390525"/>
                <a:gd name="connsiteX2" fmla="*/ 904875 w 904875"/>
                <a:gd name="connsiteY2" fmla="*/ 390525 h 390525"/>
                <a:gd name="connsiteX0" fmla="*/ 0 w 904875"/>
                <a:gd name="connsiteY0" fmla="*/ 38497 h 429022"/>
                <a:gd name="connsiteX1" fmla="*/ 474345 w 904875"/>
                <a:gd name="connsiteY1" fmla="*/ 232807 h 429022"/>
                <a:gd name="connsiteX2" fmla="*/ 904875 w 904875"/>
                <a:gd name="connsiteY2" fmla="*/ 429022 h 429022"/>
                <a:gd name="connsiteX0" fmla="*/ 5080 w 681355"/>
                <a:gd name="connsiteY0" fmla="*/ 38497 h 552847"/>
                <a:gd name="connsiteX1" fmla="*/ 250825 w 681355"/>
                <a:gd name="connsiteY1" fmla="*/ 356632 h 552847"/>
                <a:gd name="connsiteX2" fmla="*/ 681355 w 681355"/>
                <a:gd name="connsiteY2" fmla="*/ 552847 h 552847"/>
                <a:gd name="connsiteX0" fmla="*/ 5080 w 681355"/>
                <a:gd name="connsiteY0" fmla="*/ 0 h 514350"/>
                <a:gd name="connsiteX1" fmla="*/ 250825 w 681355"/>
                <a:gd name="connsiteY1" fmla="*/ 318135 h 514350"/>
                <a:gd name="connsiteX2" fmla="*/ 681355 w 68135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76275"/>
                <a:gd name="connsiteY0" fmla="*/ 0 h 514350"/>
                <a:gd name="connsiteX1" fmla="*/ 169545 w 676275"/>
                <a:gd name="connsiteY1" fmla="*/ 270511 h 514350"/>
                <a:gd name="connsiteX2" fmla="*/ 676275 w 67627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0 w 1314450"/>
                <a:gd name="connsiteY0" fmla="*/ 0 h 676275"/>
                <a:gd name="connsiteX1" fmla="*/ 1314450 w 1314450"/>
                <a:gd name="connsiteY1" fmla="*/ 676275 h 676275"/>
                <a:gd name="connsiteX0" fmla="*/ 0 w 1314450"/>
                <a:gd name="connsiteY0" fmla="*/ 0 h 676275"/>
                <a:gd name="connsiteX1" fmla="*/ 1314450 w 1314450"/>
                <a:gd name="connsiteY1" fmla="*/ 676275 h 676275"/>
                <a:gd name="connsiteX0" fmla="*/ 0 w 1314450"/>
                <a:gd name="connsiteY0" fmla="*/ 85725 h 762000"/>
                <a:gd name="connsiteX1" fmla="*/ 1314450 w 1314450"/>
                <a:gd name="connsiteY1" fmla="*/ 762000 h 762000"/>
                <a:gd name="connsiteX0" fmla="*/ 440056 w 1754506"/>
                <a:gd name="connsiteY0" fmla="*/ 142875 h 819150"/>
                <a:gd name="connsiteX1" fmla="*/ 0 w 1754506"/>
                <a:gd name="connsiteY1" fmla="*/ 89537 h 819150"/>
                <a:gd name="connsiteX2" fmla="*/ 1754506 w 1754506"/>
                <a:gd name="connsiteY2" fmla="*/ 819150 h 819150"/>
                <a:gd name="connsiteX0" fmla="*/ 440056 w 1754506"/>
                <a:gd name="connsiteY0" fmla="*/ 53338 h 729613"/>
                <a:gd name="connsiteX1" fmla="*/ 0 w 1754506"/>
                <a:gd name="connsiteY1" fmla="*/ 0 h 729613"/>
                <a:gd name="connsiteX2" fmla="*/ 1754506 w 1754506"/>
                <a:gd name="connsiteY2" fmla="*/ 729613 h 729613"/>
                <a:gd name="connsiteX0" fmla="*/ 440056 w 1754506"/>
                <a:gd name="connsiteY0" fmla="*/ 148588 h 824863"/>
                <a:gd name="connsiteX1" fmla="*/ 314325 w 1754506"/>
                <a:gd name="connsiteY1" fmla="*/ 0 h 824863"/>
                <a:gd name="connsiteX2" fmla="*/ 0 w 1754506"/>
                <a:gd name="connsiteY2" fmla="*/ 95250 h 824863"/>
                <a:gd name="connsiteX3" fmla="*/ 1754506 w 1754506"/>
                <a:gd name="connsiteY3" fmla="*/ 824863 h 824863"/>
                <a:gd name="connsiteX0" fmla="*/ 440056 w 1754506"/>
                <a:gd name="connsiteY0" fmla="*/ 53338 h 729613"/>
                <a:gd name="connsiteX1" fmla="*/ 0 w 1754506"/>
                <a:gd name="connsiteY1" fmla="*/ 0 h 729613"/>
                <a:gd name="connsiteX2" fmla="*/ 1754506 w 1754506"/>
                <a:gd name="connsiteY2" fmla="*/ 729613 h 729613"/>
                <a:gd name="connsiteX0" fmla="*/ 0 w 1754506"/>
                <a:gd name="connsiteY0" fmla="*/ 0 h 729613"/>
                <a:gd name="connsiteX1" fmla="*/ 1754506 w 1754506"/>
                <a:gd name="connsiteY1" fmla="*/ 729613 h 729613"/>
                <a:gd name="connsiteX0" fmla="*/ 0 w 1754506"/>
                <a:gd name="connsiteY0" fmla="*/ 13337 h 742950"/>
                <a:gd name="connsiteX1" fmla="*/ 1754506 w 1754506"/>
                <a:gd name="connsiteY1" fmla="*/ 742950 h 742950"/>
                <a:gd name="connsiteX0" fmla="*/ 609600 w 2364106"/>
                <a:gd name="connsiteY0" fmla="*/ 251462 h 981075"/>
                <a:gd name="connsiteX1" fmla="*/ 0 w 2364106"/>
                <a:gd name="connsiteY1" fmla="*/ 32387 h 981075"/>
                <a:gd name="connsiteX2" fmla="*/ 2364106 w 2364106"/>
                <a:gd name="connsiteY2" fmla="*/ 981075 h 981075"/>
                <a:gd name="connsiteX0" fmla="*/ 0 w 2364106"/>
                <a:gd name="connsiteY0" fmla="*/ 32387 h 981075"/>
                <a:gd name="connsiteX1" fmla="*/ 2364106 w 2364106"/>
                <a:gd name="connsiteY1" fmla="*/ 981075 h 981075"/>
                <a:gd name="connsiteX0" fmla="*/ 0 w 2487931"/>
                <a:gd name="connsiteY0" fmla="*/ 32387 h 933450"/>
                <a:gd name="connsiteX1" fmla="*/ 2487931 w 2487931"/>
                <a:gd name="connsiteY1" fmla="*/ 933450 h 933450"/>
                <a:gd name="connsiteX0" fmla="*/ 0 w 2487931"/>
                <a:gd name="connsiteY0" fmla="*/ 0 h 901063"/>
                <a:gd name="connsiteX1" fmla="*/ 2487931 w 2487931"/>
                <a:gd name="connsiteY1" fmla="*/ 901063 h 901063"/>
                <a:gd name="connsiteX0" fmla="*/ 0 w 2478406"/>
                <a:gd name="connsiteY0" fmla="*/ 0 h 624838"/>
                <a:gd name="connsiteX1" fmla="*/ 2478406 w 2478406"/>
                <a:gd name="connsiteY1" fmla="*/ 624838 h 624838"/>
                <a:gd name="connsiteX0" fmla="*/ 0 w 2287906"/>
                <a:gd name="connsiteY0" fmla="*/ 0 h 729613"/>
                <a:gd name="connsiteX1" fmla="*/ 2287906 w 2287906"/>
                <a:gd name="connsiteY1" fmla="*/ 729613 h 729613"/>
                <a:gd name="connsiteX0" fmla="*/ 0 w 2287906"/>
                <a:gd name="connsiteY0" fmla="*/ 0 h 729613"/>
                <a:gd name="connsiteX1" fmla="*/ 2287906 w 2287906"/>
                <a:gd name="connsiteY1" fmla="*/ 729613 h 729613"/>
                <a:gd name="connsiteX0" fmla="*/ 50799 w 2338705"/>
                <a:gd name="connsiteY0" fmla="*/ 44449 h 774062"/>
                <a:gd name="connsiteX1" fmla="*/ 0 w 2338705"/>
                <a:gd name="connsiteY1" fmla="*/ 0 h 774062"/>
                <a:gd name="connsiteX2" fmla="*/ 2338705 w 2338705"/>
                <a:gd name="connsiteY2" fmla="*/ 774062 h 774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38705" h="774062">
                  <a:moveTo>
                    <a:pt x="50799" y="44449"/>
                  </a:moveTo>
                  <a:lnTo>
                    <a:pt x="0" y="0"/>
                  </a:lnTo>
                  <a:cubicBezTo>
                    <a:pt x="367030" y="323212"/>
                    <a:pt x="1576705" y="678812"/>
                    <a:pt x="2338705" y="774062"/>
                  </a:cubicBezTo>
                </a:path>
              </a:pathLst>
            </a:custGeom>
            <a:ln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Freeform 9"/>
            <p:cNvSpPr/>
            <p:nvPr/>
          </p:nvSpPr>
          <p:spPr>
            <a:xfrm>
              <a:off x="4003674" y="2949574"/>
              <a:ext cx="2760981" cy="923287"/>
            </a:xfrm>
            <a:custGeom>
              <a:avLst/>
              <a:gdLst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0866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3152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69227 h 281622"/>
                <a:gd name="connsiteX0" fmla="*/ 0 w 3581400"/>
                <a:gd name="connsiteY0" fmla="*/ 481965 h 516890"/>
                <a:gd name="connsiteX1" fmla="*/ 560070 w 3581400"/>
                <a:gd name="connsiteY1" fmla="*/ 0 h 516890"/>
                <a:gd name="connsiteX2" fmla="*/ 396240 w 3581400"/>
                <a:gd name="connsiteY2" fmla="*/ 481965 h 516890"/>
                <a:gd name="connsiteX3" fmla="*/ 731520 w 3581400"/>
                <a:gd name="connsiteY3" fmla="*/ 276225 h 516890"/>
                <a:gd name="connsiteX4" fmla="*/ 1844040 w 3581400"/>
                <a:gd name="connsiteY4" fmla="*/ 230505 h 516890"/>
                <a:gd name="connsiteX5" fmla="*/ 2042160 w 3581400"/>
                <a:gd name="connsiteY5" fmla="*/ 382905 h 516890"/>
                <a:gd name="connsiteX6" fmla="*/ 3581400 w 3581400"/>
                <a:gd name="connsiteY6" fmla="*/ 386715 h 516890"/>
                <a:gd name="connsiteX0" fmla="*/ 0 w 3581400"/>
                <a:gd name="connsiteY0" fmla="*/ 264477 h 298767"/>
                <a:gd name="connsiteX1" fmla="*/ 396240 w 3581400"/>
                <a:gd name="connsiteY1" fmla="*/ 264477 h 298767"/>
                <a:gd name="connsiteX2" fmla="*/ 731520 w 3581400"/>
                <a:gd name="connsiteY2" fmla="*/ 58737 h 298767"/>
                <a:gd name="connsiteX3" fmla="*/ 1844040 w 3581400"/>
                <a:gd name="connsiteY3" fmla="*/ 13017 h 298767"/>
                <a:gd name="connsiteX4" fmla="*/ 2042160 w 3581400"/>
                <a:gd name="connsiteY4" fmla="*/ 165417 h 298767"/>
                <a:gd name="connsiteX5" fmla="*/ 3581400 w 3581400"/>
                <a:gd name="connsiteY5" fmla="*/ 169227 h 298767"/>
                <a:gd name="connsiteX0" fmla="*/ 0 w 3581400"/>
                <a:gd name="connsiteY0" fmla="*/ 222250 h 256540"/>
                <a:gd name="connsiteX1" fmla="*/ 396240 w 3581400"/>
                <a:gd name="connsiteY1" fmla="*/ 222250 h 256540"/>
                <a:gd name="connsiteX2" fmla="*/ 731520 w 3581400"/>
                <a:gd name="connsiteY2" fmla="*/ 16510 h 256540"/>
                <a:gd name="connsiteX3" fmla="*/ 2042160 w 3581400"/>
                <a:gd name="connsiteY3" fmla="*/ 123190 h 256540"/>
                <a:gd name="connsiteX4" fmla="*/ 3581400 w 3581400"/>
                <a:gd name="connsiteY4" fmla="*/ 127000 h 256540"/>
                <a:gd name="connsiteX0" fmla="*/ 0 w 3581400"/>
                <a:gd name="connsiteY0" fmla="*/ 205740 h 240030"/>
                <a:gd name="connsiteX1" fmla="*/ 396240 w 3581400"/>
                <a:gd name="connsiteY1" fmla="*/ 205740 h 240030"/>
                <a:gd name="connsiteX2" fmla="*/ 731520 w 3581400"/>
                <a:gd name="connsiteY2" fmla="*/ 0 h 240030"/>
                <a:gd name="connsiteX3" fmla="*/ 3581400 w 3581400"/>
                <a:gd name="connsiteY3" fmla="*/ 110490 h 240030"/>
                <a:gd name="connsiteX0" fmla="*/ 0 w 1885950"/>
                <a:gd name="connsiteY0" fmla="*/ 476250 h 510540"/>
                <a:gd name="connsiteX1" fmla="*/ 396240 w 1885950"/>
                <a:gd name="connsiteY1" fmla="*/ 476250 h 510540"/>
                <a:gd name="connsiteX2" fmla="*/ 731520 w 1885950"/>
                <a:gd name="connsiteY2" fmla="*/ 270510 h 510540"/>
                <a:gd name="connsiteX3" fmla="*/ 1885950 w 1885950"/>
                <a:gd name="connsiteY3" fmla="*/ 0 h 510540"/>
                <a:gd name="connsiteX0" fmla="*/ 0 w 1885950"/>
                <a:gd name="connsiteY0" fmla="*/ 662940 h 739140"/>
                <a:gd name="connsiteX1" fmla="*/ 636270 w 1885950"/>
                <a:gd name="connsiteY1" fmla="*/ 0 h 739140"/>
                <a:gd name="connsiteX2" fmla="*/ 396240 w 1885950"/>
                <a:gd name="connsiteY2" fmla="*/ 662940 h 739140"/>
                <a:gd name="connsiteX3" fmla="*/ 731520 w 1885950"/>
                <a:gd name="connsiteY3" fmla="*/ 457200 h 739140"/>
                <a:gd name="connsiteX4" fmla="*/ 1885950 w 1885950"/>
                <a:gd name="connsiteY4" fmla="*/ 186690 h 739140"/>
                <a:gd name="connsiteX0" fmla="*/ 0 w 1885950"/>
                <a:gd name="connsiteY0" fmla="*/ 476250 h 552450"/>
                <a:gd name="connsiteX1" fmla="*/ 396240 w 1885950"/>
                <a:gd name="connsiteY1" fmla="*/ 476250 h 552450"/>
                <a:gd name="connsiteX2" fmla="*/ 731520 w 1885950"/>
                <a:gd name="connsiteY2" fmla="*/ 270510 h 552450"/>
                <a:gd name="connsiteX3" fmla="*/ 1885950 w 1885950"/>
                <a:gd name="connsiteY3" fmla="*/ 0 h 55245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1390650"/>
                <a:gd name="connsiteX1" fmla="*/ 405765 w 1885950"/>
                <a:gd name="connsiteY1" fmla="*/ 914400 h 1390650"/>
                <a:gd name="connsiteX2" fmla="*/ 731520 w 1885950"/>
                <a:gd name="connsiteY2" fmla="*/ 270510 h 1390650"/>
                <a:gd name="connsiteX3" fmla="*/ 1885950 w 1885950"/>
                <a:gd name="connsiteY3" fmla="*/ 0 h 1390650"/>
                <a:gd name="connsiteX0" fmla="*/ 0 w 1885950"/>
                <a:gd name="connsiteY0" fmla="*/ 476250 h 1291590"/>
                <a:gd name="connsiteX1" fmla="*/ 405765 w 1885950"/>
                <a:gd name="connsiteY1" fmla="*/ 914400 h 1291590"/>
                <a:gd name="connsiteX2" fmla="*/ 731520 w 1885950"/>
                <a:gd name="connsiteY2" fmla="*/ 270510 h 1291590"/>
                <a:gd name="connsiteX3" fmla="*/ 1885950 w 1885950"/>
                <a:gd name="connsiteY3" fmla="*/ 0 h 1291590"/>
                <a:gd name="connsiteX0" fmla="*/ 0 w 1885950"/>
                <a:gd name="connsiteY0" fmla="*/ 476250 h 476250"/>
                <a:gd name="connsiteX1" fmla="*/ 731520 w 1885950"/>
                <a:gd name="connsiteY1" fmla="*/ 270510 h 476250"/>
                <a:gd name="connsiteX2" fmla="*/ 1885950 w 1885950"/>
                <a:gd name="connsiteY2" fmla="*/ 0 h 476250"/>
                <a:gd name="connsiteX0" fmla="*/ 0 w 1504950"/>
                <a:gd name="connsiteY0" fmla="*/ 42862 h 526097"/>
                <a:gd name="connsiteX1" fmla="*/ 350520 w 1504950"/>
                <a:gd name="connsiteY1" fmla="*/ 446722 h 526097"/>
                <a:gd name="connsiteX2" fmla="*/ 1504950 w 1504950"/>
                <a:gd name="connsiteY2" fmla="*/ 176212 h 526097"/>
                <a:gd name="connsiteX0" fmla="*/ 0 w 1504950"/>
                <a:gd name="connsiteY0" fmla="*/ 367665 h 501015"/>
                <a:gd name="connsiteX1" fmla="*/ 826770 w 1504950"/>
                <a:gd name="connsiteY1" fmla="*/ 0 h 501015"/>
                <a:gd name="connsiteX2" fmla="*/ 1504950 w 1504950"/>
                <a:gd name="connsiteY2" fmla="*/ 501015 h 50101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504950"/>
                <a:gd name="connsiteY0" fmla="*/ 419735 h 553085"/>
                <a:gd name="connsiteX1" fmla="*/ 436245 w 1504950"/>
                <a:gd name="connsiteY1" fmla="*/ 109222 h 553085"/>
                <a:gd name="connsiteX2" fmla="*/ 826770 w 1504950"/>
                <a:gd name="connsiteY2" fmla="*/ 52070 h 553085"/>
                <a:gd name="connsiteX3" fmla="*/ 1504950 w 1504950"/>
                <a:gd name="connsiteY3" fmla="*/ 553085 h 55308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038225"/>
                <a:gd name="connsiteY0" fmla="*/ 76597 h 629047"/>
                <a:gd name="connsiteX1" fmla="*/ 360045 w 1038225"/>
                <a:gd name="connsiteY1" fmla="*/ 128032 h 629047"/>
                <a:gd name="connsiteX2" fmla="*/ 1038225 w 1038225"/>
                <a:gd name="connsiteY2" fmla="*/ 629047 h 629047"/>
                <a:gd name="connsiteX0" fmla="*/ 0 w 1038225"/>
                <a:gd name="connsiteY0" fmla="*/ 635 h 553085"/>
                <a:gd name="connsiteX1" fmla="*/ 360045 w 1038225"/>
                <a:gd name="connsiteY1" fmla="*/ 52070 h 553085"/>
                <a:gd name="connsiteX2" fmla="*/ 1038225 w 1038225"/>
                <a:gd name="connsiteY2" fmla="*/ 553085 h 553085"/>
                <a:gd name="connsiteX0" fmla="*/ 0 w 981075"/>
                <a:gd name="connsiteY0" fmla="*/ 62230 h 167005"/>
                <a:gd name="connsiteX1" fmla="*/ 360045 w 981075"/>
                <a:gd name="connsiteY1" fmla="*/ 113665 h 167005"/>
                <a:gd name="connsiteX2" fmla="*/ 981075 w 981075"/>
                <a:gd name="connsiteY2" fmla="*/ 167005 h 167005"/>
                <a:gd name="connsiteX0" fmla="*/ 0 w 981075"/>
                <a:gd name="connsiteY0" fmla="*/ 635 h 167005"/>
                <a:gd name="connsiteX1" fmla="*/ 360045 w 981075"/>
                <a:gd name="connsiteY1" fmla="*/ 52070 h 167005"/>
                <a:gd name="connsiteX2" fmla="*/ 981075 w 981075"/>
                <a:gd name="connsiteY2" fmla="*/ 105410 h 167005"/>
                <a:gd name="connsiteX0" fmla="*/ 0 w 866775"/>
                <a:gd name="connsiteY0" fmla="*/ 635 h 252730"/>
                <a:gd name="connsiteX1" fmla="*/ 360045 w 866775"/>
                <a:gd name="connsiteY1" fmla="*/ 52070 h 252730"/>
                <a:gd name="connsiteX2" fmla="*/ 866775 w 866775"/>
                <a:gd name="connsiteY2" fmla="*/ 191135 h 252730"/>
                <a:gd name="connsiteX0" fmla="*/ 0 w 862330"/>
                <a:gd name="connsiteY0" fmla="*/ 635 h 424180"/>
                <a:gd name="connsiteX1" fmla="*/ 360045 w 862330"/>
                <a:gd name="connsiteY1" fmla="*/ 52070 h 424180"/>
                <a:gd name="connsiteX2" fmla="*/ 838200 w 862330"/>
                <a:gd name="connsiteY2" fmla="*/ 362585 h 424180"/>
                <a:gd name="connsiteX0" fmla="*/ 0 w 904875"/>
                <a:gd name="connsiteY0" fmla="*/ 635 h 452755"/>
                <a:gd name="connsiteX1" fmla="*/ 360045 w 904875"/>
                <a:gd name="connsiteY1" fmla="*/ 52070 h 452755"/>
                <a:gd name="connsiteX2" fmla="*/ 904875 w 904875"/>
                <a:gd name="connsiteY2" fmla="*/ 391160 h 452755"/>
                <a:gd name="connsiteX0" fmla="*/ 0 w 904875"/>
                <a:gd name="connsiteY0" fmla="*/ 635 h 391160"/>
                <a:gd name="connsiteX1" fmla="*/ 360045 w 904875"/>
                <a:gd name="connsiteY1" fmla="*/ 52070 h 391160"/>
                <a:gd name="connsiteX2" fmla="*/ 904875 w 904875"/>
                <a:gd name="connsiteY2" fmla="*/ 391160 h 391160"/>
                <a:gd name="connsiteX0" fmla="*/ 0 w 904875"/>
                <a:gd name="connsiteY0" fmla="*/ 0 h 390525"/>
                <a:gd name="connsiteX1" fmla="*/ 360045 w 904875"/>
                <a:gd name="connsiteY1" fmla="*/ 51435 h 390525"/>
                <a:gd name="connsiteX2" fmla="*/ 904875 w 904875"/>
                <a:gd name="connsiteY2" fmla="*/ 390525 h 390525"/>
                <a:gd name="connsiteX0" fmla="*/ 0 w 904875"/>
                <a:gd name="connsiteY0" fmla="*/ 0 h 390525"/>
                <a:gd name="connsiteX1" fmla="*/ 474345 w 904875"/>
                <a:gd name="connsiteY1" fmla="*/ 194310 h 390525"/>
                <a:gd name="connsiteX2" fmla="*/ 904875 w 904875"/>
                <a:gd name="connsiteY2" fmla="*/ 390525 h 390525"/>
                <a:gd name="connsiteX0" fmla="*/ 0 w 904875"/>
                <a:gd name="connsiteY0" fmla="*/ 38497 h 429022"/>
                <a:gd name="connsiteX1" fmla="*/ 474345 w 904875"/>
                <a:gd name="connsiteY1" fmla="*/ 232807 h 429022"/>
                <a:gd name="connsiteX2" fmla="*/ 904875 w 904875"/>
                <a:gd name="connsiteY2" fmla="*/ 429022 h 429022"/>
                <a:gd name="connsiteX0" fmla="*/ 5080 w 681355"/>
                <a:gd name="connsiteY0" fmla="*/ 38497 h 552847"/>
                <a:gd name="connsiteX1" fmla="*/ 250825 w 681355"/>
                <a:gd name="connsiteY1" fmla="*/ 356632 h 552847"/>
                <a:gd name="connsiteX2" fmla="*/ 681355 w 681355"/>
                <a:gd name="connsiteY2" fmla="*/ 552847 h 552847"/>
                <a:gd name="connsiteX0" fmla="*/ 5080 w 681355"/>
                <a:gd name="connsiteY0" fmla="*/ 0 h 514350"/>
                <a:gd name="connsiteX1" fmla="*/ 250825 w 681355"/>
                <a:gd name="connsiteY1" fmla="*/ 318135 h 514350"/>
                <a:gd name="connsiteX2" fmla="*/ 681355 w 68135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76275"/>
                <a:gd name="connsiteY0" fmla="*/ 0 h 514350"/>
                <a:gd name="connsiteX1" fmla="*/ 169545 w 676275"/>
                <a:gd name="connsiteY1" fmla="*/ 270511 h 514350"/>
                <a:gd name="connsiteX2" fmla="*/ 676275 w 67627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0 w 1314450"/>
                <a:gd name="connsiteY0" fmla="*/ 0 h 676275"/>
                <a:gd name="connsiteX1" fmla="*/ 1314450 w 1314450"/>
                <a:gd name="connsiteY1" fmla="*/ 676275 h 676275"/>
                <a:gd name="connsiteX0" fmla="*/ 0 w 1314450"/>
                <a:gd name="connsiteY0" fmla="*/ 0 h 676275"/>
                <a:gd name="connsiteX1" fmla="*/ 1314450 w 1314450"/>
                <a:gd name="connsiteY1" fmla="*/ 676275 h 676275"/>
                <a:gd name="connsiteX0" fmla="*/ 0 w 1314450"/>
                <a:gd name="connsiteY0" fmla="*/ 85725 h 762000"/>
                <a:gd name="connsiteX1" fmla="*/ 1314450 w 1314450"/>
                <a:gd name="connsiteY1" fmla="*/ 762000 h 762000"/>
                <a:gd name="connsiteX0" fmla="*/ 440056 w 1754506"/>
                <a:gd name="connsiteY0" fmla="*/ 142875 h 819150"/>
                <a:gd name="connsiteX1" fmla="*/ 0 w 1754506"/>
                <a:gd name="connsiteY1" fmla="*/ 89537 h 819150"/>
                <a:gd name="connsiteX2" fmla="*/ 1754506 w 1754506"/>
                <a:gd name="connsiteY2" fmla="*/ 819150 h 819150"/>
                <a:gd name="connsiteX0" fmla="*/ 440056 w 1754506"/>
                <a:gd name="connsiteY0" fmla="*/ 53338 h 729613"/>
                <a:gd name="connsiteX1" fmla="*/ 0 w 1754506"/>
                <a:gd name="connsiteY1" fmla="*/ 0 h 729613"/>
                <a:gd name="connsiteX2" fmla="*/ 1754506 w 1754506"/>
                <a:gd name="connsiteY2" fmla="*/ 729613 h 729613"/>
                <a:gd name="connsiteX0" fmla="*/ 440056 w 1754506"/>
                <a:gd name="connsiteY0" fmla="*/ 148588 h 824863"/>
                <a:gd name="connsiteX1" fmla="*/ 314325 w 1754506"/>
                <a:gd name="connsiteY1" fmla="*/ 0 h 824863"/>
                <a:gd name="connsiteX2" fmla="*/ 0 w 1754506"/>
                <a:gd name="connsiteY2" fmla="*/ 95250 h 824863"/>
                <a:gd name="connsiteX3" fmla="*/ 1754506 w 1754506"/>
                <a:gd name="connsiteY3" fmla="*/ 824863 h 824863"/>
                <a:gd name="connsiteX0" fmla="*/ 440056 w 1754506"/>
                <a:gd name="connsiteY0" fmla="*/ 53338 h 729613"/>
                <a:gd name="connsiteX1" fmla="*/ 0 w 1754506"/>
                <a:gd name="connsiteY1" fmla="*/ 0 h 729613"/>
                <a:gd name="connsiteX2" fmla="*/ 1754506 w 1754506"/>
                <a:gd name="connsiteY2" fmla="*/ 729613 h 729613"/>
                <a:gd name="connsiteX0" fmla="*/ 0 w 1754506"/>
                <a:gd name="connsiteY0" fmla="*/ 0 h 729613"/>
                <a:gd name="connsiteX1" fmla="*/ 1754506 w 1754506"/>
                <a:gd name="connsiteY1" fmla="*/ 729613 h 729613"/>
                <a:gd name="connsiteX0" fmla="*/ 0 w 1754506"/>
                <a:gd name="connsiteY0" fmla="*/ 13337 h 742950"/>
                <a:gd name="connsiteX1" fmla="*/ 1754506 w 1754506"/>
                <a:gd name="connsiteY1" fmla="*/ 742950 h 742950"/>
                <a:gd name="connsiteX0" fmla="*/ 609600 w 2364106"/>
                <a:gd name="connsiteY0" fmla="*/ 251462 h 981075"/>
                <a:gd name="connsiteX1" fmla="*/ 0 w 2364106"/>
                <a:gd name="connsiteY1" fmla="*/ 32387 h 981075"/>
                <a:gd name="connsiteX2" fmla="*/ 2364106 w 2364106"/>
                <a:gd name="connsiteY2" fmla="*/ 981075 h 981075"/>
                <a:gd name="connsiteX0" fmla="*/ 0 w 2364106"/>
                <a:gd name="connsiteY0" fmla="*/ 32387 h 981075"/>
                <a:gd name="connsiteX1" fmla="*/ 2364106 w 2364106"/>
                <a:gd name="connsiteY1" fmla="*/ 981075 h 981075"/>
                <a:gd name="connsiteX0" fmla="*/ 0 w 2878456"/>
                <a:gd name="connsiteY0" fmla="*/ 32387 h 1104900"/>
                <a:gd name="connsiteX1" fmla="*/ 2878456 w 2878456"/>
                <a:gd name="connsiteY1" fmla="*/ 1104900 h 1104900"/>
                <a:gd name="connsiteX0" fmla="*/ 0 w 2878456"/>
                <a:gd name="connsiteY0" fmla="*/ 0 h 1072513"/>
                <a:gd name="connsiteX1" fmla="*/ 2878456 w 2878456"/>
                <a:gd name="connsiteY1" fmla="*/ 1072513 h 1072513"/>
                <a:gd name="connsiteX0" fmla="*/ 0 w 2840356"/>
                <a:gd name="connsiteY0" fmla="*/ 0 h 786763"/>
                <a:gd name="connsiteX1" fmla="*/ 2840356 w 2840356"/>
                <a:gd name="connsiteY1" fmla="*/ 786763 h 786763"/>
                <a:gd name="connsiteX0" fmla="*/ 0 w 2840356"/>
                <a:gd name="connsiteY0" fmla="*/ 0 h 786763"/>
                <a:gd name="connsiteX1" fmla="*/ 2840356 w 2840356"/>
                <a:gd name="connsiteY1" fmla="*/ 786763 h 786763"/>
                <a:gd name="connsiteX0" fmla="*/ 0 w 2726056"/>
                <a:gd name="connsiteY0" fmla="*/ 0 h 853438"/>
                <a:gd name="connsiteX1" fmla="*/ 2726056 w 2726056"/>
                <a:gd name="connsiteY1" fmla="*/ 853438 h 853438"/>
                <a:gd name="connsiteX0" fmla="*/ 0 w 2726056"/>
                <a:gd name="connsiteY0" fmla="*/ 38099 h 891537"/>
                <a:gd name="connsiteX1" fmla="*/ 0 w 2726056"/>
                <a:gd name="connsiteY1" fmla="*/ 0 h 891537"/>
                <a:gd name="connsiteX2" fmla="*/ 2726056 w 2726056"/>
                <a:gd name="connsiteY2" fmla="*/ 891537 h 891537"/>
                <a:gd name="connsiteX0" fmla="*/ 34925 w 2760981"/>
                <a:gd name="connsiteY0" fmla="*/ 69849 h 923287"/>
                <a:gd name="connsiteX1" fmla="*/ 0 w 2760981"/>
                <a:gd name="connsiteY1" fmla="*/ 0 h 923287"/>
                <a:gd name="connsiteX2" fmla="*/ 2760981 w 2760981"/>
                <a:gd name="connsiteY2" fmla="*/ 923287 h 923287"/>
                <a:gd name="connsiteX0" fmla="*/ 0 w 2792731"/>
                <a:gd name="connsiteY0" fmla="*/ 79374 h 923287"/>
                <a:gd name="connsiteX1" fmla="*/ 31750 w 2792731"/>
                <a:gd name="connsiteY1" fmla="*/ 0 h 923287"/>
                <a:gd name="connsiteX2" fmla="*/ 2792731 w 2792731"/>
                <a:gd name="connsiteY2" fmla="*/ 923287 h 923287"/>
                <a:gd name="connsiteX0" fmla="*/ 0 w 2792731"/>
                <a:gd name="connsiteY0" fmla="*/ 79374 h 923287"/>
                <a:gd name="connsiteX1" fmla="*/ 158751 w 2792731"/>
                <a:gd name="connsiteY1" fmla="*/ 374651 h 923287"/>
                <a:gd name="connsiteX2" fmla="*/ 31750 w 2792731"/>
                <a:gd name="connsiteY2" fmla="*/ 0 h 923287"/>
                <a:gd name="connsiteX3" fmla="*/ 2792731 w 2792731"/>
                <a:gd name="connsiteY3" fmla="*/ 923287 h 923287"/>
                <a:gd name="connsiteX0" fmla="*/ 0 w 2792731"/>
                <a:gd name="connsiteY0" fmla="*/ 79374 h 923287"/>
                <a:gd name="connsiteX1" fmla="*/ 158751 w 2792731"/>
                <a:gd name="connsiteY1" fmla="*/ 374651 h 923287"/>
                <a:gd name="connsiteX2" fmla="*/ 31750 w 2792731"/>
                <a:gd name="connsiteY2" fmla="*/ 0 h 923287"/>
                <a:gd name="connsiteX3" fmla="*/ 2792731 w 2792731"/>
                <a:gd name="connsiteY3" fmla="*/ 923287 h 923287"/>
                <a:gd name="connsiteX0" fmla="*/ 0 w 2792731"/>
                <a:gd name="connsiteY0" fmla="*/ 79374 h 923287"/>
                <a:gd name="connsiteX1" fmla="*/ 158751 w 2792731"/>
                <a:gd name="connsiteY1" fmla="*/ 374651 h 923287"/>
                <a:gd name="connsiteX2" fmla="*/ 111126 w 2792731"/>
                <a:gd name="connsiteY2" fmla="*/ 231776 h 923287"/>
                <a:gd name="connsiteX3" fmla="*/ 31750 w 2792731"/>
                <a:gd name="connsiteY3" fmla="*/ 0 h 923287"/>
                <a:gd name="connsiteX4" fmla="*/ 2792731 w 2792731"/>
                <a:gd name="connsiteY4" fmla="*/ 923287 h 923287"/>
                <a:gd name="connsiteX0" fmla="*/ 0 w 2792731"/>
                <a:gd name="connsiteY0" fmla="*/ 79374 h 923287"/>
                <a:gd name="connsiteX1" fmla="*/ 158751 w 2792731"/>
                <a:gd name="connsiteY1" fmla="*/ 374651 h 923287"/>
                <a:gd name="connsiteX2" fmla="*/ 31750 w 2792731"/>
                <a:gd name="connsiteY2" fmla="*/ 0 h 923287"/>
                <a:gd name="connsiteX3" fmla="*/ 2792731 w 2792731"/>
                <a:gd name="connsiteY3" fmla="*/ 923287 h 923287"/>
                <a:gd name="connsiteX0" fmla="*/ 0 w 2792731"/>
                <a:gd name="connsiteY0" fmla="*/ 79374 h 923287"/>
                <a:gd name="connsiteX1" fmla="*/ 31750 w 2792731"/>
                <a:gd name="connsiteY1" fmla="*/ 0 h 923287"/>
                <a:gd name="connsiteX2" fmla="*/ 2792731 w 2792731"/>
                <a:gd name="connsiteY2" fmla="*/ 923287 h 923287"/>
                <a:gd name="connsiteX0" fmla="*/ 0 w 2760981"/>
                <a:gd name="connsiteY0" fmla="*/ 0 h 923287"/>
                <a:gd name="connsiteX1" fmla="*/ 2760981 w 2760981"/>
                <a:gd name="connsiteY1" fmla="*/ 923287 h 923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60981" h="923287">
                  <a:moveTo>
                    <a:pt x="0" y="0"/>
                  </a:moveTo>
                  <a:cubicBezTo>
                    <a:pt x="382906" y="281937"/>
                    <a:pt x="1998981" y="828037"/>
                    <a:pt x="2760981" y="923287"/>
                  </a:cubicBezTo>
                </a:path>
              </a:pathLst>
            </a:cu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3511550" y="3086099"/>
              <a:ext cx="3272156" cy="1082037"/>
            </a:xfrm>
            <a:custGeom>
              <a:avLst/>
              <a:gdLst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0866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3152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69227 h 281622"/>
                <a:gd name="connsiteX0" fmla="*/ 0 w 3581400"/>
                <a:gd name="connsiteY0" fmla="*/ 481965 h 516890"/>
                <a:gd name="connsiteX1" fmla="*/ 560070 w 3581400"/>
                <a:gd name="connsiteY1" fmla="*/ 0 h 516890"/>
                <a:gd name="connsiteX2" fmla="*/ 396240 w 3581400"/>
                <a:gd name="connsiteY2" fmla="*/ 481965 h 516890"/>
                <a:gd name="connsiteX3" fmla="*/ 731520 w 3581400"/>
                <a:gd name="connsiteY3" fmla="*/ 276225 h 516890"/>
                <a:gd name="connsiteX4" fmla="*/ 1844040 w 3581400"/>
                <a:gd name="connsiteY4" fmla="*/ 230505 h 516890"/>
                <a:gd name="connsiteX5" fmla="*/ 2042160 w 3581400"/>
                <a:gd name="connsiteY5" fmla="*/ 382905 h 516890"/>
                <a:gd name="connsiteX6" fmla="*/ 3581400 w 3581400"/>
                <a:gd name="connsiteY6" fmla="*/ 386715 h 516890"/>
                <a:gd name="connsiteX0" fmla="*/ 0 w 3581400"/>
                <a:gd name="connsiteY0" fmla="*/ 264477 h 298767"/>
                <a:gd name="connsiteX1" fmla="*/ 396240 w 3581400"/>
                <a:gd name="connsiteY1" fmla="*/ 264477 h 298767"/>
                <a:gd name="connsiteX2" fmla="*/ 731520 w 3581400"/>
                <a:gd name="connsiteY2" fmla="*/ 58737 h 298767"/>
                <a:gd name="connsiteX3" fmla="*/ 1844040 w 3581400"/>
                <a:gd name="connsiteY3" fmla="*/ 13017 h 298767"/>
                <a:gd name="connsiteX4" fmla="*/ 2042160 w 3581400"/>
                <a:gd name="connsiteY4" fmla="*/ 165417 h 298767"/>
                <a:gd name="connsiteX5" fmla="*/ 3581400 w 3581400"/>
                <a:gd name="connsiteY5" fmla="*/ 169227 h 298767"/>
                <a:gd name="connsiteX0" fmla="*/ 0 w 3581400"/>
                <a:gd name="connsiteY0" fmla="*/ 222250 h 256540"/>
                <a:gd name="connsiteX1" fmla="*/ 396240 w 3581400"/>
                <a:gd name="connsiteY1" fmla="*/ 222250 h 256540"/>
                <a:gd name="connsiteX2" fmla="*/ 731520 w 3581400"/>
                <a:gd name="connsiteY2" fmla="*/ 16510 h 256540"/>
                <a:gd name="connsiteX3" fmla="*/ 2042160 w 3581400"/>
                <a:gd name="connsiteY3" fmla="*/ 123190 h 256540"/>
                <a:gd name="connsiteX4" fmla="*/ 3581400 w 3581400"/>
                <a:gd name="connsiteY4" fmla="*/ 127000 h 256540"/>
                <a:gd name="connsiteX0" fmla="*/ 0 w 3581400"/>
                <a:gd name="connsiteY0" fmla="*/ 205740 h 240030"/>
                <a:gd name="connsiteX1" fmla="*/ 396240 w 3581400"/>
                <a:gd name="connsiteY1" fmla="*/ 205740 h 240030"/>
                <a:gd name="connsiteX2" fmla="*/ 731520 w 3581400"/>
                <a:gd name="connsiteY2" fmla="*/ 0 h 240030"/>
                <a:gd name="connsiteX3" fmla="*/ 3581400 w 3581400"/>
                <a:gd name="connsiteY3" fmla="*/ 110490 h 240030"/>
                <a:gd name="connsiteX0" fmla="*/ 0 w 1885950"/>
                <a:gd name="connsiteY0" fmla="*/ 476250 h 510540"/>
                <a:gd name="connsiteX1" fmla="*/ 396240 w 1885950"/>
                <a:gd name="connsiteY1" fmla="*/ 476250 h 510540"/>
                <a:gd name="connsiteX2" fmla="*/ 731520 w 1885950"/>
                <a:gd name="connsiteY2" fmla="*/ 270510 h 510540"/>
                <a:gd name="connsiteX3" fmla="*/ 1885950 w 1885950"/>
                <a:gd name="connsiteY3" fmla="*/ 0 h 510540"/>
                <a:gd name="connsiteX0" fmla="*/ 0 w 1885950"/>
                <a:gd name="connsiteY0" fmla="*/ 662940 h 739140"/>
                <a:gd name="connsiteX1" fmla="*/ 636270 w 1885950"/>
                <a:gd name="connsiteY1" fmla="*/ 0 h 739140"/>
                <a:gd name="connsiteX2" fmla="*/ 396240 w 1885950"/>
                <a:gd name="connsiteY2" fmla="*/ 662940 h 739140"/>
                <a:gd name="connsiteX3" fmla="*/ 731520 w 1885950"/>
                <a:gd name="connsiteY3" fmla="*/ 457200 h 739140"/>
                <a:gd name="connsiteX4" fmla="*/ 1885950 w 1885950"/>
                <a:gd name="connsiteY4" fmla="*/ 186690 h 739140"/>
                <a:gd name="connsiteX0" fmla="*/ 0 w 1885950"/>
                <a:gd name="connsiteY0" fmla="*/ 476250 h 552450"/>
                <a:gd name="connsiteX1" fmla="*/ 396240 w 1885950"/>
                <a:gd name="connsiteY1" fmla="*/ 476250 h 552450"/>
                <a:gd name="connsiteX2" fmla="*/ 731520 w 1885950"/>
                <a:gd name="connsiteY2" fmla="*/ 270510 h 552450"/>
                <a:gd name="connsiteX3" fmla="*/ 1885950 w 1885950"/>
                <a:gd name="connsiteY3" fmla="*/ 0 h 55245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1390650"/>
                <a:gd name="connsiteX1" fmla="*/ 405765 w 1885950"/>
                <a:gd name="connsiteY1" fmla="*/ 914400 h 1390650"/>
                <a:gd name="connsiteX2" fmla="*/ 731520 w 1885950"/>
                <a:gd name="connsiteY2" fmla="*/ 270510 h 1390650"/>
                <a:gd name="connsiteX3" fmla="*/ 1885950 w 1885950"/>
                <a:gd name="connsiteY3" fmla="*/ 0 h 1390650"/>
                <a:gd name="connsiteX0" fmla="*/ 0 w 1885950"/>
                <a:gd name="connsiteY0" fmla="*/ 476250 h 1291590"/>
                <a:gd name="connsiteX1" fmla="*/ 405765 w 1885950"/>
                <a:gd name="connsiteY1" fmla="*/ 914400 h 1291590"/>
                <a:gd name="connsiteX2" fmla="*/ 731520 w 1885950"/>
                <a:gd name="connsiteY2" fmla="*/ 270510 h 1291590"/>
                <a:gd name="connsiteX3" fmla="*/ 1885950 w 1885950"/>
                <a:gd name="connsiteY3" fmla="*/ 0 h 1291590"/>
                <a:gd name="connsiteX0" fmla="*/ 0 w 1885950"/>
                <a:gd name="connsiteY0" fmla="*/ 476250 h 476250"/>
                <a:gd name="connsiteX1" fmla="*/ 731520 w 1885950"/>
                <a:gd name="connsiteY1" fmla="*/ 270510 h 476250"/>
                <a:gd name="connsiteX2" fmla="*/ 1885950 w 1885950"/>
                <a:gd name="connsiteY2" fmla="*/ 0 h 476250"/>
                <a:gd name="connsiteX0" fmla="*/ 0 w 1504950"/>
                <a:gd name="connsiteY0" fmla="*/ 42862 h 526097"/>
                <a:gd name="connsiteX1" fmla="*/ 350520 w 1504950"/>
                <a:gd name="connsiteY1" fmla="*/ 446722 h 526097"/>
                <a:gd name="connsiteX2" fmla="*/ 1504950 w 1504950"/>
                <a:gd name="connsiteY2" fmla="*/ 176212 h 526097"/>
                <a:gd name="connsiteX0" fmla="*/ 0 w 1504950"/>
                <a:gd name="connsiteY0" fmla="*/ 367665 h 501015"/>
                <a:gd name="connsiteX1" fmla="*/ 826770 w 1504950"/>
                <a:gd name="connsiteY1" fmla="*/ 0 h 501015"/>
                <a:gd name="connsiteX2" fmla="*/ 1504950 w 1504950"/>
                <a:gd name="connsiteY2" fmla="*/ 501015 h 50101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504950"/>
                <a:gd name="connsiteY0" fmla="*/ 419735 h 553085"/>
                <a:gd name="connsiteX1" fmla="*/ 436245 w 1504950"/>
                <a:gd name="connsiteY1" fmla="*/ 109222 h 553085"/>
                <a:gd name="connsiteX2" fmla="*/ 826770 w 1504950"/>
                <a:gd name="connsiteY2" fmla="*/ 52070 h 553085"/>
                <a:gd name="connsiteX3" fmla="*/ 1504950 w 1504950"/>
                <a:gd name="connsiteY3" fmla="*/ 553085 h 55308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038225"/>
                <a:gd name="connsiteY0" fmla="*/ 76597 h 629047"/>
                <a:gd name="connsiteX1" fmla="*/ 360045 w 1038225"/>
                <a:gd name="connsiteY1" fmla="*/ 128032 h 629047"/>
                <a:gd name="connsiteX2" fmla="*/ 1038225 w 1038225"/>
                <a:gd name="connsiteY2" fmla="*/ 629047 h 629047"/>
                <a:gd name="connsiteX0" fmla="*/ 0 w 1038225"/>
                <a:gd name="connsiteY0" fmla="*/ 635 h 553085"/>
                <a:gd name="connsiteX1" fmla="*/ 360045 w 1038225"/>
                <a:gd name="connsiteY1" fmla="*/ 52070 h 553085"/>
                <a:gd name="connsiteX2" fmla="*/ 1038225 w 1038225"/>
                <a:gd name="connsiteY2" fmla="*/ 553085 h 553085"/>
                <a:gd name="connsiteX0" fmla="*/ 0 w 981075"/>
                <a:gd name="connsiteY0" fmla="*/ 62230 h 167005"/>
                <a:gd name="connsiteX1" fmla="*/ 360045 w 981075"/>
                <a:gd name="connsiteY1" fmla="*/ 113665 h 167005"/>
                <a:gd name="connsiteX2" fmla="*/ 981075 w 981075"/>
                <a:gd name="connsiteY2" fmla="*/ 167005 h 167005"/>
                <a:gd name="connsiteX0" fmla="*/ 0 w 981075"/>
                <a:gd name="connsiteY0" fmla="*/ 635 h 167005"/>
                <a:gd name="connsiteX1" fmla="*/ 360045 w 981075"/>
                <a:gd name="connsiteY1" fmla="*/ 52070 h 167005"/>
                <a:gd name="connsiteX2" fmla="*/ 981075 w 981075"/>
                <a:gd name="connsiteY2" fmla="*/ 105410 h 167005"/>
                <a:gd name="connsiteX0" fmla="*/ 0 w 866775"/>
                <a:gd name="connsiteY0" fmla="*/ 635 h 252730"/>
                <a:gd name="connsiteX1" fmla="*/ 360045 w 866775"/>
                <a:gd name="connsiteY1" fmla="*/ 52070 h 252730"/>
                <a:gd name="connsiteX2" fmla="*/ 866775 w 866775"/>
                <a:gd name="connsiteY2" fmla="*/ 191135 h 252730"/>
                <a:gd name="connsiteX0" fmla="*/ 0 w 862330"/>
                <a:gd name="connsiteY0" fmla="*/ 635 h 424180"/>
                <a:gd name="connsiteX1" fmla="*/ 360045 w 862330"/>
                <a:gd name="connsiteY1" fmla="*/ 52070 h 424180"/>
                <a:gd name="connsiteX2" fmla="*/ 838200 w 862330"/>
                <a:gd name="connsiteY2" fmla="*/ 362585 h 424180"/>
                <a:gd name="connsiteX0" fmla="*/ 0 w 904875"/>
                <a:gd name="connsiteY0" fmla="*/ 635 h 452755"/>
                <a:gd name="connsiteX1" fmla="*/ 360045 w 904875"/>
                <a:gd name="connsiteY1" fmla="*/ 52070 h 452755"/>
                <a:gd name="connsiteX2" fmla="*/ 904875 w 904875"/>
                <a:gd name="connsiteY2" fmla="*/ 391160 h 452755"/>
                <a:gd name="connsiteX0" fmla="*/ 0 w 904875"/>
                <a:gd name="connsiteY0" fmla="*/ 635 h 391160"/>
                <a:gd name="connsiteX1" fmla="*/ 360045 w 904875"/>
                <a:gd name="connsiteY1" fmla="*/ 52070 h 391160"/>
                <a:gd name="connsiteX2" fmla="*/ 904875 w 904875"/>
                <a:gd name="connsiteY2" fmla="*/ 391160 h 391160"/>
                <a:gd name="connsiteX0" fmla="*/ 0 w 904875"/>
                <a:gd name="connsiteY0" fmla="*/ 0 h 390525"/>
                <a:gd name="connsiteX1" fmla="*/ 360045 w 904875"/>
                <a:gd name="connsiteY1" fmla="*/ 51435 h 390525"/>
                <a:gd name="connsiteX2" fmla="*/ 904875 w 904875"/>
                <a:gd name="connsiteY2" fmla="*/ 390525 h 390525"/>
                <a:gd name="connsiteX0" fmla="*/ 0 w 904875"/>
                <a:gd name="connsiteY0" fmla="*/ 0 h 390525"/>
                <a:gd name="connsiteX1" fmla="*/ 474345 w 904875"/>
                <a:gd name="connsiteY1" fmla="*/ 194310 h 390525"/>
                <a:gd name="connsiteX2" fmla="*/ 904875 w 904875"/>
                <a:gd name="connsiteY2" fmla="*/ 390525 h 390525"/>
                <a:gd name="connsiteX0" fmla="*/ 0 w 904875"/>
                <a:gd name="connsiteY0" fmla="*/ 38497 h 429022"/>
                <a:gd name="connsiteX1" fmla="*/ 474345 w 904875"/>
                <a:gd name="connsiteY1" fmla="*/ 232807 h 429022"/>
                <a:gd name="connsiteX2" fmla="*/ 904875 w 904875"/>
                <a:gd name="connsiteY2" fmla="*/ 429022 h 429022"/>
                <a:gd name="connsiteX0" fmla="*/ 5080 w 681355"/>
                <a:gd name="connsiteY0" fmla="*/ 38497 h 552847"/>
                <a:gd name="connsiteX1" fmla="*/ 250825 w 681355"/>
                <a:gd name="connsiteY1" fmla="*/ 356632 h 552847"/>
                <a:gd name="connsiteX2" fmla="*/ 681355 w 681355"/>
                <a:gd name="connsiteY2" fmla="*/ 552847 h 552847"/>
                <a:gd name="connsiteX0" fmla="*/ 5080 w 681355"/>
                <a:gd name="connsiteY0" fmla="*/ 0 h 514350"/>
                <a:gd name="connsiteX1" fmla="*/ 250825 w 681355"/>
                <a:gd name="connsiteY1" fmla="*/ 318135 h 514350"/>
                <a:gd name="connsiteX2" fmla="*/ 681355 w 68135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76275"/>
                <a:gd name="connsiteY0" fmla="*/ 0 h 514350"/>
                <a:gd name="connsiteX1" fmla="*/ 169545 w 676275"/>
                <a:gd name="connsiteY1" fmla="*/ 270511 h 514350"/>
                <a:gd name="connsiteX2" fmla="*/ 676275 w 67627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0 w 1314450"/>
                <a:gd name="connsiteY0" fmla="*/ 0 h 676275"/>
                <a:gd name="connsiteX1" fmla="*/ 1314450 w 1314450"/>
                <a:gd name="connsiteY1" fmla="*/ 676275 h 676275"/>
                <a:gd name="connsiteX0" fmla="*/ 0 w 1314450"/>
                <a:gd name="connsiteY0" fmla="*/ 0 h 676275"/>
                <a:gd name="connsiteX1" fmla="*/ 1314450 w 1314450"/>
                <a:gd name="connsiteY1" fmla="*/ 676275 h 676275"/>
                <a:gd name="connsiteX0" fmla="*/ 0 w 1314450"/>
                <a:gd name="connsiteY0" fmla="*/ 85725 h 762000"/>
                <a:gd name="connsiteX1" fmla="*/ 1314450 w 1314450"/>
                <a:gd name="connsiteY1" fmla="*/ 762000 h 762000"/>
                <a:gd name="connsiteX0" fmla="*/ 440056 w 1754506"/>
                <a:gd name="connsiteY0" fmla="*/ 142875 h 819150"/>
                <a:gd name="connsiteX1" fmla="*/ 0 w 1754506"/>
                <a:gd name="connsiteY1" fmla="*/ 89537 h 819150"/>
                <a:gd name="connsiteX2" fmla="*/ 1754506 w 1754506"/>
                <a:gd name="connsiteY2" fmla="*/ 819150 h 819150"/>
                <a:gd name="connsiteX0" fmla="*/ 440056 w 1754506"/>
                <a:gd name="connsiteY0" fmla="*/ 53338 h 729613"/>
                <a:gd name="connsiteX1" fmla="*/ 0 w 1754506"/>
                <a:gd name="connsiteY1" fmla="*/ 0 h 729613"/>
                <a:gd name="connsiteX2" fmla="*/ 1754506 w 1754506"/>
                <a:gd name="connsiteY2" fmla="*/ 729613 h 729613"/>
                <a:gd name="connsiteX0" fmla="*/ 440056 w 1754506"/>
                <a:gd name="connsiteY0" fmla="*/ 148588 h 824863"/>
                <a:gd name="connsiteX1" fmla="*/ 314325 w 1754506"/>
                <a:gd name="connsiteY1" fmla="*/ 0 h 824863"/>
                <a:gd name="connsiteX2" fmla="*/ 0 w 1754506"/>
                <a:gd name="connsiteY2" fmla="*/ 95250 h 824863"/>
                <a:gd name="connsiteX3" fmla="*/ 1754506 w 1754506"/>
                <a:gd name="connsiteY3" fmla="*/ 824863 h 824863"/>
                <a:gd name="connsiteX0" fmla="*/ 440056 w 1754506"/>
                <a:gd name="connsiteY0" fmla="*/ 53338 h 729613"/>
                <a:gd name="connsiteX1" fmla="*/ 0 w 1754506"/>
                <a:gd name="connsiteY1" fmla="*/ 0 h 729613"/>
                <a:gd name="connsiteX2" fmla="*/ 1754506 w 1754506"/>
                <a:gd name="connsiteY2" fmla="*/ 729613 h 729613"/>
                <a:gd name="connsiteX0" fmla="*/ 0 w 1754506"/>
                <a:gd name="connsiteY0" fmla="*/ 0 h 729613"/>
                <a:gd name="connsiteX1" fmla="*/ 1754506 w 1754506"/>
                <a:gd name="connsiteY1" fmla="*/ 729613 h 729613"/>
                <a:gd name="connsiteX0" fmla="*/ 0 w 1754506"/>
                <a:gd name="connsiteY0" fmla="*/ 13337 h 742950"/>
                <a:gd name="connsiteX1" fmla="*/ 1754506 w 1754506"/>
                <a:gd name="connsiteY1" fmla="*/ 742950 h 742950"/>
                <a:gd name="connsiteX0" fmla="*/ 609600 w 2364106"/>
                <a:gd name="connsiteY0" fmla="*/ 251462 h 981075"/>
                <a:gd name="connsiteX1" fmla="*/ 0 w 2364106"/>
                <a:gd name="connsiteY1" fmla="*/ 32387 h 981075"/>
                <a:gd name="connsiteX2" fmla="*/ 2364106 w 2364106"/>
                <a:gd name="connsiteY2" fmla="*/ 981075 h 981075"/>
                <a:gd name="connsiteX0" fmla="*/ 0 w 2364106"/>
                <a:gd name="connsiteY0" fmla="*/ 32387 h 981075"/>
                <a:gd name="connsiteX1" fmla="*/ 2364106 w 2364106"/>
                <a:gd name="connsiteY1" fmla="*/ 981075 h 981075"/>
                <a:gd name="connsiteX0" fmla="*/ 0 w 2878456"/>
                <a:gd name="connsiteY0" fmla="*/ 32387 h 1104900"/>
                <a:gd name="connsiteX1" fmla="*/ 2878456 w 2878456"/>
                <a:gd name="connsiteY1" fmla="*/ 1104900 h 1104900"/>
                <a:gd name="connsiteX0" fmla="*/ 0 w 2878456"/>
                <a:gd name="connsiteY0" fmla="*/ 0 h 1072513"/>
                <a:gd name="connsiteX1" fmla="*/ 2878456 w 2878456"/>
                <a:gd name="connsiteY1" fmla="*/ 1072513 h 1072513"/>
                <a:gd name="connsiteX0" fmla="*/ 0 w 3259456"/>
                <a:gd name="connsiteY0" fmla="*/ 0 h 1291588"/>
                <a:gd name="connsiteX1" fmla="*/ 3259456 w 3259456"/>
                <a:gd name="connsiteY1" fmla="*/ 1291588 h 1291588"/>
                <a:gd name="connsiteX0" fmla="*/ 0 w 3173731"/>
                <a:gd name="connsiteY0" fmla="*/ 0 h 1034413"/>
                <a:gd name="connsiteX1" fmla="*/ 3173731 w 3173731"/>
                <a:gd name="connsiteY1" fmla="*/ 1034413 h 1034413"/>
                <a:gd name="connsiteX0" fmla="*/ 0 w 3240406"/>
                <a:gd name="connsiteY0" fmla="*/ 0 h 1043938"/>
                <a:gd name="connsiteX1" fmla="*/ 3240406 w 3240406"/>
                <a:gd name="connsiteY1" fmla="*/ 1043938 h 1043938"/>
                <a:gd name="connsiteX0" fmla="*/ 0 w 3240406"/>
                <a:gd name="connsiteY0" fmla="*/ 0 h 1043938"/>
                <a:gd name="connsiteX1" fmla="*/ 3240406 w 3240406"/>
                <a:gd name="connsiteY1" fmla="*/ 1043938 h 1043938"/>
                <a:gd name="connsiteX0" fmla="*/ 31750 w 3272156"/>
                <a:gd name="connsiteY0" fmla="*/ 38099 h 1082037"/>
                <a:gd name="connsiteX1" fmla="*/ 0 w 3272156"/>
                <a:gd name="connsiteY1" fmla="*/ 0 h 1082037"/>
                <a:gd name="connsiteX2" fmla="*/ 3272156 w 3272156"/>
                <a:gd name="connsiteY2" fmla="*/ 1082037 h 1082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72156" h="1082037">
                  <a:moveTo>
                    <a:pt x="31750" y="38099"/>
                  </a:moveTo>
                  <a:lnTo>
                    <a:pt x="0" y="0"/>
                  </a:lnTo>
                  <a:cubicBezTo>
                    <a:pt x="306706" y="348612"/>
                    <a:pt x="2510156" y="986787"/>
                    <a:pt x="3272156" y="1082037"/>
                  </a:cubicBezTo>
                </a:path>
              </a:pathLst>
            </a:custGeom>
            <a:ln>
              <a:solidFill>
                <a:srgbClr val="00B050"/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Group 249"/>
          <p:cNvGrpSpPr/>
          <p:nvPr/>
        </p:nvGrpSpPr>
        <p:grpSpPr>
          <a:xfrm>
            <a:off x="334530" y="1699384"/>
            <a:ext cx="8280677" cy="4840878"/>
            <a:chOff x="334530" y="1699384"/>
            <a:chExt cx="8280677" cy="4840878"/>
          </a:xfrm>
        </p:grpSpPr>
        <p:pic>
          <p:nvPicPr>
            <p:cNvPr id="5" name="Picture 5" descr="U:\Thesis-Design-of-RRam\Design\PassGateAnalysis\SPICE\fig\latchcap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4530" y="3274390"/>
              <a:ext cx="4324471" cy="3243353"/>
            </a:xfrm>
            <a:prstGeom prst="rect">
              <a:avLst/>
            </a:prstGeom>
            <a:noFill/>
          </p:spPr>
        </p:pic>
        <p:pic>
          <p:nvPicPr>
            <p:cNvPr id="6" name="Picture 6" descr="U:\Thesis-Design-of-RRam\Design\PassGateAnalysis\SPICE\fig\latchnocap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90736" y="3296909"/>
              <a:ext cx="4324471" cy="3243353"/>
            </a:xfrm>
            <a:prstGeom prst="rect">
              <a:avLst/>
            </a:prstGeom>
            <a:noFill/>
          </p:spPr>
        </p:pic>
        <p:grpSp>
          <p:nvGrpSpPr>
            <p:cNvPr id="10" name="Group 105"/>
            <p:cNvGrpSpPr/>
            <p:nvPr/>
          </p:nvGrpSpPr>
          <p:grpSpPr>
            <a:xfrm>
              <a:off x="1462008" y="1699384"/>
              <a:ext cx="2304256" cy="1568818"/>
              <a:chOff x="1979712" y="1827107"/>
              <a:chExt cx="4736306" cy="3225002"/>
            </a:xfrm>
          </p:grpSpPr>
          <p:grpSp>
            <p:nvGrpSpPr>
              <p:cNvPr id="13" name="Group 96"/>
              <p:cNvGrpSpPr/>
              <p:nvPr/>
            </p:nvGrpSpPr>
            <p:grpSpPr>
              <a:xfrm>
                <a:off x="1979712" y="1827107"/>
                <a:ext cx="4736306" cy="3225002"/>
                <a:chOff x="2039303" y="1827107"/>
                <a:chExt cx="4736306" cy="3225002"/>
              </a:xfrm>
            </p:grpSpPr>
            <p:cxnSp>
              <p:nvCxnSpPr>
                <p:cNvPr id="22" name="Straight Connector 21"/>
                <p:cNvCxnSpPr/>
                <p:nvPr/>
              </p:nvCxnSpPr>
              <p:spPr>
                <a:xfrm flipH="1">
                  <a:off x="3120550" y="3396008"/>
                  <a:ext cx="601309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 flipH="1">
                  <a:off x="2326615" y="3386483"/>
                  <a:ext cx="26677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5"/>
                <p:cNvCxnSpPr/>
                <p:nvPr/>
              </p:nvCxnSpPr>
              <p:spPr>
                <a:xfrm>
                  <a:off x="5072686" y="3386483"/>
                  <a:ext cx="592433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6226225" y="3396008"/>
                  <a:ext cx="26284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6" name="Group 7"/>
                <p:cNvGrpSpPr/>
                <p:nvPr/>
              </p:nvGrpSpPr>
              <p:grpSpPr>
                <a:xfrm>
                  <a:off x="3710940" y="1827107"/>
                  <a:ext cx="1365981" cy="3094410"/>
                  <a:chOff x="4800600" y="1381337"/>
                  <a:chExt cx="1365981" cy="3094410"/>
                </a:xfrm>
              </p:grpSpPr>
              <p:grpSp>
                <p:nvGrpSpPr>
                  <p:cNvPr id="63" name="Group 126"/>
                  <p:cNvGrpSpPr/>
                  <p:nvPr/>
                </p:nvGrpSpPr>
                <p:grpSpPr>
                  <a:xfrm>
                    <a:off x="4800974" y="3154561"/>
                    <a:ext cx="228619" cy="289010"/>
                    <a:chOff x="4800974" y="3154561"/>
                    <a:chExt cx="228619" cy="289010"/>
                  </a:xfrm>
                </p:grpSpPr>
                <p:cxnSp>
                  <p:nvCxnSpPr>
                    <p:cNvPr id="111" name="Straight Connector 56"/>
                    <p:cNvCxnSpPr/>
                    <p:nvPr/>
                  </p:nvCxnSpPr>
                  <p:spPr>
                    <a:xfrm>
                      <a:off x="4947018" y="3155620"/>
                      <a:ext cx="0" cy="28795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2" name="Straight Connector 57"/>
                    <p:cNvCxnSpPr/>
                    <p:nvPr/>
                  </p:nvCxnSpPr>
                  <p:spPr>
                    <a:xfrm>
                      <a:off x="5029593" y="3155620"/>
                      <a:ext cx="0" cy="28795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3" name="Straight Arrow Connector 58"/>
                    <p:cNvCxnSpPr/>
                    <p:nvPr/>
                  </p:nvCxnSpPr>
                  <p:spPr>
                    <a:xfrm flipH="1">
                      <a:off x="4807277" y="3437220"/>
                      <a:ext cx="136567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4" name="Straight Connector 113"/>
                    <p:cNvCxnSpPr/>
                    <p:nvPr/>
                  </p:nvCxnSpPr>
                  <p:spPr>
                    <a:xfrm flipH="1">
                      <a:off x="4800974" y="3154561"/>
                      <a:ext cx="149222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4" name="Group 125"/>
                  <p:cNvGrpSpPr/>
                  <p:nvPr/>
                </p:nvGrpSpPr>
                <p:grpSpPr>
                  <a:xfrm>
                    <a:off x="5934737" y="3154561"/>
                    <a:ext cx="231844" cy="289010"/>
                    <a:chOff x="5934737" y="3154561"/>
                    <a:chExt cx="231844" cy="289010"/>
                  </a:xfrm>
                </p:grpSpPr>
                <p:cxnSp>
                  <p:nvCxnSpPr>
                    <p:cNvPr id="107" name="Straight Connector 106"/>
                    <p:cNvCxnSpPr/>
                    <p:nvPr/>
                  </p:nvCxnSpPr>
                  <p:spPr>
                    <a:xfrm>
                      <a:off x="5934737" y="3155620"/>
                      <a:ext cx="0" cy="28795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8" name="Straight Connector 107"/>
                    <p:cNvCxnSpPr/>
                    <p:nvPr/>
                  </p:nvCxnSpPr>
                  <p:spPr>
                    <a:xfrm>
                      <a:off x="6017312" y="3155620"/>
                      <a:ext cx="0" cy="28795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9" name="Straight Arrow Connector 108"/>
                    <p:cNvCxnSpPr/>
                    <p:nvPr/>
                  </p:nvCxnSpPr>
                  <p:spPr>
                    <a:xfrm>
                      <a:off x="6020490" y="3437220"/>
                      <a:ext cx="146091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0" name="Straight Connector 55"/>
                    <p:cNvCxnSpPr/>
                    <p:nvPr/>
                  </p:nvCxnSpPr>
                  <p:spPr>
                    <a:xfrm flipH="1">
                      <a:off x="6010963" y="3154561"/>
                      <a:ext cx="152442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5" name="Group 128"/>
                  <p:cNvGrpSpPr/>
                  <p:nvPr/>
                </p:nvGrpSpPr>
                <p:grpSpPr>
                  <a:xfrm>
                    <a:off x="5934737" y="2414501"/>
                    <a:ext cx="228668" cy="295430"/>
                    <a:chOff x="5934737" y="2414501"/>
                    <a:chExt cx="228668" cy="295430"/>
                  </a:xfrm>
                </p:grpSpPr>
                <p:cxnSp>
                  <p:nvCxnSpPr>
                    <p:cNvPr id="103" name="Straight Connector 102"/>
                    <p:cNvCxnSpPr/>
                    <p:nvPr/>
                  </p:nvCxnSpPr>
                  <p:spPr>
                    <a:xfrm flipV="1">
                      <a:off x="5934737" y="2417746"/>
                      <a:ext cx="0" cy="291114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4" name="Straight Connector 103"/>
                    <p:cNvCxnSpPr/>
                    <p:nvPr/>
                  </p:nvCxnSpPr>
                  <p:spPr>
                    <a:xfrm flipV="1">
                      <a:off x="6017312" y="2417746"/>
                      <a:ext cx="0" cy="291114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5" name="Straight Connector 104"/>
                    <p:cNvCxnSpPr/>
                    <p:nvPr/>
                  </p:nvCxnSpPr>
                  <p:spPr>
                    <a:xfrm flipH="1" flipV="1">
                      <a:off x="6010963" y="2709931"/>
                      <a:ext cx="152442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6" name="Straight Arrow Connector 105"/>
                    <p:cNvCxnSpPr/>
                    <p:nvPr/>
                  </p:nvCxnSpPr>
                  <p:spPr>
                    <a:xfrm flipH="1" flipV="1">
                      <a:off x="6004600" y="2414501"/>
                      <a:ext cx="136566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6" name="Group 127"/>
                  <p:cNvGrpSpPr/>
                  <p:nvPr/>
                </p:nvGrpSpPr>
                <p:grpSpPr>
                  <a:xfrm>
                    <a:off x="4804110" y="2420921"/>
                    <a:ext cx="228659" cy="285823"/>
                    <a:chOff x="4804110" y="2420921"/>
                    <a:chExt cx="228659" cy="285823"/>
                  </a:xfrm>
                </p:grpSpPr>
                <p:cxnSp>
                  <p:nvCxnSpPr>
                    <p:cNvPr id="99" name="Straight Arrow Connector 98"/>
                    <p:cNvCxnSpPr/>
                    <p:nvPr/>
                  </p:nvCxnSpPr>
                  <p:spPr>
                    <a:xfrm flipV="1">
                      <a:off x="4804110" y="2427342"/>
                      <a:ext cx="146091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0" name="Straight Connector 99"/>
                    <p:cNvCxnSpPr/>
                    <p:nvPr/>
                  </p:nvCxnSpPr>
                  <p:spPr>
                    <a:xfrm flipV="1">
                      <a:off x="4950194" y="2420921"/>
                      <a:ext cx="0" cy="284776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1" name="Straight Connector 100"/>
                    <p:cNvCxnSpPr/>
                    <p:nvPr/>
                  </p:nvCxnSpPr>
                  <p:spPr>
                    <a:xfrm flipV="1">
                      <a:off x="5032769" y="2420921"/>
                      <a:ext cx="0" cy="284776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" name="Straight Connector 47"/>
                    <p:cNvCxnSpPr/>
                    <p:nvPr/>
                  </p:nvCxnSpPr>
                  <p:spPr>
                    <a:xfrm flipH="1" flipV="1">
                      <a:off x="4804150" y="2706744"/>
                      <a:ext cx="149222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67" name="Straight Connector 66"/>
                  <p:cNvCxnSpPr/>
                  <p:nvPr/>
                </p:nvCxnSpPr>
                <p:spPr>
                  <a:xfrm>
                    <a:off x="4807284" y="2703580"/>
                    <a:ext cx="0" cy="447805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/>
                  <p:cNvCxnSpPr/>
                  <p:nvPr/>
                </p:nvCxnSpPr>
                <p:spPr>
                  <a:xfrm>
                    <a:off x="6157052" y="2703580"/>
                    <a:ext cx="0" cy="447805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/>
                  <p:cNvCxnSpPr/>
                  <p:nvPr/>
                </p:nvCxnSpPr>
                <p:spPr>
                  <a:xfrm>
                    <a:off x="5027482" y="3291126"/>
                    <a:ext cx="27101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/>
                  <p:cNvCxnSpPr/>
                  <p:nvPr/>
                </p:nvCxnSpPr>
                <p:spPr>
                  <a:xfrm>
                    <a:off x="5027482" y="2567015"/>
                    <a:ext cx="27101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/>
                  <p:cNvCxnSpPr/>
                  <p:nvPr/>
                </p:nvCxnSpPr>
                <p:spPr>
                  <a:xfrm>
                    <a:off x="5294259" y="2562780"/>
                    <a:ext cx="0" cy="724111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/>
                  <p:cNvCxnSpPr/>
                  <p:nvPr/>
                </p:nvCxnSpPr>
                <p:spPr>
                  <a:xfrm>
                    <a:off x="5662667" y="3291126"/>
                    <a:ext cx="27101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18"/>
                  <p:cNvCxnSpPr/>
                  <p:nvPr/>
                </p:nvCxnSpPr>
                <p:spPr>
                  <a:xfrm>
                    <a:off x="5662667" y="2567015"/>
                    <a:ext cx="27101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/>
                  <p:cNvCxnSpPr/>
                  <p:nvPr/>
                </p:nvCxnSpPr>
                <p:spPr>
                  <a:xfrm>
                    <a:off x="5666901" y="2562780"/>
                    <a:ext cx="0" cy="724111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/>
                  <p:cNvCxnSpPr/>
                  <p:nvPr/>
                </p:nvCxnSpPr>
                <p:spPr>
                  <a:xfrm>
                    <a:off x="4807284" y="3434042"/>
                    <a:ext cx="0" cy="24772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Straight Connector 75"/>
                  <p:cNvCxnSpPr/>
                  <p:nvPr/>
                </p:nvCxnSpPr>
                <p:spPr>
                  <a:xfrm>
                    <a:off x="6157052" y="3434042"/>
                    <a:ext cx="0" cy="24772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Straight Connector 76"/>
                  <p:cNvCxnSpPr/>
                  <p:nvPr/>
                </p:nvCxnSpPr>
                <p:spPr>
                  <a:xfrm>
                    <a:off x="4807284" y="3678589"/>
                    <a:ext cx="134659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Connector 77"/>
                  <p:cNvCxnSpPr/>
                  <p:nvPr/>
                </p:nvCxnSpPr>
                <p:spPr>
                  <a:xfrm>
                    <a:off x="4807284" y="2185904"/>
                    <a:ext cx="0" cy="24772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Connector 78"/>
                  <p:cNvCxnSpPr/>
                  <p:nvPr/>
                </p:nvCxnSpPr>
                <p:spPr>
                  <a:xfrm>
                    <a:off x="6157052" y="2176375"/>
                    <a:ext cx="0" cy="24772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Connector 79"/>
                  <p:cNvCxnSpPr/>
                  <p:nvPr/>
                </p:nvCxnSpPr>
                <p:spPr>
                  <a:xfrm>
                    <a:off x="4807284" y="2185905"/>
                    <a:ext cx="134659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81" name="Group 129"/>
                  <p:cNvGrpSpPr/>
                  <p:nvPr/>
                </p:nvGrpSpPr>
                <p:grpSpPr>
                  <a:xfrm>
                    <a:off x="5239214" y="1636413"/>
                    <a:ext cx="241366" cy="295430"/>
                    <a:chOff x="5239214" y="1636413"/>
                    <a:chExt cx="241366" cy="295430"/>
                  </a:xfrm>
                </p:grpSpPr>
                <p:cxnSp>
                  <p:nvCxnSpPr>
                    <p:cNvPr id="95" name="Straight Connector 94"/>
                    <p:cNvCxnSpPr/>
                    <p:nvPr/>
                  </p:nvCxnSpPr>
                  <p:spPr>
                    <a:xfrm flipV="1">
                      <a:off x="5239214" y="1639658"/>
                      <a:ext cx="0" cy="291114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6" name="Straight Connector 95"/>
                    <p:cNvCxnSpPr/>
                    <p:nvPr/>
                  </p:nvCxnSpPr>
                  <p:spPr>
                    <a:xfrm flipV="1">
                      <a:off x="5321789" y="1639658"/>
                      <a:ext cx="0" cy="291114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7" name="Straight Connector 42"/>
                    <p:cNvCxnSpPr/>
                    <p:nvPr/>
                  </p:nvCxnSpPr>
                  <p:spPr>
                    <a:xfrm flipH="1">
                      <a:off x="5315440" y="1931843"/>
                      <a:ext cx="152442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8" name="Straight Arrow Connector 97"/>
                    <p:cNvCxnSpPr/>
                    <p:nvPr/>
                  </p:nvCxnSpPr>
                  <p:spPr>
                    <a:xfrm flipH="1">
                      <a:off x="5309080" y="1636413"/>
                      <a:ext cx="171500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2" name="Group 130"/>
                  <p:cNvGrpSpPr/>
                  <p:nvPr/>
                </p:nvGrpSpPr>
                <p:grpSpPr>
                  <a:xfrm>
                    <a:off x="5248739" y="3935839"/>
                    <a:ext cx="231844" cy="289010"/>
                    <a:chOff x="5248739" y="3935839"/>
                    <a:chExt cx="231844" cy="289010"/>
                  </a:xfrm>
                </p:grpSpPr>
                <p:cxnSp>
                  <p:nvCxnSpPr>
                    <p:cNvPr id="91" name="Straight Connector 90"/>
                    <p:cNvCxnSpPr/>
                    <p:nvPr/>
                  </p:nvCxnSpPr>
                  <p:spPr>
                    <a:xfrm>
                      <a:off x="5248739" y="3936898"/>
                      <a:ext cx="0" cy="28795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2" name="Straight Connector 91"/>
                    <p:cNvCxnSpPr/>
                    <p:nvPr/>
                  </p:nvCxnSpPr>
                  <p:spPr>
                    <a:xfrm>
                      <a:off x="5331314" y="3936898"/>
                      <a:ext cx="0" cy="28795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" name="Straight Arrow Connector 92"/>
                    <p:cNvCxnSpPr/>
                    <p:nvPr/>
                  </p:nvCxnSpPr>
                  <p:spPr>
                    <a:xfrm>
                      <a:off x="5334492" y="4218498"/>
                      <a:ext cx="146091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4" name="Straight Connector 93"/>
                    <p:cNvCxnSpPr/>
                    <p:nvPr/>
                  </p:nvCxnSpPr>
                  <p:spPr>
                    <a:xfrm flipH="1">
                      <a:off x="5324965" y="3935839"/>
                      <a:ext cx="152442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83" name="Straight Connector 82"/>
                  <p:cNvCxnSpPr/>
                  <p:nvPr/>
                </p:nvCxnSpPr>
                <p:spPr>
                  <a:xfrm>
                    <a:off x="5474229" y="3675412"/>
                    <a:ext cx="0" cy="26042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Straight Connector 83"/>
                  <p:cNvCxnSpPr/>
                  <p:nvPr/>
                </p:nvCxnSpPr>
                <p:spPr>
                  <a:xfrm>
                    <a:off x="5474229" y="4215320"/>
                    <a:ext cx="0" cy="26042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Straight Connector 84"/>
                  <p:cNvCxnSpPr/>
                  <p:nvPr/>
                </p:nvCxnSpPr>
                <p:spPr>
                  <a:xfrm>
                    <a:off x="5474229" y="1925477"/>
                    <a:ext cx="0" cy="26042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Straight Connector 85"/>
                  <p:cNvCxnSpPr/>
                  <p:nvPr/>
                </p:nvCxnSpPr>
                <p:spPr>
                  <a:xfrm>
                    <a:off x="5474229" y="1385570"/>
                    <a:ext cx="0" cy="26042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Straight Connector 86"/>
                  <p:cNvCxnSpPr/>
                  <p:nvPr/>
                </p:nvCxnSpPr>
                <p:spPr>
                  <a:xfrm>
                    <a:off x="4807284" y="1381337"/>
                    <a:ext cx="134659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Straight Connector 87"/>
                  <p:cNvCxnSpPr/>
                  <p:nvPr/>
                </p:nvCxnSpPr>
                <p:spPr>
                  <a:xfrm>
                    <a:off x="4807284" y="4466219"/>
                    <a:ext cx="134659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Straight Connector 88"/>
                  <p:cNvCxnSpPr/>
                  <p:nvPr/>
                </p:nvCxnSpPr>
                <p:spPr>
                  <a:xfrm flipV="1">
                    <a:off x="5299075" y="2930525"/>
                    <a:ext cx="860425" cy="104775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Straight Connector 89"/>
                  <p:cNvCxnSpPr/>
                  <p:nvPr/>
                </p:nvCxnSpPr>
                <p:spPr>
                  <a:xfrm flipV="1">
                    <a:off x="4800600" y="2825750"/>
                    <a:ext cx="860425" cy="104775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27" name="Picture 8" descr="http://lateblt.tripod.com/resistor.gif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 rot="10800000">
                  <a:off x="5553356" y="3216077"/>
                  <a:ext cx="733139" cy="348139"/>
                </a:xfrm>
                <a:prstGeom prst="rect">
                  <a:avLst/>
                </a:prstGeom>
                <a:noFill/>
              </p:spPr>
            </p:pic>
            <p:pic>
              <p:nvPicPr>
                <p:cNvPr id="28" name="Picture 8" descr="http://lateblt.tripod.com/resistor.gif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 rot="10800000">
                  <a:off x="2505356" y="3216077"/>
                  <a:ext cx="733139" cy="348139"/>
                </a:xfrm>
                <a:prstGeom prst="rect">
                  <a:avLst/>
                </a:prstGeom>
                <a:noFill/>
              </p:spPr>
            </p:pic>
            <p:cxnSp>
              <p:nvCxnSpPr>
                <p:cNvPr id="29" name="Straight Connector 28"/>
                <p:cNvCxnSpPr/>
                <p:nvPr/>
              </p:nvCxnSpPr>
              <p:spPr>
                <a:xfrm>
                  <a:off x="2329815" y="3384233"/>
                  <a:ext cx="0" cy="46196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2039303" y="3853338"/>
                  <a:ext cx="583406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039303" y="3950969"/>
                  <a:ext cx="583406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2329815" y="3953352"/>
                  <a:ext cx="0" cy="46196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2125037" y="4422457"/>
                  <a:ext cx="41910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2206008" y="4489132"/>
                  <a:ext cx="252403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2267927" y="4560569"/>
                  <a:ext cx="12857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4268171" y="4980672"/>
                  <a:ext cx="252403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4330090" y="5052109"/>
                  <a:ext cx="12857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6482715" y="3384233"/>
                  <a:ext cx="0" cy="46196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6192203" y="3853338"/>
                  <a:ext cx="583406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6192203" y="3950969"/>
                  <a:ext cx="583406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6482715" y="3953352"/>
                  <a:ext cx="0" cy="46196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6277937" y="4422457"/>
                  <a:ext cx="41910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6358908" y="4489132"/>
                  <a:ext cx="252403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6420827" y="4560569"/>
                  <a:ext cx="12857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3332321" y="3853338"/>
                  <a:ext cx="21240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>
                  <a:off x="3334703" y="3931921"/>
                  <a:ext cx="210026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 flipH="1">
                  <a:off x="3444240" y="3398520"/>
                  <a:ext cx="259556" cy="27384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3441859" y="3665221"/>
                  <a:ext cx="0" cy="18811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3441859" y="3936683"/>
                  <a:ext cx="0" cy="18811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0" name="Group 83"/>
                <p:cNvGrpSpPr/>
                <p:nvPr/>
              </p:nvGrpSpPr>
              <p:grpSpPr>
                <a:xfrm>
                  <a:off x="3308510" y="4134331"/>
                  <a:ext cx="264310" cy="92868"/>
                  <a:chOff x="4324359" y="3686175"/>
                  <a:chExt cx="419100" cy="138112"/>
                </a:xfrm>
              </p:grpSpPr>
              <p:cxnSp>
                <p:nvCxnSpPr>
                  <p:cNvPr id="60" name="Straight Connector 59"/>
                  <p:cNvCxnSpPr/>
                  <p:nvPr/>
                </p:nvCxnSpPr>
                <p:spPr>
                  <a:xfrm>
                    <a:off x="4324359" y="3686175"/>
                    <a:ext cx="41910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/>
                  <p:cNvCxnSpPr/>
                  <p:nvPr/>
                </p:nvCxnSpPr>
                <p:spPr>
                  <a:xfrm>
                    <a:off x="4405330" y="3752850"/>
                    <a:ext cx="252403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/>
                  <p:cNvCxnSpPr/>
                  <p:nvPr/>
                </p:nvCxnSpPr>
                <p:spPr>
                  <a:xfrm>
                    <a:off x="4467249" y="3824287"/>
                    <a:ext cx="12857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5227791" y="3853338"/>
                  <a:ext cx="21240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>
                  <a:off x="5230173" y="3931921"/>
                  <a:ext cx="210026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>
                  <a:off x="5337329" y="3665221"/>
                  <a:ext cx="0" cy="18811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>
                  <a:off x="5337329" y="3936683"/>
                  <a:ext cx="0" cy="18811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5" name="Group 91"/>
                <p:cNvGrpSpPr/>
                <p:nvPr/>
              </p:nvGrpSpPr>
              <p:grpSpPr>
                <a:xfrm>
                  <a:off x="5203980" y="4134331"/>
                  <a:ext cx="264310" cy="92868"/>
                  <a:chOff x="4324359" y="3686175"/>
                  <a:chExt cx="419100" cy="138112"/>
                </a:xfrm>
              </p:grpSpPr>
              <p:cxnSp>
                <p:nvCxnSpPr>
                  <p:cNvPr id="57" name="Straight Connector 56"/>
                  <p:cNvCxnSpPr/>
                  <p:nvPr/>
                </p:nvCxnSpPr>
                <p:spPr>
                  <a:xfrm>
                    <a:off x="4324359" y="3686175"/>
                    <a:ext cx="41910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/>
                  <p:cNvCxnSpPr/>
                  <p:nvPr/>
                </p:nvCxnSpPr>
                <p:spPr>
                  <a:xfrm>
                    <a:off x="4405330" y="3752850"/>
                    <a:ext cx="252403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Connector 58"/>
                  <p:cNvCxnSpPr/>
                  <p:nvPr/>
                </p:nvCxnSpPr>
                <p:spPr>
                  <a:xfrm>
                    <a:off x="4467249" y="3824287"/>
                    <a:ext cx="12857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6" name="Straight Connector 55"/>
                <p:cNvCxnSpPr/>
                <p:nvPr/>
              </p:nvCxnSpPr>
              <p:spPr>
                <a:xfrm>
                  <a:off x="5070633" y="3388994"/>
                  <a:ext cx="269082" cy="280989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Oval 13"/>
              <p:cNvSpPr>
                <a:spLocks noChangeAspect="1"/>
              </p:cNvSpPr>
              <p:nvPr/>
            </p:nvSpPr>
            <p:spPr>
              <a:xfrm>
                <a:off x="4472171" y="3226572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5" name="Oval 14"/>
              <p:cNvSpPr>
                <a:spLocks noChangeAspect="1"/>
              </p:cNvSpPr>
              <p:nvPr/>
            </p:nvSpPr>
            <p:spPr>
              <a:xfrm>
                <a:off x="4959861" y="3343396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6" name="Oval 15"/>
              <p:cNvSpPr>
                <a:spLocks noChangeAspect="1"/>
              </p:cNvSpPr>
              <p:nvPr/>
            </p:nvSpPr>
            <p:spPr>
              <a:xfrm>
                <a:off x="3608704" y="3350194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7" name="Oval 16"/>
              <p:cNvSpPr>
                <a:spLocks noChangeAspect="1"/>
              </p:cNvSpPr>
              <p:nvPr/>
            </p:nvSpPr>
            <p:spPr>
              <a:xfrm>
                <a:off x="4099164" y="3435798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grpSp>
          <p:nvGrpSpPr>
            <p:cNvPr id="115" name="Group 105"/>
            <p:cNvGrpSpPr/>
            <p:nvPr/>
          </p:nvGrpSpPr>
          <p:grpSpPr>
            <a:xfrm>
              <a:off x="5333791" y="1699384"/>
              <a:ext cx="2224320" cy="1568818"/>
              <a:chOff x="2065446" y="1827107"/>
              <a:chExt cx="4572000" cy="3225002"/>
            </a:xfrm>
          </p:grpSpPr>
          <p:grpSp>
            <p:nvGrpSpPr>
              <p:cNvPr id="116" name="Group 96"/>
              <p:cNvGrpSpPr/>
              <p:nvPr/>
            </p:nvGrpSpPr>
            <p:grpSpPr>
              <a:xfrm>
                <a:off x="2065446" y="1827107"/>
                <a:ext cx="4572000" cy="3225002"/>
                <a:chOff x="2125037" y="1827107"/>
                <a:chExt cx="4572000" cy="3225002"/>
              </a:xfrm>
            </p:grpSpPr>
            <p:cxnSp>
              <p:nvCxnSpPr>
                <p:cNvPr id="121" name="Straight Connector 120"/>
                <p:cNvCxnSpPr/>
                <p:nvPr/>
              </p:nvCxnSpPr>
              <p:spPr>
                <a:xfrm flipH="1">
                  <a:off x="3120550" y="3396008"/>
                  <a:ext cx="601309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 flipH="1">
                  <a:off x="2326615" y="3386483"/>
                  <a:ext cx="26677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5"/>
                <p:cNvCxnSpPr/>
                <p:nvPr/>
              </p:nvCxnSpPr>
              <p:spPr>
                <a:xfrm>
                  <a:off x="5072686" y="3386483"/>
                  <a:ext cx="592433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/>
                <p:cNvCxnSpPr/>
                <p:nvPr/>
              </p:nvCxnSpPr>
              <p:spPr>
                <a:xfrm>
                  <a:off x="6226225" y="3396008"/>
                  <a:ext cx="26284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5" name="Group 7"/>
                <p:cNvGrpSpPr/>
                <p:nvPr/>
              </p:nvGrpSpPr>
              <p:grpSpPr>
                <a:xfrm>
                  <a:off x="3710940" y="1827107"/>
                  <a:ext cx="1365981" cy="3094410"/>
                  <a:chOff x="4800600" y="1381337"/>
                  <a:chExt cx="1365981" cy="3094410"/>
                </a:xfrm>
              </p:grpSpPr>
              <p:grpSp>
                <p:nvGrpSpPr>
                  <p:cNvPr id="162" name="Group 126"/>
                  <p:cNvGrpSpPr/>
                  <p:nvPr/>
                </p:nvGrpSpPr>
                <p:grpSpPr>
                  <a:xfrm>
                    <a:off x="4800974" y="3154561"/>
                    <a:ext cx="228619" cy="289010"/>
                    <a:chOff x="4800974" y="3154561"/>
                    <a:chExt cx="228619" cy="289010"/>
                  </a:xfrm>
                </p:grpSpPr>
                <p:cxnSp>
                  <p:nvCxnSpPr>
                    <p:cNvPr id="210" name="Straight Connector 56"/>
                    <p:cNvCxnSpPr/>
                    <p:nvPr/>
                  </p:nvCxnSpPr>
                  <p:spPr>
                    <a:xfrm>
                      <a:off x="4947018" y="3155620"/>
                      <a:ext cx="0" cy="28795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1" name="Straight Connector 57"/>
                    <p:cNvCxnSpPr/>
                    <p:nvPr/>
                  </p:nvCxnSpPr>
                  <p:spPr>
                    <a:xfrm>
                      <a:off x="5029593" y="3155620"/>
                      <a:ext cx="0" cy="28795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2" name="Straight Arrow Connector 58"/>
                    <p:cNvCxnSpPr/>
                    <p:nvPr/>
                  </p:nvCxnSpPr>
                  <p:spPr>
                    <a:xfrm flipH="1">
                      <a:off x="4807277" y="3437220"/>
                      <a:ext cx="136567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3" name="Straight Connector 212"/>
                    <p:cNvCxnSpPr/>
                    <p:nvPr/>
                  </p:nvCxnSpPr>
                  <p:spPr>
                    <a:xfrm flipH="1">
                      <a:off x="4800974" y="3154561"/>
                      <a:ext cx="149222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63" name="Group 125"/>
                  <p:cNvGrpSpPr/>
                  <p:nvPr/>
                </p:nvGrpSpPr>
                <p:grpSpPr>
                  <a:xfrm>
                    <a:off x="5934737" y="3154561"/>
                    <a:ext cx="231844" cy="289010"/>
                    <a:chOff x="5934737" y="3154561"/>
                    <a:chExt cx="231844" cy="289010"/>
                  </a:xfrm>
                </p:grpSpPr>
                <p:cxnSp>
                  <p:nvCxnSpPr>
                    <p:cNvPr id="206" name="Straight Connector 205"/>
                    <p:cNvCxnSpPr/>
                    <p:nvPr/>
                  </p:nvCxnSpPr>
                  <p:spPr>
                    <a:xfrm>
                      <a:off x="5934737" y="3155620"/>
                      <a:ext cx="0" cy="28795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7" name="Straight Connector 206"/>
                    <p:cNvCxnSpPr/>
                    <p:nvPr/>
                  </p:nvCxnSpPr>
                  <p:spPr>
                    <a:xfrm>
                      <a:off x="6017312" y="3155620"/>
                      <a:ext cx="0" cy="28795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8" name="Straight Arrow Connector 207"/>
                    <p:cNvCxnSpPr/>
                    <p:nvPr/>
                  </p:nvCxnSpPr>
                  <p:spPr>
                    <a:xfrm>
                      <a:off x="6020490" y="3437220"/>
                      <a:ext cx="146091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9" name="Straight Connector 55"/>
                    <p:cNvCxnSpPr/>
                    <p:nvPr/>
                  </p:nvCxnSpPr>
                  <p:spPr>
                    <a:xfrm flipH="1">
                      <a:off x="6010963" y="3154561"/>
                      <a:ext cx="152442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64" name="Group 128"/>
                  <p:cNvGrpSpPr/>
                  <p:nvPr/>
                </p:nvGrpSpPr>
                <p:grpSpPr>
                  <a:xfrm>
                    <a:off x="5934737" y="2414501"/>
                    <a:ext cx="228668" cy="295430"/>
                    <a:chOff x="5934737" y="2414501"/>
                    <a:chExt cx="228668" cy="295430"/>
                  </a:xfrm>
                </p:grpSpPr>
                <p:cxnSp>
                  <p:nvCxnSpPr>
                    <p:cNvPr id="202" name="Straight Connector 201"/>
                    <p:cNvCxnSpPr/>
                    <p:nvPr/>
                  </p:nvCxnSpPr>
                  <p:spPr>
                    <a:xfrm flipV="1">
                      <a:off x="5934737" y="2417746"/>
                      <a:ext cx="0" cy="291114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3" name="Straight Connector 202"/>
                    <p:cNvCxnSpPr/>
                    <p:nvPr/>
                  </p:nvCxnSpPr>
                  <p:spPr>
                    <a:xfrm flipV="1">
                      <a:off x="6017312" y="2417746"/>
                      <a:ext cx="0" cy="291114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4" name="Straight Connector 203"/>
                    <p:cNvCxnSpPr/>
                    <p:nvPr/>
                  </p:nvCxnSpPr>
                  <p:spPr>
                    <a:xfrm flipH="1" flipV="1">
                      <a:off x="6010963" y="2709931"/>
                      <a:ext cx="152442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5" name="Straight Arrow Connector 204"/>
                    <p:cNvCxnSpPr/>
                    <p:nvPr/>
                  </p:nvCxnSpPr>
                  <p:spPr>
                    <a:xfrm flipH="1" flipV="1">
                      <a:off x="6004600" y="2414501"/>
                      <a:ext cx="136566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65" name="Group 127"/>
                  <p:cNvGrpSpPr/>
                  <p:nvPr/>
                </p:nvGrpSpPr>
                <p:grpSpPr>
                  <a:xfrm>
                    <a:off x="4804110" y="2420921"/>
                    <a:ext cx="228659" cy="285823"/>
                    <a:chOff x="4804110" y="2420921"/>
                    <a:chExt cx="228659" cy="285823"/>
                  </a:xfrm>
                </p:grpSpPr>
                <p:cxnSp>
                  <p:nvCxnSpPr>
                    <p:cNvPr id="198" name="Straight Arrow Connector 197"/>
                    <p:cNvCxnSpPr/>
                    <p:nvPr/>
                  </p:nvCxnSpPr>
                  <p:spPr>
                    <a:xfrm flipV="1">
                      <a:off x="4804110" y="2427342"/>
                      <a:ext cx="146091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9" name="Straight Connector 198"/>
                    <p:cNvCxnSpPr/>
                    <p:nvPr/>
                  </p:nvCxnSpPr>
                  <p:spPr>
                    <a:xfrm flipV="1">
                      <a:off x="4950194" y="2420921"/>
                      <a:ext cx="0" cy="284776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0" name="Straight Connector 199"/>
                    <p:cNvCxnSpPr/>
                    <p:nvPr/>
                  </p:nvCxnSpPr>
                  <p:spPr>
                    <a:xfrm flipV="1">
                      <a:off x="5032769" y="2420921"/>
                      <a:ext cx="0" cy="284776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1" name="Straight Connector 47"/>
                    <p:cNvCxnSpPr/>
                    <p:nvPr/>
                  </p:nvCxnSpPr>
                  <p:spPr>
                    <a:xfrm flipH="1" flipV="1">
                      <a:off x="4804150" y="2706744"/>
                      <a:ext cx="149222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66" name="Straight Connector 165"/>
                  <p:cNvCxnSpPr/>
                  <p:nvPr/>
                </p:nvCxnSpPr>
                <p:spPr>
                  <a:xfrm>
                    <a:off x="4807284" y="2703580"/>
                    <a:ext cx="0" cy="447805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7" name="Straight Connector 166"/>
                  <p:cNvCxnSpPr/>
                  <p:nvPr/>
                </p:nvCxnSpPr>
                <p:spPr>
                  <a:xfrm>
                    <a:off x="6157052" y="2703580"/>
                    <a:ext cx="0" cy="447805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/>
                  <p:cNvCxnSpPr/>
                  <p:nvPr/>
                </p:nvCxnSpPr>
                <p:spPr>
                  <a:xfrm>
                    <a:off x="5027482" y="3291126"/>
                    <a:ext cx="27101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9" name="Straight Connector 168"/>
                  <p:cNvCxnSpPr/>
                  <p:nvPr/>
                </p:nvCxnSpPr>
                <p:spPr>
                  <a:xfrm>
                    <a:off x="5027482" y="2567015"/>
                    <a:ext cx="27101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Straight Connector 169"/>
                  <p:cNvCxnSpPr/>
                  <p:nvPr/>
                </p:nvCxnSpPr>
                <p:spPr>
                  <a:xfrm>
                    <a:off x="5294259" y="2562780"/>
                    <a:ext cx="0" cy="724111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Straight Connector 170"/>
                  <p:cNvCxnSpPr/>
                  <p:nvPr/>
                </p:nvCxnSpPr>
                <p:spPr>
                  <a:xfrm>
                    <a:off x="5662667" y="3291126"/>
                    <a:ext cx="27101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2" name="Straight Connector 18"/>
                  <p:cNvCxnSpPr/>
                  <p:nvPr/>
                </p:nvCxnSpPr>
                <p:spPr>
                  <a:xfrm>
                    <a:off x="5662667" y="2567015"/>
                    <a:ext cx="27101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" name="Straight Connector 172"/>
                  <p:cNvCxnSpPr/>
                  <p:nvPr/>
                </p:nvCxnSpPr>
                <p:spPr>
                  <a:xfrm>
                    <a:off x="5666901" y="2562780"/>
                    <a:ext cx="0" cy="724111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4" name="Straight Connector 173"/>
                  <p:cNvCxnSpPr/>
                  <p:nvPr/>
                </p:nvCxnSpPr>
                <p:spPr>
                  <a:xfrm>
                    <a:off x="4807284" y="3434042"/>
                    <a:ext cx="0" cy="24772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5" name="Straight Connector 174"/>
                  <p:cNvCxnSpPr/>
                  <p:nvPr/>
                </p:nvCxnSpPr>
                <p:spPr>
                  <a:xfrm>
                    <a:off x="6157052" y="3434042"/>
                    <a:ext cx="0" cy="24772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6" name="Straight Connector 175"/>
                  <p:cNvCxnSpPr/>
                  <p:nvPr/>
                </p:nvCxnSpPr>
                <p:spPr>
                  <a:xfrm>
                    <a:off x="4807284" y="3678589"/>
                    <a:ext cx="134659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" name="Straight Connector 176"/>
                  <p:cNvCxnSpPr/>
                  <p:nvPr/>
                </p:nvCxnSpPr>
                <p:spPr>
                  <a:xfrm>
                    <a:off x="4807284" y="2185904"/>
                    <a:ext cx="0" cy="24772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" name="Straight Connector 177"/>
                  <p:cNvCxnSpPr/>
                  <p:nvPr/>
                </p:nvCxnSpPr>
                <p:spPr>
                  <a:xfrm>
                    <a:off x="6157052" y="2176375"/>
                    <a:ext cx="0" cy="24772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9" name="Straight Connector 178"/>
                  <p:cNvCxnSpPr/>
                  <p:nvPr/>
                </p:nvCxnSpPr>
                <p:spPr>
                  <a:xfrm>
                    <a:off x="4807284" y="2185905"/>
                    <a:ext cx="134659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80" name="Group 129"/>
                  <p:cNvGrpSpPr/>
                  <p:nvPr/>
                </p:nvGrpSpPr>
                <p:grpSpPr>
                  <a:xfrm>
                    <a:off x="5239214" y="1636413"/>
                    <a:ext cx="241366" cy="295430"/>
                    <a:chOff x="5239214" y="1636413"/>
                    <a:chExt cx="241366" cy="295430"/>
                  </a:xfrm>
                </p:grpSpPr>
                <p:cxnSp>
                  <p:nvCxnSpPr>
                    <p:cNvPr id="194" name="Straight Connector 193"/>
                    <p:cNvCxnSpPr/>
                    <p:nvPr/>
                  </p:nvCxnSpPr>
                  <p:spPr>
                    <a:xfrm flipV="1">
                      <a:off x="5239214" y="1639658"/>
                      <a:ext cx="0" cy="291114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5" name="Straight Connector 194"/>
                    <p:cNvCxnSpPr/>
                    <p:nvPr/>
                  </p:nvCxnSpPr>
                  <p:spPr>
                    <a:xfrm flipV="1">
                      <a:off x="5321789" y="1639658"/>
                      <a:ext cx="0" cy="291114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6" name="Straight Connector 42"/>
                    <p:cNvCxnSpPr/>
                    <p:nvPr/>
                  </p:nvCxnSpPr>
                  <p:spPr>
                    <a:xfrm flipH="1">
                      <a:off x="5315440" y="1931843"/>
                      <a:ext cx="152442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7" name="Straight Arrow Connector 196"/>
                    <p:cNvCxnSpPr/>
                    <p:nvPr/>
                  </p:nvCxnSpPr>
                  <p:spPr>
                    <a:xfrm flipH="1">
                      <a:off x="5309080" y="1636413"/>
                      <a:ext cx="171500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81" name="Group 130"/>
                  <p:cNvGrpSpPr/>
                  <p:nvPr/>
                </p:nvGrpSpPr>
                <p:grpSpPr>
                  <a:xfrm>
                    <a:off x="5248739" y="3935839"/>
                    <a:ext cx="231844" cy="289010"/>
                    <a:chOff x="5248739" y="3935839"/>
                    <a:chExt cx="231844" cy="289010"/>
                  </a:xfrm>
                </p:grpSpPr>
                <p:cxnSp>
                  <p:nvCxnSpPr>
                    <p:cNvPr id="190" name="Straight Connector 189"/>
                    <p:cNvCxnSpPr/>
                    <p:nvPr/>
                  </p:nvCxnSpPr>
                  <p:spPr>
                    <a:xfrm>
                      <a:off x="5248739" y="3936898"/>
                      <a:ext cx="0" cy="28795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1" name="Straight Connector 190"/>
                    <p:cNvCxnSpPr/>
                    <p:nvPr/>
                  </p:nvCxnSpPr>
                  <p:spPr>
                    <a:xfrm>
                      <a:off x="5331314" y="3936898"/>
                      <a:ext cx="0" cy="28795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2" name="Straight Arrow Connector 191"/>
                    <p:cNvCxnSpPr/>
                    <p:nvPr/>
                  </p:nvCxnSpPr>
                  <p:spPr>
                    <a:xfrm>
                      <a:off x="5334492" y="4218498"/>
                      <a:ext cx="146091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3" name="Straight Connector 192"/>
                    <p:cNvCxnSpPr/>
                    <p:nvPr/>
                  </p:nvCxnSpPr>
                  <p:spPr>
                    <a:xfrm flipH="1">
                      <a:off x="5324965" y="3935839"/>
                      <a:ext cx="152442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82" name="Straight Connector 181"/>
                  <p:cNvCxnSpPr/>
                  <p:nvPr/>
                </p:nvCxnSpPr>
                <p:spPr>
                  <a:xfrm>
                    <a:off x="5474229" y="3675412"/>
                    <a:ext cx="0" cy="26042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Straight Connector 182"/>
                  <p:cNvCxnSpPr/>
                  <p:nvPr/>
                </p:nvCxnSpPr>
                <p:spPr>
                  <a:xfrm>
                    <a:off x="5474229" y="4215320"/>
                    <a:ext cx="0" cy="26042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Straight Connector 183"/>
                  <p:cNvCxnSpPr/>
                  <p:nvPr/>
                </p:nvCxnSpPr>
                <p:spPr>
                  <a:xfrm>
                    <a:off x="5474229" y="1925477"/>
                    <a:ext cx="0" cy="26042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" name="Straight Connector 184"/>
                  <p:cNvCxnSpPr/>
                  <p:nvPr/>
                </p:nvCxnSpPr>
                <p:spPr>
                  <a:xfrm>
                    <a:off x="5474229" y="1385570"/>
                    <a:ext cx="0" cy="26042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Straight Connector 185"/>
                  <p:cNvCxnSpPr/>
                  <p:nvPr/>
                </p:nvCxnSpPr>
                <p:spPr>
                  <a:xfrm>
                    <a:off x="4807284" y="1381337"/>
                    <a:ext cx="134659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/>
                  <p:nvPr/>
                </p:nvCxnSpPr>
                <p:spPr>
                  <a:xfrm>
                    <a:off x="4807284" y="4466219"/>
                    <a:ext cx="134659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/>
                  <p:nvPr/>
                </p:nvCxnSpPr>
                <p:spPr>
                  <a:xfrm flipV="1">
                    <a:off x="5299075" y="2930525"/>
                    <a:ext cx="860425" cy="104775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/>
                  <p:nvPr/>
                </p:nvCxnSpPr>
                <p:spPr>
                  <a:xfrm flipV="1">
                    <a:off x="4800600" y="2825750"/>
                    <a:ext cx="860425" cy="104775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26" name="Picture 8" descr="http://lateblt.tripod.com/resistor.gif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 rot="10800000">
                  <a:off x="5553356" y="3216077"/>
                  <a:ext cx="733139" cy="348139"/>
                </a:xfrm>
                <a:prstGeom prst="rect">
                  <a:avLst/>
                </a:prstGeom>
                <a:noFill/>
              </p:spPr>
            </p:pic>
            <p:pic>
              <p:nvPicPr>
                <p:cNvPr id="127" name="Picture 8" descr="http://lateblt.tripod.com/resistor.gif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 rot="10800000">
                  <a:off x="2505356" y="3216077"/>
                  <a:ext cx="733139" cy="348139"/>
                </a:xfrm>
                <a:prstGeom prst="rect">
                  <a:avLst/>
                </a:prstGeom>
                <a:noFill/>
              </p:spPr>
            </p:pic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2329814" y="3384234"/>
                  <a:ext cx="0" cy="22211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/>
                <p:cNvCxnSpPr/>
                <p:nvPr/>
              </p:nvCxnSpPr>
              <p:spPr>
                <a:xfrm>
                  <a:off x="2329815" y="3953352"/>
                  <a:ext cx="0" cy="46196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/>
                <p:cNvCxnSpPr/>
                <p:nvPr/>
              </p:nvCxnSpPr>
              <p:spPr>
                <a:xfrm>
                  <a:off x="2125037" y="4422457"/>
                  <a:ext cx="41910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/>
                <p:cNvCxnSpPr/>
                <p:nvPr/>
              </p:nvCxnSpPr>
              <p:spPr>
                <a:xfrm>
                  <a:off x="2206008" y="4489132"/>
                  <a:ext cx="252403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/>
                <p:cNvCxnSpPr/>
                <p:nvPr/>
              </p:nvCxnSpPr>
              <p:spPr>
                <a:xfrm>
                  <a:off x="2267927" y="4560569"/>
                  <a:ext cx="12857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/>
                <p:cNvCxnSpPr/>
                <p:nvPr/>
              </p:nvCxnSpPr>
              <p:spPr>
                <a:xfrm>
                  <a:off x="4268171" y="4980672"/>
                  <a:ext cx="252403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/>
                <p:nvPr/>
              </p:nvCxnSpPr>
              <p:spPr>
                <a:xfrm>
                  <a:off x="4330090" y="5052109"/>
                  <a:ext cx="12857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/>
                <p:cNvCxnSpPr/>
                <p:nvPr/>
              </p:nvCxnSpPr>
              <p:spPr>
                <a:xfrm>
                  <a:off x="6482712" y="3384234"/>
                  <a:ext cx="0" cy="22211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6482715" y="3953352"/>
                  <a:ext cx="0" cy="46196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6277937" y="4422457"/>
                  <a:ext cx="41910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6358908" y="4489132"/>
                  <a:ext cx="252403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>
                <a:xfrm>
                  <a:off x="6420827" y="4560569"/>
                  <a:ext cx="12857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>
                <a:xfrm>
                  <a:off x="3332321" y="3853338"/>
                  <a:ext cx="21240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>
                <a:xfrm>
                  <a:off x="3334703" y="3931921"/>
                  <a:ext cx="210026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>
                <a:xfrm flipH="1">
                  <a:off x="3444240" y="3398520"/>
                  <a:ext cx="259556" cy="27384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/>
                <p:cNvCxnSpPr/>
                <p:nvPr/>
              </p:nvCxnSpPr>
              <p:spPr>
                <a:xfrm>
                  <a:off x="3441859" y="3665221"/>
                  <a:ext cx="0" cy="18811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/>
                <p:cNvCxnSpPr/>
                <p:nvPr/>
              </p:nvCxnSpPr>
              <p:spPr>
                <a:xfrm>
                  <a:off x="3441859" y="3936683"/>
                  <a:ext cx="0" cy="18811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9" name="Group 83"/>
                <p:cNvGrpSpPr/>
                <p:nvPr/>
              </p:nvGrpSpPr>
              <p:grpSpPr>
                <a:xfrm>
                  <a:off x="3308510" y="4134331"/>
                  <a:ext cx="264310" cy="92868"/>
                  <a:chOff x="4324359" y="3686175"/>
                  <a:chExt cx="419100" cy="138112"/>
                </a:xfrm>
              </p:grpSpPr>
              <p:cxnSp>
                <p:nvCxnSpPr>
                  <p:cNvPr id="159" name="Straight Connector 158"/>
                  <p:cNvCxnSpPr/>
                  <p:nvPr/>
                </p:nvCxnSpPr>
                <p:spPr>
                  <a:xfrm>
                    <a:off x="4324359" y="3686175"/>
                    <a:ext cx="41910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" name="Straight Connector 159"/>
                  <p:cNvCxnSpPr/>
                  <p:nvPr/>
                </p:nvCxnSpPr>
                <p:spPr>
                  <a:xfrm>
                    <a:off x="4405330" y="3752850"/>
                    <a:ext cx="252403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Straight Connector 160"/>
                  <p:cNvCxnSpPr/>
                  <p:nvPr/>
                </p:nvCxnSpPr>
                <p:spPr>
                  <a:xfrm>
                    <a:off x="4467249" y="3824287"/>
                    <a:ext cx="12857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50" name="Straight Connector 149"/>
                <p:cNvCxnSpPr/>
                <p:nvPr/>
              </p:nvCxnSpPr>
              <p:spPr>
                <a:xfrm>
                  <a:off x="5227791" y="3853338"/>
                  <a:ext cx="21240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/>
                <p:cNvCxnSpPr/>
                <p:nvPr/>
              </p:nvCxnSpPr>
              <p:spPr>
                <a:xfrm>
                  <a:off x="5230173" y="3931921"/>
                  <a:ext cx="210026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/>
                <p:cNvCxnSpPr/>
                <p:nvPr/>
              </p:nvCxnSpPr>
              <p:spPr>
                <a:xfrm>
                  <a:off x="5337329" y="3665221"/>
                  <a:ext cx="0" cy="18811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/>
                <p:cNvCxnSpPr/>
                <p:nvPr/>
              </p:nvCxnSpPr>
              <p:spPr>
                <a:xfrm>
                  <a:off x="5337329" y="3936683"/>
                  <a:ext cx="0" cy="18811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4" name="Group 91"/>
                <p:cNvGrpSpPr/>
                <p:nvPr/>
              </p:nvGrpSpPr>
              <p:grpSpPr>
                <a:xfrm>
                  <a:off x="5203980" y="4134331"/>
                  <a:ext cx="264310" cy="92868"/>
                  <a:chOff x="4324359" y="3686175"/>
                  <a:chExt cx="419100" cy="138112"/>
                </a:xfrm>
              </p:grpSpPr>
              <p:cxnSp>
                <p:nvCxnSpPr>
                  <p:cNvPr id="156" name="Straight Connector 155"/>
                  <p:cNvCxnSpPr/>
                  <p:nvPr/>
                </p:nvCxnSpPr>
                <p:spPr>
                  <a:xfrm>
                    <a:off x="4324359" y="3686175"/>
                    <a:ext cx="41910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7" name="Straight Connector 156"/>
                  <p:cNvCxnSpPr/>
                  <p:nvPr/>
                </p:nvCxnSpPr>
                <p:spPr>
                  <a:xfrm>
                    <a:off x="4405330" y="3752850"/>
                    <a:ext cx="252403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Straight Connector 157"/>
                  <p:cNvCxnSpPr/>
                  <p:nvPr/>
                </p:nvCxnSpPr>
                <p:spPr>
                  <a:xfrm>
                    <a:off x="4467249" y="3824287"/>
                    <a:ext cx="12857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5070633" y="3388994"/>
                  <a:ext cx="269082" cy="280989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7" name="Oval 116"/>
              <p:cNvSpPr>
                <a:spLocks noChangeAspect="1"/>
              </p:cNvSpPr>
              <p:nvPr/>
            </p:nvSpPr>
            <p:spPr>
              <a:xfrm>
                <a:off x="4472171" y="3226572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18" name="Oval 117"/>
              <p:cNvSpPr>
                <a:spLocks noChangeAspect="1"/>
              </p:cNvSpPr>
              <p:nvPr/>
            </p:nvSpPr>
            <p:spPr>
              <a:xfrm>
                <a:off x="4959861" y="3343396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19" name="Oval 118"/>
              <p:cNvSpPr>
                <a:spLocks noChangeAspect="1"/>
              </p:cNvSpPr>
              <p:nvPr/>
            </p:nvSpPr>
            <p:spPr>
              <a:xfrm>
                <a:off x="3608704" y="3350194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20" name="Oval 119"/>
              <p:cNvSpPr>
                <a:spLocks noChangeAspect="1"/>
              </p:cNvSpPr>
              <p:nvPr/>
            </p:nvSpPr>
            <p:spPr>
              <a:xfrm>
                <a:off x="4099164" y="3435798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cxnSp>
          <p:nvCxnSpPr>
            <p:cNvPr id="217" name="Straight Connector 216"/>
            <p:cNvCxnSpPr/>
            <p:nvPr/>
          </p:nvCxnSpPr>
          <p:spPr>
            <a:xfrm flipH="1" flipV="1">
              <a:off x="1763688" y="1988840"/>
              <a:ext cx="432048" cy="360040"/>
            </a:xfrm>
            <a:prstGeom prst="line">
              <a:avLst/>
            </a:prstGeom>
            <a:ln w="12700"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flipH="1" flipV="1">
              <a:off x="1475656" y="2132856"/>
              <a:ext cx="72008" cy="288032"/>
            </a:xfrm>
            <a:prstGeom prst="line">
              <a:avLst/>
            </a:prstGeom>
            <a:ln w="12700"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flipH="1" flipV="1">
              <a:off x="5580112" y="1988840"/>
              <a:ext cx="432048" cy="360040"/>
            </a:xfrm>
            <a:prstGeom prst="line">
              <a:avLst/>
            </a:prstGeom>
            <a:ln w="12700"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flipV="1">
              <a:off x="3059832" y="2060848"/>
              <a:ext cx="432048" cy="288032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flipV="1">
              <a:off x="3635896" y="2132856"/>
              <a:ext cx="144016" cy="288032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flipV="1">
              <a:off x="6876256" y="2060848"/>
              <a:ext cx="432048" cy="288032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7" name="Group 236"/>
            <p:cNvGrpSpPr/>
            <p:nvPr/>
          </p:nvGrpSpPr>
          <p:grpSpPr>
            <a:xfrm>
              <a:off x="5306938" y="2484388"/>
              <a:ext cx="261610" cy="359673"/>
              <a:chOff x="5306938" y="2484388"/>
              <a:chExt cx="261610" cy="359673"/>
            </a:xfrm>
          </p:grpSpPr>
          <p:sp>
            <p:nvSpPr>
              <p:cNvPr id="233" name="Oval 232"/>
              <p:cNvSpPr>
                <a:spLocks noChangeAspect="1"/>
              </p:cNvSpPr>
              <p:nvPr/>
            </p:nvSpPr>
            <p:spPr>
              <a:xfrm>
                <a:off x="5325864" y="2552228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34" name="TextBox 233"/>
              <p:cNvSpPr txBox="1"/>
              <p:nvPr/>
            </p:nvSpPr>
            <p:spPr>
              <a:xfrm>
                <a:off x="5306938" y="2484388"/>
                <a:ext cx="2616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+</a:t>
                </a:r>
                <a:endParaRPr lang="nl-BE" sz="1200" dirty="0"/>
              </a:p>
            </p:txBody>
          </p:sp>
          <p:sp>
            <p:nvSpPr>
              <p:cNvPr id="235" name="TextBox 234"/>
              <p:cNvSpPr txBox="1"/>
              <p:nvPr/>
            </p:nvSpPr>
            <p:spPr>
              <a:xfrm>
                <a:off x="5319638" y="2567062"/>
                <a:ext cx="2311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-</a:t>
                </a:r>
                <a:endParaRPr lang="nl-BE" sz="1200" dirty="0"/>
              </a:p>
            </p:txBody>
          </p:sp>
        </p:grpSp>
        <p:grpSp>
          <p:nvGrpSpPr>
            <p:cNvPr id="238" name="Group 237"/>
            <p:cNvGrpSpPr/>
            <p:nvPr/>
          </p:nvGrpSpPr>
          <p:grpSpPr>
            <a:xfrm>
              <a:off x="7333704" y="2484388"/>
              <a:ext cx="261610" cy="359673"/>
              <a:chOff x="5306938" y="2484388"/>
              <a:chExt cx="261610" cy="359673"/>
            </a:xfrm>
          </p:grpSpPr>
          <p:sp>
            <p:nvSpPr>
              <p:cNvPr id="239" name="Oval 238"/>
              <p:cNvSpPr>
                <a:spLocks noChangeAspect="1"/>
              </p:cNvSpPr>
              <p:nvPr/>
            </p:nvSpPr>
            <p:spPr>
              <a:xfrm>
                <a:off x="5325864" y="2552228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40" name="TextBox 239"/>
              <p:cNvSpPr txBox="1"/>
              <p:nvPr/>
            </p:nvSpPr>
            <p:spPr>
              <a:xfrm>
                <a:off x="5306938" y="2484388"/>
                <a:ext cx="2616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+</a:t>
                </a:r>
                <a:endParaRPr lang="nl-BE" sz="1200" dirty="0"/>
              </a:p>
            </p:txBody>
          </p:sp>
          <p:sp>
            <p:nvSpPr>
              <p:cNvPr id="241" name="TextBox 240"/>
              <p:cNvSpPr txBox="1"/>
              <p:nvPr/>
            </p:nvSpPr>
            <p:spPr>
              <a:xfrm>
                <a:off x="5319638" y="2567062"/>
                <a:ext cx="2311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-</a:t>
                </a:r>
                <a:endParaRPr lang="nl-BE" sz="1200" dirty="0"/>
              </a:p>
            </p:txBody>
          </p:sp>
        </p:grpSp>
        <p:sp>
          <p:nvSpPr>
            <p:cNvPr id="242" name="TextBox 241"/>
            <p:cNvSpPr txBox="1"/>
            <p:nvPr/>
          </p:nvSpPr>
          <p:spPr>
            <a:xfrm>
              <a:off x="683568" y="1700808"/>
              <a:ext cx="11544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sz="1200" dirty="0" smtClean="0"/>
                <a:t>(t=0)</a:t>
              </a:r>
              <a:r>
                <a:rPr lang="en-US" dirty="0" smtClean="0"/>
                <a:t>=0.4V</a:t>
              </a:r>
              <a:endParaRPr lang="nl-BE" dirty="0"/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3347864" y="1709316"/>
              <a:ext cx="1271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sz="1200" dirty="0" smtClean="0"/>
                <a:t>(t=0)</a:t>
              </a:r>
              <a:r>
                <a:rPr lang="en-US" dirty="0" smtClean="0"/>
                <a:t>=0.38V</a:t>
              </a:r>
              <a:endParaRPr lang="nl-BE" dirty="0"/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4644008" y="1700808"/>
              <a:ext cx="11544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sz="1200" dirty="0" smtClean="0"/>
                <a:t>(t=0)</a:t>
              </a:r>
              <a:r>
                <a:rPr lang="en-US" dirty="0" smtClean="0"/>
                <a:t>=0.4V</a:t>
              </a:r>
              <a:endParaRPr lang="nl-BE" dirty="0"/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7054180" y="1722016"/>
              <a:ext cx="1271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sz="1200" dirty="0" smtClean="0"/>
                <a:t>(t=0)</a:t>
              </a:r>
              <a:r>
                <a:rPr lang="en-US" dirty="0" smtClean="0"/>
                <a:t>=0.38V</a:t>
              </a:r>
              <a:endParaRPr lang="nl-BE" dirty="0"/>
            </a:p>
          </p:txBody>
        </p:sp>
        <p:sp>
          <p:nvSpPr>
            <p:cNvPr id="246" name="TextBox 245"/>
            <p:cNvSpPr txBox="1"/>
            <p:nvPr/>
          </p:nvSpPr>
          <p:spPr>
            <a:xfrm>
              <a:off x="4788024" y="2467496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0.4V</a:t>
              </a:r>
              <a:endParaRPr lang="nl-BE" dirty="0"/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7524328" y="2467496"/>
              <a:ext cx="7248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0.38V</a:t>
              </a:r>
              <a:endParaRPr lang="nl-BE" dirty="0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755576" y="717229"/>
            <a:ext cx="8208912" cy="4800003"/>
            <a:chOff x="755576" y="717229"/>
            <a:chExt cx="8208912" cy="4800003"/>
          </a:xfrm>
        </p:grpSpPr>
        <p:sp>
          <p:nvSpPr>
            <p:cNvPr id="4" name="Oval 3"/>
            <p:cNvSpPr/>
            <p:nvPr/>
          </p:nvSpPr>
          <p:spPr>
            <a:xfrm>
              <a:off x="755576" y="2276872"/>
              <a:ext cx="1728192" cy="17281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1043608" y="2852936"/>
              <a:ext cx="1008112" cy="720080"/>
              <a:chOff x="899592" y="2636912"/>
              <a:chExt cx="1008112" cy="720080"/>
            </a:xfrm>
          </p:grpSpPr>
          <p:cxnSp>
            <p:nvCxnSpPr>
              <p:cNvPr id="10" name="Straight Connector 9"/>
              <p:cNvCxnSpPr/>
              <p:nvPr/>
            </p:nvCxnSpPr>
            <p:spPr>
              <a:xfrm>
                <a:off x="899592" y="3356992"/>
                <a:ext cx="50405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V="1">
                <a:off x="1403648" y="2636912"/>
                <a:ext cx="504056" cy="7200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Connector 14"/>
            <p:cNvCxnSpPr>
              <a:stCxn id="4" idx="0"/>
            </p:cNvCxnSpPr>
            <p:nvPr/>
          </p:nvCxnSpPr>
          <p:spPr>
            <a:xfrm flipV="1">
              <a:off x="1619672" y="980728"/>
              <a:ext cx="0" cy="129614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619672" y="980728"/>
              <a:ext cx="230425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8" descr="http://lateblt.tripod.com/resistor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0800000">
              <a:off x="3795394" y="717229"/>
              <a:ext cx="1139068" cy="540898"/>
            </a:xfrm>
            <a:prstGeom prst="rect">
              <a:avLst/>
            </a:prstGeom>
            <a:noFill/>
          </p:spPr>
        </p:pic>
        <p:cxnSp>
          <p:nvCxnSpPr>
            <p:cNvPr id="19" name="Straight Connector 18"/>
            <p:cNvCxnSpPr/>
            <p:nvPr/>
          </p:nvCxnSpPr>
          <p:spPr>
            <a:xfrm>
              <a:off x="4798657" y="991361"/>
              <a:ext cx="322972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7092280" y="980728"/>
              <a:ext cx="0" cy="208823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215128" y="3068960"/>
              <a:ext cx="172819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6215128" y="3276774"/>
              <a:ext cx="172819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7092280" y="3276774"/>
              <a:ext cx="0" cy="202443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1619672" y="4005064"/>
              <a:ext cx="0" cy="129614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619672" y="5290575"/>
              <a:ext cx="54726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1323430" y="2548484"/>
              <a:ext cx="995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V(t) = a t</a:t>
              </a:r>
              <a:endParaRPr lang="nl-BE" dirty="0"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3995936" y="5373216"/>
              <a:ext cx="115212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171851" y="5445224"/>
              <a:ext cx="79208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4305234" y="5517232"/>
              <a:ext cx="49584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>
            <a:xfrm>
              <a:off x="8025961" y="921776"/>
              <a:ext cx="144016" cy="1440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984733" y="1556792"/>
              <a:ext cx="9797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/>
                <a:t>Vcap</a:t>
              </a:r>
              <a:endParaRPr lang="nl-BE" sz="3200" dirty="0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U:\Thesis-Design-of-RRam\Design\LatchAnalysis\BasicLatch\UltimateSweep\fig\pareto3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268760"/>
            <a:ext cx="6455311" cy="41044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51720" y="692696"/>
            <a:ext cx="5184576" cy="54726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3347864" y="980728"/>
            <a:ext cx="3312368" cy="1181745"/>
            <a:chOff x="1475656" y="1412776"/>
            <a:chExt cx="3312368" cy="1181745"/>
          </a:xfrm>
        </p:grpSpPr>
        <p:sp>
          <p:nvSpPr>
            <p:cNvPr id="6" name="Trapezoid 5"/>
            <p:cNvSpPr/>
            <p:nvPr/>
          </p:nvSpPr>
          <p:spPr>
            <a:xfrm>
              <a:off x="1475656" y="1844824"/>
              <a:ext cx="3312368" cy="504056"/>
            </a:xfrm>
            <a:prstGeom prst="trapezoid">
              <a:avLst>
                <a:gd name="adj" fmla="val 75161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835696" y="2348880"/>
              <a:ext cx="0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851920" y="1628800"/>
              <a:ext cx="0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779912" y="2132856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…</a:t>
              </a:r>
              <a:endParaRPr lang="nl-BE" sz="2400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2555776" y="2348880"/>
              <a:ext cx="0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059832" y="2348880"/>
              <a:ext cx="0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491880" y="2348880"/>
              <a:ext cx="0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283968" y="2348880"/>
              <a:ext cx="0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059832" y="1412776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…</a:t>
              </a:r>
              <a:endParaRPr lang="nl-BE" sz="2400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H="1">
              <a:off x="1475656" y="2060848"/>
              <a:ext cx="21602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2195736" y="1628800"/>
              <a:ext cx="0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2555776" y="1628800"/>
              <a:ext cx="0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Rounded Rectangle 17"/>
          <p:cNvSpPr/>
          <p:nvPr/>
        </p:nvSpPr>
        <p:spPr>
          <a:xfrm>
            <a:off x="3419872" y="2132856"/>
            <a:ext cx="576064" cy="26642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9" name="Rounded Rectangle 18"/>
          <p:cNvSpPr/>
          <p:nvPr/>
        </p:nvSpPr>
        <p:spPr>
          <a:xfrm>
            <a:off x="4211960" y="2132856"/>
            <a:ext cx="576064" cy="26642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0" name="Rounded Rectangle 19"/>
          <p:cNvSpPr/>
          <p:nvPr/>
        </p:nvSpPr>
        <p:spPr>
          <a:xfrm>
            <a:off x="5940152" y="2132856"/>
            <a:ext cx="576064" cy="26642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1" name="TextBox 20"/>
          <p:cNvSpPr txBox="1"/>
          <p:nvPr/>
        </p:nvSpPr>
        <p:spPr>
          <a:xfrm>
            <a:off x="5076056" y="2803575"/>
            <a:ext cx="5760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…</a:t>
            </a:r>
            <a:endParaRPr lang="nl-BE" sz="4400" dirty="0"/>
          </a:p>
        </p:txBody>
      </p:sp>
      <p:sp>
        <p:nvSpPr>
          <p:cNvPr id="22" name="Trapezoid 21"/>
          <p:cNvSpPr/>
          <p:nvPr/>
        </p:nvSpPr>
        <p:spPr>
          <a:xfrm rot="16200000">
            <a:off x="1331640" y="3212976"/>
            <a:ext cx="2664296" cy="504056"/>
          </a:xfrm>
          <a:prstGeom prst="trapezoid">
            <a:avLst>
              <a:gd name="adj" fmla="val 7516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3" name="TextBox 22"/>
          <p:cNvSpPr txBox="1"/>
          <p:nvPr/>
        </p:nvSpPr>
        <p:spPr>
          <a:xfrm>
            <a:off x="4139952" y="1412776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 decoder</a:t>
            </a:r>
            <a:endParaRPr lang="nl-BE" sz="2400" dirty="0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1346450" y="2622103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WL decoder</a:t>
            </a:r>
            <a:endParaRPr lang="nl-BE" sz="24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2627784" y="4581128"/>
            <a:ext cx="0" cy="216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2195736" y="4149080"/>
            <a:ext cx="2160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2195736" y="2996952"/>
            <a:ext cx="2160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915816" y="4437112"/>
            <a:ext cx="2160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2915816" y="4149080"/>
            <a:ext cx="2160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2915816" y="3933056"/>
            <a:ext cx="2160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2915816" y="3645024"/>
            <a:ext cx="2160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2915816" y="2636912"/>
            <a:ext cx="2160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16200000">
            <a:off x="2714602" y="2910135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…</a:t>
            </a:r>
            <a:endParaRPr lang="nl-BE" sz="2400" dirty="0"/>
          </a:p>
        </p:txBody>
      </p:sp>
      <p:sp>
        <p:nvSpPr>
          <p:cNvPr id="34" name="TextBox 33"/>
          <p:cNvSpPr txBox="1"/>
          <p:nvPr/>
        </p:nvSpPr>
        <p:spPr>
          <a:xfrm rot="16200000">
            <a:off x="1850505" y="3126159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…</a:t>
            </a:r>
            <a:endParaRPr lang="nl-BE" sz="2400" dirty="0"/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2195736" y="3861048"/>
            <a:ext cx="2160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rapezoid 35"/>
          <p:cNvSpPr/>
          <p:nvPr/>
        </p:nvSpPr>
        <p:spPr>
          <a:xfrm flipV="1">
            <a:off x="3347864" y="5034088"/>
            <a:ext cx="3312368" cy="552851"/>
          </a:xfrm>
          <a:prstGeom prst="trapezoid">
            <a:avLst>
              <a:gd name="adj" fmla="val 7516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3707904" y="4797152"/>
            <a:ext cx="0" cy="236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 flipV="1">
            <a:off x="5364088" y="4725144"/>
            <a:ext cx="576064" cy="506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…</a:t>
            </a:r>
            <a:endParaRPr lang="nl-BE" sz="2400" dirty="0"/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4427984" y="4797152"/>
            <a:ext cx="0" cy="236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4932040" y="4797152"/>
            <a:ext cx="0" cy="236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5364088" y="4797152"/>
            <a:ext cx="0" cy="236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6156176" y="4797152"/>
            <a:ext cx="0" cy="236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 flipV="1">
            <a:off x="3347864" y="5350003"/>
            <a:ext cx="2160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004048" y="5586940"/>
            <a:ext cx="0" cy="236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139952" y="512470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 analog MUX</a:t>
            </a:r>
            <a:endParaRPr lang="nl-BE" dirty="0"/>
          </a:p>
        </p:txBody>
      </p:sp>
      <p:sp>
        <p:nvSpPr>
          <p:cNvPr id="46" name="TextBox 45"/>
          <p:cNvSpPr txBox="1"/>
          <p:nvPr/>
        </p:nvSpPr>
        <p:spPr>
          <a:xfrm>
            <a:off x="2037308" y="4838452"/>
            <a:ext cx="113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LBenable</a:t>
            </a:r>
            <a:endParaRPr lang="nl-BE" dirty="0"/>
          </a:p>
        </p:txBody>
      </p:sp>
      <p:sp>
        <p:nvSpPr>
          <p:cNvPr id="47" name="TextBox 46"/>
          <p:cNvSpPr txBox="1"/>
          <p:nvPr/>
        </p:nvSpPr>
        <p:spPr>
          <a:xfrm>
            <a:off x="2405608" y="1434852"/>
            <a:ext cx="113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LBenable</a:t>
            </a:r>
            <a:endParaRPr lang="nl-BE" dirty="0"/>
          </a:p>
        </p:txBody>
      </p:sp>
      <p:sp>
        <p:nvSpPr>
          <p:cNvPr id="48" name="TextBox 47"/>
          <p:cNvSpPr txBox="1"/>
          <p:nvPr/>
        </p:nvSpPr>
        <p:spPr>
          <a:xfrm>
            <a:off x="3923928" y="188640"/>
            <a:ext cx="1791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Local Block</a:t>
            </a:r>
            <a:endParaRPr lang="nl-BE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3275856" y="2420888"/>
            <a:ext cx="345638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275856" y="2708920"/>
            <a:ext cx="345638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3275856" y="2996952"/>
            <a:ext cx="345638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275856" y="3573016"/>
            <a:ext cx="345638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275856" y="3861048"/>
            <a:ext cx="345638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275856" y="4149080"/>
            <a:ext cx="345638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 rot="16200000">
            <a:off x="3736822" y="2970220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…</a:t>
            </a:r>
            <a:endParaRPr lang="nl-BE" sz="2800" dirty="0">
              <a:solidFill>
                <a:srgbClr val="FF0000"/>
              </a:solidFill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>
            <a:off x="3275856" y="4509120"/>
            <a:ext cx="3456384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732241" y="2276872"/>
            <a:ext cx="648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WL0</a:t>
            </a:r>
            <a:endParaRPr lang="nl-BE" sz="1400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732241" y="2564904"/>
            <a:ext cx="648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WL1</a:t>
            </a:r>
            <a:endParaRPr lang="nl-BE" sz="1400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732241" y="2852936"/>
            <a:ext cx="648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WL2</a:t>
            </a:r>
            <a:endParaRPr lang="nl-BE" sz="1400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703960" y="4005064"/>
            <a:ext cx="648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WLx</a:t>
            </a:r>
            <a:endParaRPr lang="nl-BE" sz="1400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688513" y="3717032"/>
            <a:ext cx="648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WLx-1</a:t>
            </a:r>
            <a:endParaRPr lang="nl-BE" sz="1400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688513" y="3429000"/>
            <a:ext cx="648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WLx-2</a:t>
            </a:r>
            <a:endParaRPr lang="nl-BE" sz="1400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669659" y="4365104"/>
            <a:ext cx="648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WLref</a:t>
            </a:r>
            <a:endParaRPr lang="nl-BE" sz="14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3608" y="692696"/>
            <a:ext cx="7128792" cy="55446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5" name="Rectangle 4"/>
          <p:cNvSpPr/>
          <p:nvPr/>
        </p:nvSpPr>
        <p:spPr>
          <a:xfrm>
            <a:off x="1907704" y="1556792"/>
            <a:ext cx="1944216" cy="23042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Block 0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92080" y="1556792"/>
            <a:ext cx="1944216" cy="23042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Block 1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7" name="Isosceles Triangle 6"/>
          <p:cNvSpPr/>
          <p:nvPr/>
        </p:nvSpPr>
        <p:spPr>
          <a:xfrm rot="10800000">
            <a:off x="4067944" y="4941167"/>
            <a:ext cx="1008112" cy="1152128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209579" y="4437112"/>
            <a:ext cx="0" cy="5040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932040" y="4437112"/>
            <a:ext cx="0" cy="5040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rapezoid 9"/>
          <p:cNvSpPr/>
          <p:nvPr/>
        </p:nvSpPr>
        <p:spPr>
          <a:xfrm flipV="1">
            <a:off x="4682108" y="4293096"/>
            <a:ext cx="504056" cy="336826"/>
          </a:xfrm>
          <a:prstGeom prst="trapezoid">
            <a:avLst>
              <a:gd name="adj" fmla="val 7516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cxnSp>
        <p:nvCxnSpPr>
          <p:cNvPr id="11" name="Straight Connector 10"/>
          <p:cNvCxnSpPr>
            <a:stCxn id="10" idx="1"/>
          </p:cNvCxnSpPr>
          <p:nvPr/>
        </p:nvCxnSpPr>
        <p:spPr>
          <a:xfrm flipH="1" flipV="1">
            <a:off x="3275856" y="4437112"/>
            <a:ext cx="1532266" cy="243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hape 11"/>
          <p:cNvCxnSpPr>
            <a:stCxn id="5" idx="2"/>
          </p:cNvCxnSpPr>
          <p:nvPr/>
        </p:nvCxnSpPr>
        <p:spPr>
          <a:xfrm rot="16200000" flipH="1">
            <a:off x="3459454" y="3281406"/>
            <a:ext cx="151904" cy="1311188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192786" y="4005064"/>
            <a:ext cx="0" cy="2880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hape 76"/>
          <p:cNvCxnSpPr/>
          <p:nvPr/>
        </p:nvCxnSpPr>
        <p:spPr>
          <a:xfrm rot="10800000" flipV="1">
            <a:off x="4949072" y="3861047"/>
            <a:ext cx="1315116" cy="146929"/>
          </a:xfrm>
          <a:prstGeom prst="bentConnector3">
            <a:avLst>
              <a:gd name="adj1" fmla="val -21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949864" y="4005064"/>
            <a:ext cx="0" cy="2880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563888" y="5157192"/>
            <a:ext cx="2137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Sense Amplifier</a:t>
            </a:r>
            <a:endParaRPr lang="nl-BE" sz="2400" dirty="0"/>
          </a:p>
        </p:txBody>
      </p:sp>
      <p:sp>
        <p:nvSpPr>
          <p:cNvPr id="17" name="Trapezoid 16"/>
          <p:cNvSpPr/>
          <p:nvPr/>
        </p:nvSpPr>
        <p:spPr>
          <a:xfrm flipV="1">
            <a:off x="3956244" y="4293096"/>
            <a:ext cx="504056" cy="336826"/>
          </a:xfrm>
          <a:prstGeom prst="trapezoid">
            <a:avLst>
              <a:gd name="adj" fmla="val 7516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8" name="TextBox 17"/>
          <p:cNvSpPr txBox="1"/>
          <p:nvPr/>
        </p:nvSpPr>
        <p:spPr>
          <a:xfrm>
            <a:off x="2724150" y="4263777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S&amp;H</a:t>
            </a:r>
            <a:endParaRPr lang="nl-BE" dirty="0"/>
          </a:p>
        </p:txBody>
      </p:sp>
      <p:sp>
        <p:nvSpPr>
          <p:cNvPr id="19" name="TextBox 18"/>
          <p:cNvSpPr txBox="1"/>
          <p:nvPr/>
        </p:nvSpPr>
        <p:spPr>
          <a:xfrm>
            <a:off x="3429299" y="188640"/>
            <a:ext cx="22493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tx2"/>
                </a:solidFill>
              </a:rPr>
              <a:t>Global Block</a:t>
            </a:r>
            <a:endParaRPr lang="nl-BE" sz="32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traight Connector 60"/>
          <p:cNvCxnSpPr/>
          <p:nvPr/>
        </p:nvCxnSpPr>
        <p:spPr>
          <a:xfrm flipH="1">
            <a:off x="2574824" y="3919041"/>
            <a:ext cx="1818816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Isosceles Triangle 62"/>
          <p:cNvSpPr/>
          <p:nvPr/>
        </p:nvSpPr>
        <p:spPr>
          <a:xfrm rot="5400000">
            <a:off x="3187382" y="3818736"/>
            <a:ext cx="183146" cy="197571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0" name="Trapezoid 69"/>
          <p:cNvSpPr/>
          <p:nvPr/>
        </p:nvSpPr>
        <p:spPr>
          <a:xfrm rot="16200000">
            <a:off x="1716190" y="4340883"/>
            <a:ext cx="1430883" cy="345750"/>
          </a:xfrm>
          <a:prstGeom prst="trapezoid">
            <a:avLst>
              <a:gd name="adj" fmla="val 7516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71" name="TextBox 70"/>
          <p:cNvSpPr txBox="1"/>
          <p:nvPr/>
        </p:nvSpPr>
        <p:spPr>
          <a:xfrm rot="16200000">
            <a:off x="1803672" y="4254097"/>
            <a:ext cx="1273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WL decoder</a:t>
            </a:r>
            <a:endParaRPr lang="nl-BE" sz="1400" dirty="0"/>
          </a:p>
        </p:txBody>
      </p:sp>
      <p:cxnSp>
        <p:nvCxnSpPr>
          <p:cNvPr id="159" name="Straight Connector 158"/>
          <p:cNvCxnSpPr/>
          <p:nvPr/>
        </p:nvCxnSpPr>
        <p:spPr>
          <a:xfrm>
            <a:off x="2795972" y="3428439"/>
            <a:ext cx="10248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4587314" y="3354810"/>
            <a:ext cx="0" cy="325851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4579007" y="3680661"/>
            <a:ext cx="1530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4584214" y="3354810"/>
            <a:ext cx="145779" cy="4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4517011" y="3354810"/>
            <a:ext cx="0" cy="3258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4413602" y="3521586"/>
            <a:ext cx="10340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flipV="1">
            <a:off x="4735668" y="3224469"/>
            <a:ext cx="0" cy="1435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66" name="Picture 8" descr="http://lateblt.tripod.com/resistor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4528738" y="2849006"/>
            <a:ext cx="422147" cy="339898"/>
          </a:xfrm>
          <a:prstGeom prst="rect">
            <a:avLst/>
          </a:prstGeom>
          <a:noFill/>
        </p:spPr>
      </p:pic>
      <p:cxnSp>
        <p:nvCxnSpPr>
          <p:cNvPr id="167" name="Straight Connector 166"/>
          <p:cNvCxnSpPr/>
          <p:nvPr/>
        </p:nvCxnSpPr>
        <p:spPr>
          <a:xfrm>
            <a:off x="4734280" y="3680661"/>
            <a:ext cx="2688" cy="3944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4467015" y="4070319"/>
            <a:ext cx="0" cy="45619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4467015" y="4526511"/>
            <a:ext cx="2812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4467015" y="4070319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4396711" y="4070319"/>
            <a:ext cx="0" cy="4561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4115497" y="4304305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4743168" y="4520494"/>
            <a:ext cx="0" cy="2270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5703853" y="4078940"/>
            <a:ext cx="0" cy="45619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>
            <a:off x="5703853" y="4535132"/>
            <a:ext cx="2812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5703853" y="4078940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5633549" y="4078940"/>
            <a:ext cx="0" cy="4561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5352335" y="4312926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5980006" y="4529114"/>
            <a:ext cx="0" cy="2270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0" name="Oval 179"/>
          <p:cNvSpPr/>
          <p:nvPr/>
        </p:nvSpPr>
        <p:spPr>
          <a:xfrm>
            <a:off x="4609099" y="3799243"/>
            <a:ext cx="223189" cy="20689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81" name="Straight Connector 180"/>
          <p:cNvCxnSpPr/>
          <p:nvPr/>
        </p:nvCxnSpPr>
        <p:spPr>
          <a:xfrm>
            <a:off x="5694553" y="1341003"/>
            <a:ext cx="0" cy="45619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 flipH="1">
            <a:off x="5690585" y="1337163"/>
            <a:ext cx="283223" cy="2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5694553" y="1783523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5624250" y="1341003"/>
            <a:ext cx="0" cy="4561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5339861" y="1574989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5970706" y="1797195"/>
            <a:ext cx="1" cy="8986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5961422" y="1118777"/>
            <a:ext cx="0" cy="2270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5961250" y="2697540"/>
            <a:ext cx="3777" cy="13714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>
            <a:stCxn id="166" idx="1"/>
          </p:cNvCxnSpPr>
          <p:nvPr/>
        </p:nvCxnSpPr>
        <p:spPr>
          <a:xfrm>
            <a:off x="4739811" y="2807882"/>
            <a:ext cx="2553134" cy="68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0" name="Oval 189"/>
          <p:cNvSpPr/>
          <p:nvPr/>
        </p:nvSpPr>
        <p:spPr>
          <a:xfrm>
            <a:off x="5851517" y="2702712"/>
            <a:ext cx="223189" cy="20689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91" name="Straight Connector 190"/>
          <p:cNvCxnSpPr/>
          <p:nvPr/>
        </p:nvCxnSpPr>
        <p:spPr>
          <a:xfrm>
            <a:off x="4469039" y="4766856"/>
            <a:ext cx="17575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>
            <a:off x="4961163" y="4832026"/>
            <a:ext cx="6327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>
            <a:off x="5132769" y="4897197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>
            <a:off x="5231092" y="4962367"/>
            <a:ext cx="7848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flipV="1">
            <a:off x="5520453" y="1108719"/>
            <a:ext cx="860207" cy="43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>
            <a:off x="7290465" y="2807882"/>
            <a:ext cx="0" cy="8965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 flipH="1">
            <a:off x="7290465" y="4156995"/>
            <a:ext cx="1550" cy="5905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>
            <a:off x="7013227" y="3694464"/>
            <a:ext cx="0" cy="45619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/>
          <p:nvPr/>
        </p:nvCxnSpPr>
        <p:spPr>
          <a:xfrm>
            <a:off x="7013227" y="4150656"/>
            <a:ext cx="2812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7013227" y="3694464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6942924" y="3694464"/>
            <a:ext cx="0" cy="4561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6661710" y="3928450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3" name="Oval 202"/>
          <p:cNvSpPr/>
          <p:nvPr/>
        </p:nvSpPr>
        <p:spPr>
          <a:xfrm>
            <a:off x="7245518" y="4738880"/>
            <a:ext cx="92995" cy="8620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4" name="Trapezoid 203"/>
          <p:cNvSpPr/>
          <p:nvPr/>
        </p:nvSpPr>
        <p:spPr>
          <a:xfrm rot="16200000">
            <a:off x="-129163" y="3035332"/>
            <a:ext cx="2997833" cy="492125"/>
          </a:xfrm>
          <a:prstGeom prst="trapezoid">
            <a:avLst>
              <a:gd name="adj" fmla="val 7516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cxnSp>
        <p:nvCxnSpPr>
          <p:cNvPr id="205" name="Straight Connector 204"/>
          <p:cNvCxnSpPr>
            <a:stCxn id="204" idx="2"/>
          </p:cNvCxnSpPr>
          <p:nvPr/>
        </p:nvCxnSpPr>
        <p:spPr>
          <a:xfrm>
            <a:off x="1615816" y="3281393"/>
            <a:ext cx="52763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06" name="Group 251"/>
          <p:cNvGrpSpPr/>
          <p:nvPr/>
        </p:nvGrpSpPr>
        <p:grpSpPr>
          <a:xfrm>
            <a:off x="3382844" y="3297476"/>
            <a:ext cx="352082" cy="260681"/>
            <a:chOff x="1907704" y="4725144"/>
            <a:chExt cx="360618" cy="288032"/>
          </a:xfrm>
        </p:grpSpPr>
        <p:sp>
          <p:nvSpPr>
            <p:cNvPr id="207" name="Isosceles Triangle 206"/>
            <p:cNvSpPr/>
            <p:nvPr/>
          </p:nvSpPr>
          <p:spPr>
            <a:xfrm rot="5400000">
              <a:off x="1907704" y="4725144"/>
              <a:ext cx="288032" cy="28803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8" name="Flowchart: Connector 207"/>
            <p:cNvSpPr/>
            <p:nvPr/>
          </p:nvSpPr>
          <p:spPr>
            <a:xfrm>
              <a:off x="2196314" y="4833445"/>
              <a:ext cx="72008" cy="72008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cxnSp>
        <p:nvCxnSpPr>
          <p:cNvPr id="209" name="Elbow Connector 208"/>
          <p:cNvCxnSpPr/>
          <p:nvPr/>
        </p:nvCxnSpPr>
        <p:spPr>
          <a:xfrm rot="16200000" flipH="1">
            <a:off x="3675220" y="3562679"/>
            <a:ext cx="844811" cy="576571"/>
          </a:xfrm>
          <a:prstGeom prst="bentConnector3">
            <a:avLst>
              <a:gd name="adj1" fmla="val 10306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0" name="Elbow Connector 209"/>
          <p:cNvCxnSpPr/>
          <p:nvPr/>
        </p:nvCxnSpPr>
        <p:spPr>
          <a:xfrm flipV="1">
            <a:off x="3786480" y="3928552"/>
            <a:ext cx="2892155" cy="1181011"/>
          </a:xfrm>
          <a:prstGeom prst="bentConnector3">
            <a:avLst>
              <a:gd name="adj1" fmla="val 10016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 flipV="1">
            <a:off x="3800040" y="4299234"/>
            <a:ext cx="6200" cy="8103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2" name="Elbow Connector 211"/>
          <p:cNvCxnSpPr/>
          <p:nvPr/>
        </p:nvCxnSpPr>
        <p:spPr>
          <a:xfrm rot="10800000">
            <a:off x="3195832" y="2245726"/>
            <a:ext cx="2164762" cy="2063947"/>
          </a:xfrm>
          <a:prstGeom prst="bentConnector3">
            <a:avLst>
              <a:gd name="adj1" fmla="val 31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>
            <a:off x="3200438" y="2233122"/>
            <a:ext cx="0" cy="11785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>
            <a:stCxn id="204" idx="3"/>
          </p:cNvCxnSpPr>
          <p:nvPr/>
        </p:nvCxnSpPr>
        <p:spPr>
          <a:xfrm flipV="1">
            <a:off x="1369755" y="1606157"/>
            <a:ext cx="0" cy="3477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15" name="Group 72"/>
          <p:cNvGrpSpPr/>
          <p:nvPr/>
        </p:nvGrpSpPr>
        <p:grpSpPr>
          <a:xfrm>
            <a:off x="2057170" y="3107064"/>
            <a:ext cx="773337" cy="586531"/>
            <a:chOff x="3795012" y="3796531"/>
            <a:chExt cx="792086" cy="648070"/>
          </a:xfrm>
        </p:grpSpPr>
        <p:sp>
          <p:nvSpPr>
            <p:cNvPr id="216" name="Flowchart: Stored Data 215"/>
            <p:cNvSpPr/>
            <p:nvPr/>
          </p:nvSpPr>
          <p:spPr>
            <a:xfrm flipH="1">
              <a:off x="3795012" y="3796531"/>
              <a:ext cx="700879" cy="648070"/>
            </a:xfrm>
            <a:prstGeom prst="flowChartOnlineStorag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7" name="Flowchart: Connector 216"/>
            <p:cNvSpPr/>
            <p:nvPr/>
          </p:nvSpPr>
          <p:spPr>
            <a:xfrm flipH="1">
              <a:off x="4494512" y="4084562"/>
              <a:ext cx="92586" cy="14401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cxnSp>
        <p:nvCxnSpPr>
          <p:cNvPr id="218" name="Straight Connector 217"/>
          <p:cNvCxnSpPr/>
          <p:nvPr/>
        </p:nvCxnSpPr>
        <p:spPr>
          <a:xfrm flipH="1">
            <a:off x="1855169" y="3564648"/>
            <a:ext cx="29758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 flipV="1">
            <a:off x="1841140" y="3542471"/>
            <a:ext cx="20807" cy="12790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 flipV="1">
            <a:off x="4400473" y="3509019"/>
            <a:ext cx="4037" cy="4252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7931" y="1293139"/>
            <a:ext cx="1131443" cy="369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1947" y="4850528"/>
            <a:ext cx="1213590" cy="369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66760" y="755277"/>
            <a:ext cx="689715" cy="369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20802" y="3105291"/>
            <a:ext cx="756362" cy="474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3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462170" y="2475992"/>
            <a:ext cx="505275" cy="369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4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766255" y="3717348"/>
            <a:ext cx="482026" cy="369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984194" y="3717348"/>
            <a:ext cx="1404230" cy="369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6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68422" y="1673972"/>
            <a:ext cx="514161" cy="2456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37" name="Straight Connector 236"/>
          <p:cNvCxnSpPr/>
          <p:nvPr/>
        </p:nvCxnSpPr>
        <p:spPr>
          <a:xfrm>
            <a:off x="5353919" y="1581171"/>
            <a:ext cx="1" cy="6823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/>
        </p:nvCxnSpPr>
        <p:spPr>
          <a:xfrm>
            <a:off x="2725625" y="3260044"/>
            <a:ext cx="10248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516967" y="3186415"/>
            <a:ext cx="0" cy="325851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508660" y="3512266"/>
            <a:ext cx="1530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513867" y="3186415"/>
            <a:ext cx="145779" cy="4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446664" y="3186415"/>
            <a:ext cx="0" cy="3258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343255" y="3353191"/>
            <a:ext cx="10340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4665321" y="3056074"/>
            <a:ext cx="0" cy="1435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1" name="Picture 8" descr="http://lateblt.tripod.com/resistor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4458391" y="2680611"/>
            <a:ext cx="422147" cy="339898"/>
          </a:xfrm>
          <a:prstGeom prst="rect">
            <a:avLst/>
          </a:prstGeom>
          <a:noFill/>
        </p:spPr>
      </p:pic>
      <p:cxnSp>
        <p:nvCxnSpPr>
          <p:cNvPr id="32" name="Straight Connector 31"/>
          <p:cNvCxnSpPr/>
          <p:nvPr/>
        </p:nvCxnSpPr>
        <p:spPr>
          <a:xfrm>
            <a:off x="4663933" y="3512266"/>
            <a:ext cx="2688" cy="3944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396668" y="3901924"/>
            <a:ext cx="0" cy="45619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396668" y="4358116"/>
            <a:ext cx="2812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396668" y="3901924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326364" y="3901924"/>
            <a:ext cx="0" cy="4561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045150" y="4135910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672821" y="4352099"/>
            <a:ext cx="0" cy="2270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633506" y="3910545"/>
            <a:ext cx="0" cy="45619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633506" y="4366737"/>
            <a:ext cx="2812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633506" y="3910545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563202" y="3910545"/>
            <a:ext cx="0" cy="4561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281988" y="4144531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909659" y="4360719"/>
            <a:ext cx="0" cy="2270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4538752" y="3630848"/>
            <a:ext cx="223189" cy="20689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46" name="Straight Connector 45"/>
          <p:cNvCxnSpPr/>
          <p:nvPr/>
        </p:nvCxnSpPr>
        <p:spPr>
          <a:xfrm>
            <a:off x="5624206" y="1172608"/>
            <a:ext cx="0" cy="45619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5620238" y="1168768"/>
            <a:ext cx="283223" cy="2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624206" y="1615128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553903" y="1172608"/>
            <a:ext cx="0" cy="4561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269514" y="1406594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900359" y="1628800"/>
            <a:ext cx="1" cy="8986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891075" y="950382"/>
            <a:ext cx="0" cy="2270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890903" y="2529145"/>
            <a:ext cx="3777" cy="13714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31" idx="1"/>
          </p:cNvCxnSpPr>
          <p:nvPr/>
        </p:nvCxnSpPr>
        <p:spPr>
          <a:xfrm>
            <a:off x="4669464" y="2639487"/>
            <a:ext cx="2553134" cy="68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5781170" y="2534317"/>
            <a:ext cx="223189" cy="20689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56" name="Straight Connector 55"/>
          <p:cNvCxnSpPr/>
          <p:nvPr/>
        </p:nvCxnSpPr>
        <p:spPr>
          <a:xfrm>
            <a:off x="4398692" y="4598461"/>
            <a:ext cx="17575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890816" y="4663631"/>
            <a:ext cx="6327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5062422" y="4728802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5160745" y="4793972"/>
            <a:ext cx="7848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5450106" y="940324"/>
            <a:ext cx="860207" cy="43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220118" y="2639487"/>
            <a:ext cx="0" cy="8965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7220118" y="3988600"/>
            <a:ext cx="1550" cy="5905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942880" y="3526069"/>
            <a:ext cx="0" cy="45619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6942880" y="3982261"/>
            <a:ext cx="2812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6942880" y="3526069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6872577" y="3526069"/>
            <a:ext cx="0" cy="4561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6591363" y="3760055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7175171" y="4570485"/>
            <a:ext cx="92995" cy="8620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9" name="Trapezoid 68"/>
          <p:cNvSpPr/>
          <p:nvPr/>
        </p:nvSpPr>
        <p:spPr>
          <a:xfrm rot="16200000">
            <a:off x="-199510" y="2866937"/>
            <a:ext cx="2997833" cy="492125"/>
          </a:xfrm>
          <a:prstGeom prst="trapezoid">
            <a:avLst>
              <a:gd name="adj" fmla="val 7516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cxnSp>
        <p:nvCxnSpPr>
          <p:cNvPr id="70" name="Straight Connector 69"/>
          <p:cNvCxnSpPr>
            <a:stCxn id="69" idx="2"/>
          </p:cNvCxnSpPr>
          <p:nvPr/>
        </p:nvCxnSpPr>
        <p:spPr>
          <a:xfrm>
            <a:off x="1545469" y="3112998"/>
            <a:ext cx="52763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1" name="Group 251"/>
          <p:cNvGrpSpPr/>
          <p:nvPr/>
        </p:nvGrpSpPr>
        <p:grpSpPr>
          <a:xfrm>
            <a:off x="3312497" y="3129081"/>
            <a:ext cx="352082" cy="260681"/>
            <a:chOff x="1907704" y="4725144"/>
            <a:chExt cx="360618" cy="288032"/>
          </a:xfrm>
        </p:grpSpPr>
        <p:sp>
          <p:nvSpPr>
            <p:cNvPr id="83" name="Isosceles Triangle 82"/>
            <p:cNvSpPr/>
            <p:nvPr/>
          </p:nvSpPr>
          <p:spPr>
            <a:xfrm rot="5400000">
              <a:off x="1907704" y="4725144"/>
              <a:ext cx="288032" cy="28803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4" name="Flowchart: Connector 83"/>
            <p:cNvSpPr/>
            <p:nvPr/>
          </p:nvSpPr>
          <p:spPr>
            <a:xfrm>
              <a:off x="2196314" y="4833445"/>
              <a:ext cx="72008" cy="72008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cxnSp>
        <p:nvCxnSpPr>
          <p:cNvPr id="72" name="Elbow Connector 71"/>
          <p:cNvCxnSpPr/>
          <p:nvPr/>
        </p:nvCxnSpPr>
        <p:spPr>
          <a:xfrm rot="16200000" flipH="1">
            <a:off x="3604873" y="3394284"/>
            <a:ext cx="844811" cy="576571"/>
          </a:xfrm>
          <a:prstGeom prst="bentConnector3">
            <a:avLst>
              <a:gd name="adj1" fmla="val 10306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Elbow Connector 72"/>
          <p:cNvCxnSpPr/>
          <p:nvPr/>
        </p:nvCxnSpPr>
        <p:spPr>
          <a:xfrm flipV="1">
            <a:off x="3716133" y="3760157"/>
            <a:ext cx="2892155" cy="1181011"/>
          </a:xfrm>
          <a:prstGeom prst="bentConnector3">
            <a:avLst>
              <a:gd name="adj1" fmla="val 10016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3729693" y="4130839"/>
            <a:ext cx="6200" cy="8103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Elbow Connector 74"/>
          <p:cNvCxnSpPr/>
          <p:nvPr/>
        </p:nvCxnSpPr>
        <p:spPr>
          <a:xfrm rot="10800000">
            <a:off x="3125485" y="2077331"/>
            <a:ext cx="2164762" cy="2063947"/>
          </a:xfrm>
          <a:prstGeom prst="bentConnector3">
            <a:avLst>
              <a:gd name="adj1" fmla="val 31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130091" y="2064727"/>
            <a:ext cx="0" cy="11785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69" idx="3"/>
          </p:cNvCxnSpPr>
          <p:nvPr/>
        </p:nvCxnSpPr>
        <p:spPr>
          <a:xfrm flipV="1">
            <a:off x="1299408" y="1437762"/>
            <a:ext cx="0" cy="3477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8" name="Group 72"/>
          <p:cNvGrpSpPr/>
          <p:nvPr/>
        </p:nvGrpSpPr>
        <p:grpSpPr>
          <a:xfrm>
            <a:off x="1986823" y="2938669"/>
            <a:ext cx="773337" cy="586531"/>
            <a:chOff x="3795012" y="3796531"/>
            <a:chExt cx="792086" cy="648070"/>
          </a:xfrm>
        </p:grpSpPr>
        <p:sp>
          <p:nvSpPr>
            <p:cNvPr id="81" name="Flowchart: Stored Data 80"/>
            <p:cNvSpPr/>
            <p:nvPr/>
          </p:nvSpPr>
          <p:spPr>
            <a:xfrm flipH="1">
              <a:off x="3795012" y="3796531"/>
              <a:ext cx="700879" cy="648070"/>
            </a:xfrm>
            <a:prstGeom prst="flowChartOnlineStorag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2" name="Flowchart: Connector 81"/>
            <p:cNvSpPr/>
            <p:nvPr/>
          </p:nvSpPr>
          <p:spPr>
            <a:xfrm flipH="1">
              <a:off x="4494512" y="4084562"/>
              <a:ext cx="92586" cy="14401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cxnSp>
        <p:nvCxnSpPr>
          <p:cNvPr id="79" name="Straight Connector 78"/>
          <p:cNvCxnSpPr/>
          <p:nvPr/>
        </p:nvCxnSpPr>
        <p:spPr>
          <a:xfrm flipH="1">
            <a:off x="1784822" y="3396253"/>
            <a:ext cx="29758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1770793" y="3374076"/>
            <a:ext cx="20807" cy="12790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" name="Group 127"/>
          <p:cNvGrpSpPr/>
          <p:nvPr/>
        </p:nvGrpSpPr>
        <p:grpSpPr>
          <a:xfrm>
            <a:off x="1994444" y="3623899"/>
            <a:ext cx="360451" cy="260681"/>
            <a:chOff x="2357490" y="3830897"/>
            <a:chExt cx="369190" cy="288032"/>
          </a:xfrm>
        </p:grpSpPr>
        <p:sp>
          <p:nvSpPr>
            <p:cNvPr id="22" name="Isosceles Triangle 21"/>
            <p:cNvSpPr/>
            <p:nvPr/>
          </p:nvSpPr>
          <p:spPr>
            <a:xfrm rot="5400000">
              <a:off x="2357490" y="3830897"/>
              <a:ext cx="288032" cy="28803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2654672" y="3933007"/>
              <a:ext cx="72008" cy="72008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cxnSp>
        <p:nvCxnSpPr>
          <p:cNvPr id="9" name="Straight Connector 8"/>
          <p:cNvCxnSpPr/>
          <p:nvPr/>
        </p:nvCxnSpPr>
        <p:spPr>
          <a:xfrm flipH="1" flipV="1">
            <a:off x="1783385" y="3761670"/>
            <a:ext cx="207297" cy="27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2359401" y="3749380"/>
            <a:ext cx="1971500" cy="64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330126" y="3340624"/>
            <a:ext cx="4037" cy="4252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2" name="Group 128"/>
          <p:cNvGrpSpPr/>
          <p:nvPr/>
        </p:nvGrpSpPr>
        <p:grpSpPr>
          <a:xfrm>
            <a:off x="2412923" y="3641140"/>
            <a:ext cx="360451" cy="260681"/>
            <a:chOff x="2357490" y="3830897"/>
            <a:chExt cx="369190" cy="288032"/>
          </a:xfrm>
        </p:grpSpPr>
        <p:sp>
          <p:nvSpPr>
            <p:cNvPr id="20" name="Isosceles Triangle 19"/>
            <p:cNvSpPr/>
            <p:nvPr/>
          </p:nvSpPr>
          <p:spPr>
            <a:xfrm rot="5400000">
              <a:off x="2357490" y="3830897"/>
              <a:ext cx="288032" cy="28803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2654672" y="3933007"/>
              <a:ext cx="72008" cy="72008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124744"/>
            <a:ext cx="1131443" cy="369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4797152"/>
            <a:ext cx="1213590" cy="369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96413" y="586882"/>
            <a:ext cx="689715" cy="369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50455" y="2936896"/>
            <a:ext cx="756362" cy="474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91823" y="2307597"/>
            <a:ext cx="505275" cy="369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695908" y="3548953"/>
            <a:ext cx="482026" cy="369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913847" y="3548953"/>
            <a:ext cx="1404230" cy="369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998075" y="1505577"/>
            <a:ext cx="514161" cy="2456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6" name="Straight Connector 85"/>
          <p:cNvCxnSpPr/>
          <p:nvPr/>
        </p:nvCxnSpPr>
        <p:spPr>
          <a:xfrm>
            <a:off x="5283572" y="1412776"/>
            <a:ext cx="1" cy="6823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/>
          <p:cNvGrpSpPr/>
          <p:nvPr/>
        </p:nvGrpSpPr>
        <p:grpSpPr>
          <a:xfrm>
            <a:off x="2643263" y="1484784"/>
            <a:ext cx="3757037" cy="3094410"/>
            <a:chOff x="2643263" y="1484784"/>
            <a:chExt cx="3757037" cy="3094410"/>
          </a:xfrm>
        </p:grpSpPr>
        <p:grpSp>
          <p:nvGrpSpPr>
            <p:cNvPr id="4" name="Group 3"/>
            <p:cNvGrpSpPr/>
            <p:nvPr/>
          </p:nvGrpSpPr>
          <p:grpSpPr>
            <a:xfrm>
              <a:off x="2906864" y="3082977"/>
              <a:ext cx="283222" cy="432493"/>
              <a:chOff x="5565852" y="3581510"/>
              <a:chExt cx="283222" cy="432493"/>
            </a:xfrm>
          </p:grpSpPr>
          <p:cxnSp>
            <p:nvCxnSpPr>
              <p:cNvPr id="5" name="Straight Connector 4"/>
              <p:cNvCxnSpPr/>
              <p:nvPr/>
            </p:nvCxnSpPr>
            <p:spPr>
              <a:xfrm rot="16200000" flipV="1">
                <a:off x="5708505" y="3670637"/>
                <a:ext cx="0" cy="27908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 rot="16200000" flipV="1">
                <a:off x="5708505" y="3588062"/>
                <a:ext cx="0" cy="27908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rot="16200000" flipH="1" flipV="1">
                <a:off x="5772853" y="3657731"/>
                <a:ext cx="15244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 rot="16200000" flipH="1" flipV="1">
                <a:off x="5497569" y="3672032"/>
                <a:ext cx="136566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V="1">
                <a:off x="5700300" y="3814978"/>
                <a:ext cx="0" cy="19902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Connector 9"/>
            <p:cNvCxnSpPr/>
            <p:nvPr/>
          </p:nvCxnSpPr>
          <p:spPr>
            <a:xfrm flipH="1">
              <a:off x="3189522" y="3032729"/>
              <a:ext cx="60130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2643263" y="3032729"/>
              <a:ext cx="26677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/>
            <p:cNvGrpSpPr/>
            <p:nvPr/>
          </p:nvGrpSpPr>
          <p:grpSpPr>
            <a:xfrm>
              <a:off x="2907411" y="2533050"/>
              <a:ext cx="289010" cy="548378"/>
              <a:chOff x="5566399" y="3031583"/>
              <a:chExt cx="289010" cy="548378"/>
            </a:xfrm>
          </p:grpSpPr>
          <p:cxnSp>
            <p:nvCxnSpPr>
              <p:cNvPr id="13" name="Straight Connector 12"/>
              <p:cNvCxnSpPr/>
              <p:nvPr/>
            </p:nvCxnSpPr>
            <p:spPr>
              <a:xfrm rot="16200000">
                <a:off x="5711434" y="3172936"/>
                <a:ext cx="0" cy="28795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rot="16200000">
                <a:off x="5711434" y="3090361"/>
                <a:ext cx="0" cy="28795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 rot="16200000" flipH="1">
                <a:off x="5780775" y="3388369"/>
                <a:ext cx="136567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rot="16200000" flipH="1">
                <a:off x="5491788" y="3388344"/>
                <a:ext cx="14922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V="1">
                <a:off x="5700300" y="3031583"/>
                <a:ext cx="0" cy="19902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5848510" y="3437043"/>
                <a:ext cx="0" cy="14291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/>
            <p:cNvCxnSpPr/>
            <p:nvPr/>
          </p:nvCxnSpPr>
          <p:spPr>
            <a:xfrm flipV="1">
              <a:off x="2906865" y="2938511"/>
              <a:ext cx="0" cy="16514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5733536" y="3082977"/>
              <a:ext cx="279040" cy="432493"/>
              <a:chOff x="8392524" y="3581510"/>
              <a:chExt cx="279040" cy="432493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 rot="5400000" flipH="1" flipV="1">
                <a:off x="8531017" y="3672696"/>
                <a:ext cx="0" cy="27496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rot="5400000" flipH="1" flipV="1">
                <a:off x="8531017" y="3590122"/>
                <a:ext cx="0" cy="27496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rot="5400000" flipV="1">
                <a:off x="8316303" y="3657731"/>
                <a:ext cx="15244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 rot="5400000" flipV="1">
                <a:off x="8603281" y="3672032"/>
                <a:ext cx="136566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 flipV="1">
                <a:off x="8539101" y="3814978"/>
                <a:ext cx="0" cy="19902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Connector 25"/>
            <p:cNvCxnSpPr/>
            <p:nvPr/>
          </p:nvCxnSpPr>
          <p:spPr>
            <a:xfrm>
              <a:off x="5141658" y="3032729"/>
              <a:ext cx="59243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5727293" y="2533050"/>
              <a:ext cx="284744" cy="431372"/>
              <a:chOff x="8386281" y="3031583"/>
              <a:chExt cx="284744" cy="431372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 rot="5400000" flipH="1">
                <a:off x="8528132" y="3175061"/>
                <a:ext cx="0" cy="28370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rot="5400000" flipH="1">
                <a:off x="8528132" y="3092486"/>
                <a:ext cx="0" cy="28370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 rot="5400000">
                <a:off x="8324256" y="3388369"/>
                <a:ext cx="136567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rot="5400000">
                <a:off x="8596414" y="3388344"/>
                <a:ext cx="14922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H="1" flipV="1">
                <a:off x="8539101" y="3031583"/>
                <a:ext cx="0" cy="19902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" name="Straight Connector 32"/>
            <p:cNvCxnSpPr/>
            <p:nvPr/>
          </p:nvCxnSpPr>
          <p:spPr>
            <a:xfrm>
              <a:off x="6009447" y="3032729"/>
              <a:ext cx="26284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 flipV="1">
              <a:off x="5734091" y="2938510"/>
              <a:ext cx="0" cy="14291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 flipV="1">
              <a:off x="6012576" y="2938511"/>
              <a:ext cx="0" cy="16514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4318034" y="1754124"/>
              <a:ext cx="5374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Mtop</a:t>
              </a:r>
              <a:endParaRPr lang="nl-BE" sz="1200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484618" y="2506596"/>
              <a:ext cx="4860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Mup</a:t>
              </a:r>
              <a:endParaRPr lang="nl-BE" sz="12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937161" y="2492307"/>
              <a:ext cx="6992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Mupbar</a:t>
              </a:r>
              <a:endParaRPr lang="nl-BE" sz="12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298861" y="3240019"/>
              <a:ext cx="6844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Mdown</a:t>
              </a:r>
              <a:endParaRPr lang="nl-BE" sz="1200" b="1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927622" y="3240019"/>
              <a:ext cx="8976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Mdownbar</a:t>
              </a:r>
              <a:endParaRPr lang="nl-BE" sz="1200" b="1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318034" y="4044886"/>
              <a:ext cx="7969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Mbottom</a:t>
              </a:r>
              <a:endParaRPr lang="nl-BE" sz="1200" b="1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717841" y="2301818"/>
              <a:ext cx="6832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Mpassn</a:t>
              </a:r>
              <a:endParaRPr lang="nl-BE" sz="1200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717841" y="3454343"/>
              <a:ext cx="6832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Mpassp</a:t>
              </a:r>
              <a:endParaRPr lang="nl-BE" sz="1200" b="1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503901" y="2301818"/>
              <a:ext cx="8963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Mpassnbar</a:t>
              </a:r>
              <a:endParaRPr lang="nl-BE" sz="1200" b="1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503901" y="3506731"/>
              <a:ext cx="8963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Mpasspbar</a:t>
              </a:r>
              <a:endParaRPr lang="nl-BE" sz="1200" b="1" dirty="0"/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3779912" y="1484784"/>
              <a:ext cx="1365981" cy="3094410"/>
              <a:chOff x="4800600" y="1381337"/>
              <a:chExt cx="1365981" cy="3094410"/>
            </a:xfrm>
          </p:grpSpPr>
          <p:grpSp>
            <p:nvGrpSpPr>
              <p:cNvPr id="47" name="Group 126"/>
              <p:cNvGrpSpPr/>
              <p:nvPr/>
            </p:nvGrpSpPr>
            <p:grpSpPr>
              <a:xfrm>
                <a:off x="4800974" y="3154561"/>
                <a:ext cx="228619" cy="289010"/>
                <a:chOff x="4800974" y="3154561"/>
                <a:chExt cx="228619" cy="289010"/>
              </a:xfrm>
            </p:grpSpPr>
            <p:cxnSp>
              <p:nvCxnSpPr>
                <p:cNvPr id="95" name="Straight Connector 94"/>
                <p:cNvCxnSpPr/>
                <p:nvPr/>
              </p:nvCxnSpPr>
              <p:spPr>
                <a:xfrm>
                  <a:off x="4947018" y="3155620"/>
                  <a:ext cx="0" cy="28795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5029593" y="3155620"/>
                  <a:ext cx="0" cy="28795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Arrow Connector 96"/>
                <p:cNvCxnSpPr/>
                <p:nvPr/>
              </p:nvCxnSpPr>
              <p:spPr>
                <a:xfrm flipH="1">
                  <a:off x="4807277" y="3437220"/>
                  <a:ext cx="136567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 flipH="1">
                  <a:off x="4800974" y="3154561"/>
                  <a:ext cx="14922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" name="Group 125"/>
              <p:cNvGrpSpPr/>
              <p:nvPr/>
            </p:nvGrpSpPr>
            <p:grpSpPr>
              <a:xfrm>
                <a:off x="5934737" y="3154561"/>
                <a:ext cx="231844" cy="289010"/>
                <a:chOff x="5934737" y="3154561"/>
                <a:chExt cx="231844" cy="289010"/>
              </a:xfrm>
            </p:grpSpPr>
            <p:cxnSp>
              <p:nvCxnSpPr>
                <p:cNvPr id="91" name="Straight Connector 90"/>
                <p:cNvCxnSpPr/>
                <p:nvPr/>
              </p:nvCxnSpPr>
              <p:spPr>
                <a:xfrm>
                  <a:off x="5934737" y="3155620"/>
                  <a:ext cx="0" cy="28795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>
                  <a:off x="6017312" y="3155620"/>
                  <a:ext cx="0" cy="28795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Arrow Connector 92"/>
                <p:cNvCxnSpPr/>
                <p:nvPr/>
              </p:nvCxnSpPr>
              <p:spPr>
                <a:xfrm>
                  <a:off x="6020490" y="3437220"/>
                  <a:ext cx="146091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 flipH="1">
                  <a:off x="6010963" y="3154561"/>
                  <a:ext cx="15244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Group 128"/>
              <p:cNvGrpSpPr/>
              <p:nvPr/>
            </p:nvGrpSpPr>
            <p:grpSpPr>
              <a:xfrm>
                <a:off x="5934737" y="2414501"/>
                <a:ext cx="228668" cy="295430"/>
                <a:chOff x="5934737" y="2414501"/>
                <a:chExt cx="228668" cy="295430"/>
              </a:xfrm>
            </p:grpSpPr>
            <p:cxnSp>
              <p:nvCxnSpPr>
                <p:cNvPr id="87" name="Straight Connector 86"/>
                <p:cNvCxnSpPr/>
                <p:nvPr/>
              </p:nvCxnSpPr>
              <p:spPr>
                <a:xfrm flipV="1">
                  <a:off x="5934737" y="2417746"/>
                  <a:ext cx="0" cy="29111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/>
                <p:cNvCxnSpPr/>
                <p:nvPr/>
              </p:nvCxnSpPr>
              <p:spPr>
                <a:xfrm flipV="1">
                  <a:off x="6017312" y="2417746"/>
                  <a:ext cx="0" cy="29111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 flipH="1" flipV="1">
                  <a:off x="6010963" y="2709931"/>
                  <a:ext cx="15244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Arrow Connector 89"/>
                <p:cNvCxnSpPr/>
                <p:nvPr/>
              </p:nvCxnSpPr>
              <p:spPr>
                <a:xfrm flipH="1" flipV="1">
                  <a:off x="6004600" y="2414501"/>
                  <a:ext cx="136566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" name="Group 127"/>
              <p:cNvGrpSpPr/>
              <p:nvPr/>
            </p:nvGrpSpPr>
            <p:grpSpPr>
              <a:xfrm>
                <a:off x="4804110" y="2420921"/>
                <a:ext cx="228659" cy="285823"/>
                <a:chOff x="4804110" y="2420921"/>
                <a:chExt cx="228659" cy="285823"/>
              </a:xfrm>
            </p:grpSpPr>
            <p:cxnSp>
              <p:nvCxnSpPr>
                <p:cNvPr id="83" name="Straight Arrow Connector 82"/>
                <p:cNvCxnSpPr/>
                <p:nvPr/>
              </p:nvCxnSpPr>
              <p:spPr>
                <a:xfrm flipV="1">
                  <a:off x="4804110" y="2427342"/>
                  <a:ext cx="146091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 flipV="1">
                  <a:off x="4950194" y="2420921"/>
                  <a:ext cx="0" cy="28477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 flipV="1">
                  <a:off x="5032769" y="2420921"/>
                  <a:ext cx="0" cy="28477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 flipH="1" flipV="1">
                  <a:off x="4804150" y="2706744"/>
                  <a:ext cx="14922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1" name="Straight Connector 50"/>
              <p:cNvCxnSpPr/>
              <p:nvPr/>
            </p:nvCxnSpPr>
            <p:spPr>
              <a:xfrm>
                <a:off x="4807284" y="2703580"/>
                <a:ext cx="0" cy="44780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6157052" y="2703580"/>
                <a:ext cx="0" cy="44780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5027482" y="3291126"/>
                <a:ext cx="27101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5027482" y="2567015"/>
                <a:ext cx="27101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5294259" y="2562780"/>
                <a:ext cx="0" cy="72411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5662667" y="3291126"/>
                <a:ext cx="27101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5662667" y="2567015"/>
                <a:ext cx="27101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5666901" y="2562780"/>
                <a:ext cx="0" cy="72411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4807284" y="3434042"/>
                <a:ext cx="0" cy="24772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6157052" y="3434042"/>
                <a:ext cx="0" cy="24772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4807284" y="3678589"/>
                <a:ext cx="134659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4807284" y="2185904"/>
                <a:ext cx="0" cy="24772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6157052" y="2176375"/>
                <a:ext cx="0" cy="24772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4807284" y="2185905"/>
                <a:ext cx="134659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5" name="Group 129"/>
              <p:cNvGrpSpPr/>
              <p:nvPr/>
            </p:nvGrpSpPr>
            <p:grpSpPr>
              <a:xfrm>
                <a:off x="5239214" y="1636413"/>
                <a:ext cx="241366" cy="295430"/>
                <a:chOff x="5239214" y="1636413"/>
                <a:chExt cx="241366" cy="295430"/>
              </a:xfrm>
            </p:grpSpPr>
            <p:cxnSp>
              <p:nvCxnSpPr>
                <p:cNvPr id="79" name="Straight Connector 78"/>
                <p:cNvCxnSpPr/>
                <p:nvPr/>
              </p:nvCxnSpPr>
              <p:spPr>
                <a:xfrm flipV="1">
                  <a:off x="5239214" y="1639658"/>
                  <a:ext cx="0" cy="29111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/>
                <p:nvPr/>
              </p:nvCxnSpPr>
              <p:spPr>
                <a:xfrm flipV="1">
                  <a:off x="5321789" y="1639658"/>
                  <a:ext cx="0" cy="29111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 flipH="1">
                  <a:off x="5315440" y="1931843"/>
                  <a:ext cx="15244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Arrow Connector 81"/>
                <p:cNvCxnSpPr/>
                <p:nvPr/>
              </p:nvCxnSpPr>
              <p:spPr>
                <a:xfrm flipH="1">
                  <a:off x="5309080" y="1636413"/>
                  <a:ext cx="171500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6" name="Group 130"/>
              <p:cNvGrpSpPr/>
              <p:nvPr/>
            </p:nvGrpSpPr>
            <p:grpSpPr>
              <a:xfrm>
                <a:off x="5248739" y="3935839"/>
                <a:ext cx="231844" cy="289010"/>
                <a:chOff x="5248739" y="3935839"/>
                <a:chExt cx="231844" cy="289010"/>
              </a:xfrm>
            </p:grpSpPr>
            <p:cxnSp>
              <p:nvCxnSpPr>
                <p:cNvPr id="75" name="Straight Connector 74"/>
                <p:cNvCxnSpPr/>
                <p:nvPr/>
              </p:nvCxnSpPr>
              <p:spPr>
                <a:xfrm>
                  <a:off x="5248739" y="3936898"/>
                  <a:ext cx="0" cy="28795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>
                  <a:off x="5331314" y="3936898"/>
                  <a:ext cx="0" cy="28795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/>
                <p:cNvCxnSpPr/>
                <p:nvPr/>
              </p:nvCxnSpPr>
              <p:spPr>
                <a:xfrm>
                  <a:off x="5334492" y="4218498"/>
                  <a:ext cx="146091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 flipH="1">
                  <a:off x="5324965" y="3935839"/>
                  <a:ext cx="15244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7" name="Straight Connector 66"/>
              <p:cNvCxnSpPr/>
              <p:nvPr/>
            </p:nvCxnSpPr>
            <p:spPr>
              <a:xfrm>
                <a:off x="5474229" y="3675412"/>
                <a:ext cx="0" cy="26042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5474229" y="4215320"/>
                <a:ext cx="0" cy="26042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5474229" y="1925477"/>
                <a:ext cx="0" cy="26042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5474229" y="1385570"/>
                <a:ext cx="0" cy="26042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4807284" y="1381337"/>
                <a:ext cx="134659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807284" y="4466219"/>
                <a:ext cx="134659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V="1">
                <a:off x="5299075" y="2930525"/>
                <a:ext cx="860425" cy="10477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flipV="1">
                <a:off x="4800600" y="2825750"/>
                <a:ext cx="860425" cy="10477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Oval 98"/>
            <p:cNvSpPr>
              <a:spLocks noChangeAspect="1"/>
            </p:cNvSpPr>
            <p:nvPr/>
          </p:nvSpPr>
          <p:spPr>
            <a:xfrm>
              <a:off x="4610674" y="289817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0" name="Oval 99"/>
            <p:cNvSpPr>
              <a:spLocks noChangeAspect="1"/>
            </p:cNvSpPr>
            <p:nvPr/>
          </p:nvSpPr>
          <p:spPr>
            <a:xfrm>
              <a:off x="3751340" y="299933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1" name="Oval 100"/>
            <p:cNvSpPr>
              <a:spLocks noChangeAspect="1"/>
            </p:cNvSpPr>
            <p:nvPr/>
          </p:nvSpPr>
          <p:spPr>
            <a:xfrm>
              <a:off x="4238729" y="310763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2" name="Oval 101"/>
            <p:cNvSpPr>
              <a:spLocks noChangeAspect="1"/>
            </p:cNvSpPr>
            <p:nvPr/>
          </p:nvSpPr>
          <p:spPr>
            <a:xfrm>
              <a:off x="5102825" y="299695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 rot="5400000">
            <a:off x="5004048" y="980728"/>
            <a:ext cx="1080120" cy="1224136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5004048" y="119675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5004048" y="158520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nl-BE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572000" y="1397330"/>
            <a:ext cx="36004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572000" y="1772816"/>
            <a:ext cx="36004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156176" y="1591092"/>
            <a:ext cx="36004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67944" y="119675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V+</a:t>
            </a:r>
            <a:endParaRPr lang="nl-BE" dirty="0"/>
          </a:p>
        </p:txBody>
      </p:sp>
      <p:sp>
        <p:nvSpPr>
          <p:cNvPr id="16" name="TextBox 15"/>
          <p:cNvSpPr txBox="1"/>
          <p:nvPr/>
        </p:nvSpPr>
        <p:spPr>
          <a:xfrm>
            <a:off x="4067944" y="1556792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V-</a:t>
            </a:r>
            <a:endParaRPr lang="nl-BE" dirty="0"/>
          </a:p>
        </p:txBody>
      </p:sp>
      <p:sp>
        <p:nvSpPr>
          <p:cNvPr id="17" name="TextBox 16"/>
          <p:cNvSpPr txBox="1"/>
          <p:nvPr/>
        </p:nvSpPr>
        <p:spPr>
          <a:xfrm>
            <a:off x="6588224" y="1412776"/>
            <a:ext cx="627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Vout</a:t>
            </a:r>
            <a:endParaRPr lang="nl-BE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467544" y="1988840"/>
            <a:ext cx="3528392" cy="0"/>
          </a:xfrm>
          <a:prstGeom prst="line">
            <a:avLst/>
          </a:prstGeom>
          <a:ln w="158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195736" y="332656"/>
            <a:ext cx="0" cy="3240360"/>
          </a:xfrm>
          <a:prstGeom prst="line">
            <a:avLst/>
          </a:prstGeom>
          <a:ln w="158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3635896" y="2204864"/>
            <a:ext cx="648072" cy="429531"/>
            <a:chOff x="3635896" y="2708920"/>
            <a:chExt cx="648072" cy="429531"/>
          </a:xfrm>
        </p:grpSpPr>
        <p:sp>
          <p:nvSpPr>
            <p:cNvPr id="26" name="TextBox 25"/>
            <p:cNvSpPr txBox="1"/>
            <p:nvPr/>
          </p:nvSpPr>
          <p:spPr>
            <a:xfrm>
              <a:off x="3635896" y="2708920"/>
              <a:ext cx="623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 - V</a:t>
              </a:r>
              <a:endParaRPr lang="nl-BE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17331" y="2830674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+</a:t>
              </a:r>
              <a:endParaRPr lang="nl-BE" sz="14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044800" y="2830674"/>
              <a:ext cx="2391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-</a:t>
              </a:r>
              <a:endParaRPr lang="nl-BE" sz="1400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496697" y="332656"/>
            <a:ext cx="627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Vout</a:t>
            </a:r>
            <a:endParaRPr lang="nl-BE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2195736" y="548680"/>
            <a:ext cx="165618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39552" y="3429000"/>
            <a:ext cx="165618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771800" y="260648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VDD</a:t>
            </a:r>
            <a:endParaRPr lang="nl-BE" sz="16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43608" y="3112687"/>
            <a:ext cx="4896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VSS</a:t>
            </a:r>
            <a:endParaRPr lang="nl-BE" sz="1600" dirty="0">
              <a:solidFill>
                <a:srgbClr val="FF0000"/>
              </a:solidFill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1619672" y="2924944"/>
            <a:ext cx="7488832" cy="3528392"/>
            <a:chOff x="1619672" y="2924944"/>
            <a:chExt cx="7488832" cy="3528392"/>
          </a:xfrm>
        </p:grpSpPr>
        <p:sp>
          <p:nvSpPr>
            <p:cNvPr id="37" name="Isosceles Triangle 36"/>
            <p:cNvSpPr/>
            <p:nvPr/>
          </p:nvSpPr>
          <p:spPr>
            <a:xfrm rot="5400000">
              <a:off x="6897297" y="4149080"/>
              <a:ext cx="1080120" cy="122413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97297" y="436510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nl-BE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897297" y="4753560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</a:t>
              </a:r>
              <a:endParaRPr lang="nl-BE" dirty="0"/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6465249" y="4565682"/>
              <a:ext cx="36004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940152" y="4941168"/>
              <a:ext cx="88513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8049425" y="4759444"/>
              <a:ext cx="36004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5508104" y="4365104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V+</a:t>
              </a:r>
              <a:endParaRPr lang="nl-BE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508104" y="4725144"/>
              <a:ext cx="3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V-</a:t>
              </a:r>
              <a:endParaRPr lang="nl-BE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481473" y="4581128"/>
              <a:ext cx="6270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Vout</a:t>
              </a:r>
              <a:endParaRPr lang="nl-BE" dirty="0"/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1619672" y="4725144"/>
              <a:ext cx="3528392" cy="0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3347864" y="3068960"/>
              <a:ext cx="0" cy="3240360"/>
            </a:xfrm>
            <a:prstGeom prst="line">
              <a:avLst/>
            </a:prstGeom>
            <a:ln w="158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/>
            <p:cNvGrpSpPr/>
            <p:nvPr/>
          </p:nvGrpSpPr>
          <p:grpSpPr>
            <a:xfrm>
              <a:off x="4644008" y="4799669"/>
              <a:ext cx="648072" cy="429531"/>
              <a:chOff x="3635896" y="2708920"/>
              <a:chExt cx="648072" cy="429531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3635896" y="2708920"/>
                <a:ext cx="6238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V - V</a:t>
                </a:r>
                <a:endParaRPr lang="nl-BE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3717331" y="2830674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+</a:t>
                </a:r>
                <a:endParaRPr lang="nl-BE" sz="1400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044800" y="2830674"/>
                <a:ext cx="2391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-</a:t>
                </a:r>
                <a:endParaRPr lang="nl-BE" sz="1400" dirty="0"/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2648825" y="3068960"/>
              <a:ext cx="6270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Vout</a:t>
              </a:r>
              <a:endParaRPr lang="nl-BE" dirty="0"/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3851920" y="3284984"/>
              <a:ext cx="1152128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691680" y="6165304"/>
              <a:ext cx="216024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3923928" y="2996952"/>
              <a:ext cx="5549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</a:rPr>
                <a:t>VDD</a:t>
              </a:r>
              <a:endParaRPr lang="nl-BE" sz="1600" dirty="0">
                <a:solidFill>
                  <a:srgbClr val="FF0000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195736" y="5848991"/>
              <a:ext cx="4896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</a:rPr>
                <a:t>VSS</a:t>
              </a:r>
              <a:endParaRPr lang="nl-BE" sz="1600" dirty="0">
                <a:solidFill>
                  <a:srgbClr val="FF0000"/>
                </a:solidFill>
              </a:endParaRPr>
            </a:p>
          </p:txBody>
        </p:sp>
        <p:grpSp>
          <p:nvGrpSpPr>
            <p:cNvPr id="61" name="Group 60"/>
            <p:cNvGrpSpPr/>
            <p:nvPr/>
          </p:nvGrpSpPr>
          <p:grpSpPr>
            <a:xfrm rot="10800000">
              <a:off x="6115174" y="4389720"/>
              <a:ext cx="393422" cy="376952"/>
              <a:chOff x="7559764" y="2295540"/>
              <a:chExt cx="393422" cy="376952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7596336" y="2348880"/>
                <a:ext cx="288032" cy="288032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7653104" y="2303160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+</a:t>
                </a:r>
                <a:endParaRPr lang="nl-BE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7559764" y="2295540"/>
                <a:ext cx="2551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-</a:t>
                </a:r>
                <a:endParaRPr lang="nl-BE" dirty="0"/>
              </a:p>
            </p:txBody>
          </p:sp>
        </p:grpSp>
        <p:cxnSp>
          <p:nvCxnSpPr>
            <p:cNvPr id="62" name="Straight Connector 61"/>
            <p:cNvCxnSpPr/>
            <p:nvPr/>
          </p:nvCxnSpPr>
          <p:spPr>
            <a:xfrm flipH="1">
              <a:off x="5963012" y="4565682"/>
              <a:ext cx="21602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5940152" y="4005064"/>
              <a:ext cx="844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Voffset</a:t>
              </a:r>
              <a:endParaRPr lang="nl-BE" dirty="0"/>
            </a:p>
          </p:txBody>
        </p:sp>
        <p:cxnSp>
          <p:nvCxnSpPr>
            <p:cNvPr id="71" name="Straight Connector 70"/>
            <p:cNvCxnSpPr/>
            <p:nvPr/>
          </p:nvCxnSpPr>
          <p:spPr>
            <a:xfrm>
              <a:off x="3851920" y="2924944"/>
              <a:ext cx="0" cy="3528392"/>
            </a:xfrm>
            <a:prstGeom prst="line">
              <a:avLst/>
            </a:prstGeom>
            <a:ln w="12700">
              <a:solidFill>
                <a:srgbClr val="7030A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3851920" y="4293096"/>
              <a:ext cx="844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7030A0"/>
                  </a:solidFill>
                </a:rPr>
                <a:t>Voffset</a:t>
              </a:r>
              <a:endParaRPr lang="nl-BE" dirty="0">
                <a:solidFill>
                  <a:srgbClr val="7030A0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35496" y="1085734"/>
            <a:ext cx="9030878" cy="4431498"/>
            <a:chOff x="35496" y="1085734"/>
            <a:chExt cx="9030878" cy="4431498"/>
          </a:xfrm>
        </p:grpSpPr>
        <p:pic>
          <p:nvPicPr>
            <p:cNvPr id="12" name="Picture 6" descr="U:\Thesis-Design-of-RRam\Design\LatchAnalysis\BasicLatch\sensitivityanalysis\SPICE\fig\chargeinjection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496" y="1085734"/>
              <a:ext cx="9030878" cy="4431498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>
            <a:xfrm>
              <a:off x="1210377" y="2945351"/>
              <a:ext cx="1511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No </a:t>
              </a:r>
              <a:r>
                <a:rPr lang="el-GR" dirty="0" smtClean="0">
                  <a:solidFill>
                    <a:srgbClr val="FF0000"/>
                  </a:solidFill>
                </a:rPr>
                <a:t>β</a:t>
              </a:r>
              <a:r>
                <a:rPr lang="en-US" dirty="0" smtClean="0">
                  <a:solidFill>
                    <a:srgbClr val="FF0000"/>
                  </a:solidFill>
                </a:rPr>
                <a:t> variation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99706" y="4359830"/>
              <a:ext cx="2593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accent1"/>
                  </a:solidFill>
                </a:rPr>
                <a:t>nMOS</a:t>
              </a:r>
              <a:r>
                <a:rPr lang="en-US" dirty="0" smtClean="0">
                  <a:solidFill>
                    <a:schemeClr val="accent1"/>
                  </a:solidFill>
                </a:rPr>
                <a:t> </a:t>
              </a:r>
              <a:r>
                <a:rPr lang="el-GR" dirty="0" smtClean="0">
                  <a:solidFill>
                    <a:schemeClr val="accent1"/>
                  </a:solidFill>
                </a:rPr>
                <a:t>β</a:t>
              </a:r>
              <a:r>
                <a:rPr lang="en-US" dirty="0" smtClean="0">
                  <a:solidFill>
                    <a:schemeClr val="accent1"/>
                  </a:solidFill>
                </a:rPr>
                <a:t> variation (           )</a:t>
              </a:r>
              <a:endParaRPr lang="nl-BE" dirty="0">
                <a:solidFill>
                  <a:schemeClr val="accent1"/>
                </a:solidFill>
              </a:endParaRPr>
            </a:p>
          </p:txBody>
        </p:sp>
        <p:graphicFrame>
          <p:nvGraphicFramePr>
            <p:cNvPr id="15" name="Object 14"/>
            <p:cNvGraphicFramePr>
              <a:graphicFrameLocks noChangeAspect="1"/>
            </p:cNvGraphicFramePr>
            <p:nvPr/>
          </p:nvGraphicFramePr>
          <p:xfrm>
            <a:off x="3034955" y="4350207"/>
            <a:ext cx="495300" cy="419100"/>
          </p:xfrm>
          <a:graphic>
            <a:graphicData uri="http://schemas.openxmlformats.org/presentationml/2006/ole">
              <p:oleObj spid="_x0000_s1027" name="Vergelijking" r:id="rId4" imgW="495000" imgH="419040" progId="Equation.3">
                <p:embed/>
              </p:oleObj>
            </a:graphicData>
          </a:graphic>
        </p:graphicFrame>
        <p:cxnSp>
          <p:nvCxnSpPr>
            <p:cNvPr id="16" name="Straight Arrow Connector 15"/>
            <p:cNvCxnSpPr/>
            <p:nvPr/>
          </p:nvCxnSpPr>
          <p:spPr>
            <a:xfrm flipH="1">
              <a:off x="2872964" y="2514795"/>
              <a:ext cx="518474" cy="933253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778041" y="2092945"/>
              <a:ext cx="21386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Pass gates turned off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5663298" y="3768560"/>
              <a:ext cx="443059" cy="707009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152876" y="3366938"/>
              <a:ext cx="9235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latching</a:t>
              </a:r>
              <a:endParaRPr lang="nl-BE" dirty="0">
                <a:solidFill>
                  <a:srgbClr val="7030A0"/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/>
          <p:cNvGrpSpPr/>
          <p:nvPr/>
        </p:nvGrpSpPr>
        <p:grpSpPr>
          <a:xfrm>
            <a:off x="1547664" y="1827107"/>
            <a:ext cx="5584106" cy="3225002"/>
            <a:chOff x="1547664" y="1827107"/>
            <a:chExt cx="5584106" cy="3225002"/>
          </a:xfrm>
        </p:grpSpPr>
        <p:grpSp>
          <p:nvGrpSpPr>
            <p:cNvPr id="106" name="Group 105"/>
            <p:cNvGrpSpPr/>
            <p:nvPr/>
          </p:nvGrpSpPr>
          <p:grpSpPr>
            <a:xfrm>
              <a:off x="1547664" y="1827107"/>
              <a:ext cx="5584106" cy="3225002"/>
              <a:chOff x="1547664" y="1827107"/>
              <a:chExt cx="5584106" cy="3225002"/>
            </a:xfrm>
          </p:grpSpPr>
          <p:grpSp>
            <p:nvGrpSpPr>
              <p:cNvPr id="97" name="Group 96"/>
              <p:cNvGrpSpPr/>
              <p:nvPr/>
            </p:nvGrpSpPr>
            <p:grpSpPr>
              <a:xfrm>
                <a:off x="1979712" y="1827107"/>
                <a:ext cx="4736306" cy="3225002"/>
                <a:chOff x="2039303" y="1827107"/>
                <a:chExt cx="4736306" cy="3225002"/>
              </a:xfrm>
            </p:grpSpPr>
            <p:cxnSp>
              <p:nvCxnSpPr>
                <p:cNvPr id="4" name="Straight Connector 3"/>
                <p:cNvCxnSpPr/>
                <p:nvPr/>
              </p:nvCxnSpPr>
              <p:spPr>
                <a:xfrm flipH="1">
                  <a:off x="3120550" y="3396008"/>
                  <a:ext cx="601309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Straight Connector 4"/>
                <p:cNvCxnSpPr/>
                <p:nvPr/>
              </p:nvCxnSpPr>
              <p:spPr>
                <a:xfrm flipH="1">
                  <a:off x="2326615" y="3386483"/>
                  <a:ext cx="26677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Connector 5"/>
                <p:cNvCxnSpPr/>
                <p:nvPr/>
              </p:nvCxnSpPr>
              <p:spPr>
                <a:xfrm>
                  <a:off x="5072686" y="3386483"/>
                  <a:ext cx="592433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/>
                <p:cNvCxnSpPr/>
                <p:nvPr/>
              </p:nvCxnSpPr>
              <p:spPr>
                <a:xfrm>
                  <a:off x="6226225" y="3396008"/>
                  <a:ext cx="26284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" name="Group 7"/>
                <p:cNvGrpSpPr/>
                <p:nvPr/>
              </p:nvGrpSpPr>
              <p:grpSpPr>
                <a:xfrm>
                  <a:off x="3710940" y="1827107"/>
                  <a:ext cx="1365981" cy="3094410"/>
                  <a:chOff x="4800600" y="1381337"/>
                  <a:chExt cx="1365981" cy="3094410"/>
                </a:xfrm>
              </p:grpSpPr>
              <p:grpSp>
                <p:nvGrpSpPr>
                  <p:cNvPr id="9" name="Group 126"/>
                  <p:cNvGrpSpPr/>
                  <p:nvPr/>
                </p:nvGrpSpPr>
                <p:grpSpPr>
                  <a:xfrm>
                    <a:off x="4800974" y="3154561"/>
                    <a:ext cx="228619" cy="289010"/>
                    <a:chOff x="4800974" y="3154561"/>
                    <a:chExt cx="228619" cy="289010"/>
                  </a:xfrm>
                </p:grpSpPr>
                <p:cxnSp>
                  <p:nvCxnSpPr>
                    <p:cNvPr id="57" name="Straight Connector 56"/>
                    <p:cNvCxnSpPr/>
                    <p:nvPr/>
                  </p:nvCxnSpPr>
                  <p:spPr>
                    <a:xfrm>
                      <a:off x="4947018" y="3155620"/>
                      <a:ext cx="0" cy="28795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" name="Straight Connector 57"/>
                    <p:cNvCxnSpPr/>
                    <p:nvPr/>
                  </p:nvCxnSpPr>
                  <p:spPr>
                    <a:xfrm>
                      <a:off x="5029593" y="3155620"/>
                      <a:ext cx="0" cy="28795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9" name="Straight Arrow Connector 58"/>
                    <p:cNvCxnSpPr/>
                    <p:nvPr/>
                  </p:nvCxnSpPr>
                  <p:spPr>
                    <a:xfrm flipH="1">
                      <a:off x="4807277" y="3437220"/>
                      <a:ext cx="136567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Straight Connector 59"/>
                    <p:cNvCxnSpPr/>
                    <p:nvPr/>
                  </p:nvCxnSpPr>
                  <p:spPr>
                    <a:xfrm flipH="1">
                      <a:off x="4800974" y="3154561"/>
                      <a:ext cx="149222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" name="Group 125"/>
                  <p:cNvGrpSpPr/>
                  <p:nvPr/>
                </p:nvGrpSpPr>
                <p:grpSpPr>
                  <a:xfrm>
                    <a:off x="5934737" y="3154561"/>
                    <a:ext cx="231844" cy="289010"/>
                    <a:chOff x="5934737" y="3154561"/>
                    <a:chExt cx="231844" cy="289010"/>
                  </a:xfrm>
                </p:grpSpPr>
                <p:cxnSp>
                  <p:nvCxnSpPr>
                    <p:cNvPr id="53" name="Straight Connector 52"/>
                    <p:cNvCxnSpPr/>
                    <p:nvPr/>
                  </p:nvCxnSpPr>
                  <p:spPr>
                    <a:xfrm>
                      <a:off x="5934737" y="3155620"/>
                      <a:ext cx="0" cy="28795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" name="Straight Connector 53"/>
                    <p:cNvCxnSpPr/>
                    <p:nvPr/>
                  </p:nvCxnSpPr>
                  <p:spPr>
                    <a:xfrm>
                      <a:off x="6017312" y="3155620"/>
                      <a:ext cx="0" cy="28795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5" name="Straight Arrow Connector 54"/>
                    <p:cNvCxnSpPr/>
                    <p:nvPr/>
                  </p:nvCxnSpPr>
                  <p:spPr>
                    <a:xfrm>
                      <a:off x="6020490" y="3437220"/>
                      <a:ext cx="146091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" name="Straight Connector 55"/>
                    <p:cNvCxnSpPr/>
                    <p:nvPr/>
                  </p:nvCxnSpPr>
                  <p:spPr>
                    <a:xfrm flipH="1">
                      <a:off x="6010963" y="3154561"/>
                      <a:ext cx="152442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" name="Group 128"/>
                  <p:cNvGrpSpPr/>
                  <p:nvPr/>
                </p:nvGrpSpPr>
                <p:grpSpPr>
                  <a:xfrm>
                    <a:off x="5934737" y="2414501"/>
                    <a:ext cx="228668" cy="295430"/>
                    <a:chOff x="5934737" y="2414501"/>
                    <a:chExt cx="228668" cy="295430"/>
                  </a:xfrm>
                </p:grpSpPr>
                <p:cxnSp>
                  <p:nvCxnSpPr>
                    <p:cNvPr id="49" name="Straight Connector 48"/>
                    <p:cNvCxnSpPr/>
                    <p:nvPr/>
                  </p:nvCxnSpPr>
                  <p:spPr>
                    <a:xfrm flipV="1">
                      <a:off x="5934737" y="2417746"/>
                      <a:ext cx="0" cy="291114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" name="Straight Connector 49"/>
                    <p:cNvCxnSpPr/>
                    <p:nvPr/>
                  </p:nvCxnSpPr>
                  <p:spPr>
                    <a:xfrm flipV="1">
                      <a:off x="6017312" y="2417746"/>
                      <a:ext cx="0" cy="291114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" name="Straight Connector 50"/>
                    <p:cNvCxnSpPr/>
                    <p:nvPr/>
                  </p:nvCxnSpPr>
                  <p:spPr>
                    <a:xfrm flipH="1" flipV="1">
                      <a:off x="6010963" y="2709931"/>
                      <a:ext cx="152442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" name="Straight Arrow Connector 51"/>
                    <p:cNvCxnSpPr/>
                    <p:nvPr/>
                  </p:nvCxnSpPr>
                  <p:spPr>
                    <a:xfrm flipH="1" flipV="1">
                      <a:off x="6004600" y="2414501"/>
                      <a:ext cx="136566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2" name="Group 127"/>
                  <p:cNvGrpSpPr/>
                  <p:nvPr/>
                </p:nvGrpSpPr>
                <p:grpSpPr>
                  <a:xfrm>
                    <a:off x="4804110" y="2420921"/>
                    <a:ext cx="228659" cy="285823"/>
                    <a:chOff x="4804110" y="2420921"/>
                    <a:chExt cx="228659" cy="285823"/>
                  </a:xfrm>
                </p:grpSpPr>
                <p:cxnSp>
                  <p:nvCxnSpPr>
                    <p:cNvPr id="45" name="Straight Arrow Connector 44"/>
                    <p:cNvCxnSpPr/>
                    <p:nvPr/>
                  </p:nvCxnSpPr>
                  <p:spPr>
                    <a:xfrm flipV="1">
                      <a:off x="4804110" y="2427342"/>
                      <a:ext cx="146091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" name="Straight Connector 45"/>
                    <p:cNvCxnSpPr/>
                    <p:nvPr/>
                  </p:nvCxnSpPr>
                  <p:spPr>
                    <a:xfrm flipV="1">
                      <a:off x="4950194" y="2420921"/>
                      <a:ext cx="0" cy="284776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" name="Straight Connector 46"/>
                    <p:cNvCxnSpPr/>
                    <p:nvPr/>
                  </p:nvCxnSpPr>
                  <p:spPr>
                    <a:xfrm flipV="1">
                      <a:off x="5032769" y="2420921"/>
                      <a:ext cx="0" cy="284776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" name="Straight Connector 47"/>
                    <p:cNvCxnSpPr/>
                    <p:nvPr/>
                  </p:nvCxnSpPr>
                  <p:spPr>
                    <a:xfrm flipH="1" flipV="1">
                      <a:off x="4804150" y="2706744"/>
                      <a:ext cx="149222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3" name="Straight Connector 12"/>
                  <p:cNvCxnSpPr/>
                  <p:nvPr/>
                </p:nvCxnSpPr>
                <p:spPr>
                  <a:xfrm>
                    <a:off x="4807284" y="2703580"/>
                    <a:ext cx="0" cy="447805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/>
                  <p:cNvCxnSpPr/>
                  <p:nvPr/>
                </p:nvCxnSpPr>
                <p:spPr>
                  <a:xfrm>
                    <a:off x="6157052" y="2703580"/>
                    <a:ext cx="0" cy="447805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/>
                  <p:cNvCxnSpPr/>
                  <p:nvPr/>
                </p:nvCxnSpPr>
                <p:spPr>
                  <a:xfrm>
                    <a:off x="5027482" y="3291126"/>
                    <a:ext cx="27101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/>
                  <p:cNvCxnSpPr/>
                  <p:nvPr/>
                </p:nvCxnSpPr>
                <p:spPr>
                  <a:xfrm>
                    <a:off x="5027482" y="2567015"/>
                    <a:ext cx="27101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/>
                  <p:cNvCxnSpPr/>
                  <p:nvPr/>
                </p:nvCxnSpPr>
                <p:spPr>
                  <a:xfrm>
                    <a:off x="5294259" y="2562780"/>
                    <a:ext cx="0" cy="724111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5662667" y="3291126"/>
                    <a:ext cx="27101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/>
                  <p:cNvCxnSpPr/>
                  <p:nvPr/>
                </p:nvCxnSpPr>
                <p:spPr>
                  <a:xfrm>
                    <a:off x="5662667" y="2567015"/>
                    <a:ext cx="27101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>
                    <a:off x="5666901" y="2562780"/>
                    <a:ext cx="0" cy="724111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/>
                  <p:cNvCxnSpPr/>
                  <p:nvPr/>
                </p:nvCxnSpPr>
                <p:spPr>
                  <a:xfrm>
                    <a:off x="4807284" y="3434042"/>
                    <a:ext cx="0" cy="24772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/>
                  <p:cNvCxnSpPr/>
                  <p:nvPr/>
                </p:nvCxnSpPr>
                <p:spPr>
                  <a:xfrm>
                    <a:off x="6157052" y="3434042"/>
                    <a:ext cx="0" cy="24772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/>
                  <p:cNvCxnSpPr/>
                  <p:nvPr/>
                </p:nvCxnSpPr>
                <p:spPr>
                  <a:xfrm>
                    <a:off x="4807284" y="3678589"/>
                    <a:ext cx="134659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/>
                  <p:cNvCxnSpPr/>
                  <p:nvPr/>
                </p:nvCxnSpPr>
                <p:spPr>
                  <a:xfrm>
                    <a:off x="4807284" y="2185904"/>
                    <a:ext cx="0" cy="24772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/>
                  <p:cNvCxnSpPr/>
                  <p:nvPr/>
                </p:nvCxnSpPr>
                <p:spPr>
                  <a:xfrm>
                    <a:off x="6157052" y="2176375"/>
                    <a:ext cx="0" cy="24772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/>
                  <p:cNvCxnSpPr/>
                  <p:nvPr/>
                </p:nvCxnSpPr>
                <p:spPr>
                  <a:xfrm>
                    <a:off x="4807284" y="2185905"/>
                    <a:ext cx="134659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7" name="Group 129"/>
                  <p:cNvGrpSpPr/>
                  <p:nvPr/>
                </p:nvGrpSpPr>
                <p:grpSpPr>
                  <a:xfrm>
                    <a:off x="5239214" y="1636413"/>
                    <a:ext cx="241366" cy="295430"/>
                    <a:chOff x="5239214" y="1636413"/>
                    <a:chExt cx="241366" cy="295430"/>
                  </a:xfrm>
                </p:grpSpPr>
                <p:cxnSp>
                  <p:nvCxnSpPr>
                    <p:cNvPr id="41" name="Straight Connector 40"/>
                    <p:cNvCxnSpPr/>
                    <p:nvPr/>
                  </p:nvCxnSpPr>
                  <p:spPr>
                    <a:xfrm flipV="1">
                      <a:off x="5239214" y="1639658"/>
                      <a:ext cx="0" cy="291114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Straight Connector 41"/>
                    <p:cNvCxnSpPr/>
                    <p:nvPr/>
                  </p:nvCxnSpPr>
                  <p:spPr>
                    <a:xfrm flipV="1">
                      <a:off x="5321789" y="1639658"/>
                      <a:ext cx="0" cy="291114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Straight Connector 42"/>
                    <p:cNvCxnSpPr/>
                    <p:nvPr/>
                  </p:nvCxnSpPr>
                  <p:spPr>
                    <a:xfrm flipH="1">
                      <a:off x="5315440" y="1931843"/>
                      <a:ext cx="152442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Straight Arrow Connector 43"/>
                    <p:cNvCxnSpPr/>
                    <p:nvPr/>
                  </p:nvCxnSpPr>
                  <p:spPr>
                    <a:xfrm flipH="1">
                      <a:off x="5309080" y="1636413"/>
                      <a:ext cx="171500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8" name="Group 130"/>
                  <p:cNvGrpSpPr/>
                  <p:nvPr/>
                </p:nvGrpSpPr>
                <p:grpSpPr>
                  <a:xfrm>
                    <a:off x="5248739" y="3935839"/>
                    <a:ext cx="231844" cy="289010"/>
                    <a:chOff x="5248739" y="3935839"/>
                    <a:chExt cx="231844" cy="289010"/>
                  </a:xfrm>
                </p:grpSpPr>
                <p:cxnSp>
                  <p:nvCxnSpPr>
                    <p:cNvPr id="37" name="Straight Connector 36"/>
                    <p:cNvCxnSpPr/>
                    <p:nvPr/>
                  </p:nvCxnSpPr>
                  <p:spPr>
                    <a:xfrm>
                      <a:off x="5248739" y="3936898"/>
                      <a:ext cx="0" cy="28795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Straight Connector 37"/>
                    <p:cNvCxnSpPr/>
                    <p:nvPr/>
                  </p:nvCxnSpPr>
                  <p:spPr>
                    <a:xfrm>
                      <a:off x="5331314" y="3936898"/>
                      <a:ext cx="0" cy="28795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Arrow Connector 38"/>
                    <p:cNvCxnSpPr/>
                    <p:nvPr/>
                  </p:nvCxnSpPr>
                  <p:spPr>
                    <a:xfrm>
                      <a:off x="5334492" y="4218498"/>
                      <a:ext cx="146091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Connector 39"/>
                    <p:cNvCxnSpPr/>
                    <p:nvPr/>
                  </p:nvCxnSpPr>
                  <p:spPr>
                    <a:xfrm flipH="1">
                      <a:off x="5324965" y="3935839"/>
                      <a:ext cx="152442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9" name="Straight Connector 28"/>
                  <p:cNvCxnSpPr/>
                  <p:nvPr/>
                </p:nvCxnSpPr>
                <p:spPr>
                  <a:xfrm>
                    <a:off x="5474229" y="3675412"/>
                    <a:ext cx="0" cy="26042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/>
                  <p:cNvCxnSpPr/>
                  <p:nvPr/>
                </p:nvCxnSpPr>
                <p:spPr>
                  <a:xfrm>
                    <a:off x="5474229" y="4215320"/>
                    <a:ext cx="0" cy="26042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/>
                  <p:cNvCxnSpPr/>
                  <p:nvPr/>
                </p:nvCxnSpPr>
                <p:spPr>
                  <a:xfrm>
                    <a:off x="5474229" y="1925477"/>
                    <a:ext cx="0" cy="26042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5474229" y="1385570"/>
                    <a:ext cx="0" cy="26042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/>
                  <p:cNvCxnSpPr/>
                  <p:nvPr/>
                </p:nvCxnSpPr>
                <p:spPr>
                  <a:xfrm>
                    <a:off x="4807284" y="1381337"/>
                    <a:ext cx="134659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/>
                  <p:cNvCxnSpPr/>
                  <p:nvPr/>
                </p:nvCxnSpPr>
                <p:spPr>
                  <a:xfrm>
                    <a:off x="4807284" y="4466219"/>
                    <a:ext cx="134659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/>
                  <p:cNvCxnSpPr/>
                  <p:nvPr/>
                </p:nvCxnSpPr>
                <p:spPr>
                  <a:xfrm flipV="1">
                    <a:off x="5299075" y="2930525"/>
                    <a:ext cx="860425" cy="104775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/>
                  <p:cNvCxnSpPr/>
                  <p:nvPr/>
                </p:nvCxnSpPr>
                <p:spPr>
                  <a:xfrm flipV="1">
                    <a:off x="4800600" y="2825750"/>
                    <a:ext cx="860425" cy="104775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61" name="Picture 8" descr="http://lateblt.tripod.com/resistor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 rot="10800000">
                  <a:off x="5553356" y="3216077"/>
                  <a:ext cx="733139" cy="348139"/>
                </a:xfrm>
                <a:prstGeom prst="rect">
                  <a:avLst/>
                </a:prstGeom>
                <a:noFill/>
              </p:spPr>
            </p:pic>
            <p:pic>
              <p:nvPicPr>
                <p:cNvPr id="62" name="Picture 8" descr="http://lateblt.tripod.com/resistor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 rot="10800000">
                  <a:off x="2505356" y="3216077"/>
                  <a:ext cx="733139" cy="348139"/>
                </a:xfrm>
                <a:prstGeom prst="rect">
                  <a:avLst/>
                </a:prstGeom>
                <a:noFill/>
              </p:spPr>
            </p:pic>
            <p:cxnSp>
              <p:nvCxnSpPr>
                <p:cNvPr id="63" name="Straight Connector 62"/>
                <p:cNvCxnSpPr/>
                <p:nvPr/>
              </p:nvCxnSpPr>
              <p:spPr>
                <a:xfrm>
                  <a:off x="2329815" y="3384233"/>
                  <a:ext cx="0" cy="46196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2039303" y="3853338"/>
                  <a:ext cx="583406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2039303" y="3950969"/>
                  <a:ext cx="583406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2329815" y="3953352"/>
                  <a:ext cx="0" cy="46196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2125037" y="4422457"/>
                  <a:ext cx="41910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>
                  <a:off x="2206008" y="4489132"/>
                  <a:ext cx="252403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2267927" y="4560569"/>
                  <a:ext cx="12857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4268171" y="4980672"/>
                  <a:ext cx="252403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>
                  <a:off x="4330090" y="5052109"/>
                  <a:ext cx="12857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>
                  <a:off x="6482715" y="3384233"/>
                  <a:ext cx="0" cy="46196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>
                  <a:off x="6192203" y="3853338"/>
                  <a:ext cx="583406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>
                  <a:off x="6192203" y="3950969"/>
                  <a:ext cx="583406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>
                  <a:off x="6482715" y="3953352"/>
                  <a:ext cx="0" cy="46196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>
                  <a:off x="6277937" y="4422457"/>
                  <a:ext cx="41910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/>
                <p:nvPr/>
              </p:nvCxnSpPr>
              <p:spPr>
                <a:xfrm>
                  <a:off x="6358908" y="4489132"/>
                  <a:ext cx="252403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>
                  <a:off x="6420827" y="4560569"/>
                  <a:ext cx="12857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/>
              </p:nvCxnSpPr>
              <p:spPr>
                <a:xfrm>
                  <a:off x="3332321" y="3853338"/>
                  <a:ext cx="21240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/>
                <p:nvPr/>
              </p:nvCxnSpPr>
              <p:spPr>
                <a:xfrm>
                  <a:off x="3334703" y="3931921"/>
                  <a:ext cx="210026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 flipH="1">
                  <a:off x="3444240" y="3398520"/>
                  <a:ext cx="259556" cy="27384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>
                  <a:off x="3441859" y="3665221"/>
                  <a:ext cx="0" cy="18811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3441859" y="3936683"/>
                  <a:ext cx="0" cy="18811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4" name="Group 83"/>
                <p:cNvGrpSpPr/>
                <p:nvPr/>
              </p:nvGrpSpPr>
              <p:grpSpPr>
                <a:xfrm>
                  <a:off x="3308510" y="4134331"/>
                  <a:ext cx="264310" cy="92868"/>
                  <a:chOff x="4324359" y="3686175"/>
                  <a:chExt cx="419100" cy="138112"/>
                </a:xfrm>
              </p:grpSpPr>
              <p:cxnSp>
                <p:nvCxnSpPr>
                  <p:cNvPr id="85" name="Straight Connector 84"/>
                  <p:cNvCxnSpPr/>
                  <p:nvPr/>
                </p:nvCxnSpPr>
                <p:spPr>
                  <a:xfrm>
                    <a:off x="4324359" y="3686175"/>
                    <a:ext cx="41910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Straight Connector 85"/>
                  <p:cNvCxnSpPr/>
                  <p:nvPr/>
                </p:nvCxnSpPr>
                <p:spPr>
                  <a:xfrm>
                    <a:off x="4405330" y="3752850"/>
                    <a:ext cx="252403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Straight Connector 86"/>
                  <p:cNvCxnSpPr/>
                  <p:nvPr/>
                </p:nvCxnSpPr>
                <p:spPr>
                  <a:xfrm>
                    <a:off x="4467249" y="3824287"/>
                    <a:ext cx="12857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8" name="Straight Connector 87"/>
                <p:cNvCxnSpPr/>
                <p:nvPr/>
              </p:nvCxnSpPr>
              <p:spPr>
                <a:xfrm>
                  <a:off x="5227791" y="3853338"/>
                  <a:ext cx="21240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>
                  <a:off x="5230173" y="3931921"/>
                  <a:ext cx="210026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/>
                <p:nvPr/>
              </p:nvCxnSpPr>
              <p:spPr>
                <a:xfrm>
                  <a:off x="5337329" y="3665221"/>
                  <a:ext cx="0" cy="18811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>
                  <a:off x="5337329" y="3936683"/>
                  <a:ext cx="0" cy="18811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2" name="Group 91"/>
                <p:cNvGrpSpPr/>
                <p:nvPr/>
              </p:nvGrpSpPr>
              <p:grpSpPr>
                <a:xfrm>
                  <a:off x="5203980" y="4134331"/>
                  <a:ext cx="264310" cy="92868"/>
                  <a:chOff x="4324359" y="3686175"/>
                  <a:chExt cx="419100" cy="138112"/>
                </a:xfrm>
              </p:grpSpPr>
              <p:cxnSp>
                <p:nvCxnSpPr>
                  <p:cNvPr id="93" name="Straight Connector 92"/>
                  <p:cNvCxnSpPr/>
                  <p:nvPr/>
                </p:nvCxnSpPr>
                <p:spPr>
                  <a:xfrm>
                    <a:off x="4324359" y="3686175"/>
                    <a:ext cx="41910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Straight Connector 93"/>
                  <p:cNvCxnSpPr/>
                  <p:nvPr/>
                </p:nvCxnSpPr>
                <p:spPr>
                  <a:xfrm>
                    <a:off x="4405330" y="3752850"/>
                    <a:ext cx="252403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Straight Connector 94"/>
                  <p:cNvCxnSpPr/>
                  <p:nvPr/>
                </p:nvCxnSpPr>
                <p:spPr>
                  <a:xfrm>
                    <a:off x="4467249" y="3824287"/>
                    <a:ext cx="12857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5070633" y="3388994"/>
                  <a:ext cx="269082" cy="280989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8" name="Oval 97"/>
              <p:cNvSpPr>
                <a:spLocks noChangeAspect="1"/>
              </p:cNvSpPr>
              <p:nvPr/>
            </p:nvSpPr>
            <p:spPr>
              <a:xfrm>
                <a:off x="4472171" y="3226572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9" name="Oval 98"/>
              <p:cNvSpPr>
                <a:spLocks noChangeAspect="1"/>
              </p:cNvSpPr>
              <p:nvPr/>
            </p:nvSpPr>
            <p:spPr>
              <a:xfrm>
                <a:off x="4959861" y="3343396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0" name="Oval 99"/>
              <p:cNvSpPr>
                <a:spLocks noChangeAspect="1"/>
              </p:cNvSpPr>
              <p:nvPr/>
            </p:nvSpPr>
            <p:spPr>
              <a:xfrm>
                <a:off x="3608704" y="3350194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1" name="Oval 100"/>
              <p:cNvSpPr>
                <a:spLocks noChangeAspect="1"/>
              </p:cNvSpPr>
              <p:nvPr/>
            </p:nvSpPr>
            <p:spPr>
              <a:xfrm>
                <a:off x="4099164" y="3435798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5338049" y="3688690"/>
                <a:ext cx="5576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Cint</a:t>
                </a:r>
                <a:endParaRPr lang="nl-BE" dirty="0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2746400" y="3695824"/>
                <a:ext cx="5576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Cint</a:t>
                </a:r>
                <a:endParaRPr lang="nl-BE" dirty="0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547664" y="3717032"/>
                <a:ext cx="4058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CL</a:t>
                </a:r>
                <a:endParaRPr lang="nl-BE" dirty="0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6725890" y="3731890"/>
                <a:ext cx="4058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CL</a:t>
                </a:r>
                <a:endParaRPr lang="nl-BE" dirty="0"/>
              </a:p>
            </p:txBody>
          </p:sp>
        </p:grpSp>
        <p:sp>
          <p:nvSpPr>
            <p:cNvPr id="107" name="TextBox 106"/>
            <p:cNvSpPr txBox="1"/>
            <p:nvPr/>
          </p:nvSpPr>
          <p:spPr>
            <a:xfrm>
              <a:off x="5669372" y="2924944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</a:t>
              </a:r>
              <a:endParaRPr lang="nl-BE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645036" y="2924944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</a:t>
              </a:r>
              <a:endParaRPr lang="nl-BE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9995</TotalTime>
  <Words>148</Words>
  <Application>Microsoft Office PowerPoint</Application>
  <PresentationFormat>On-screen Show (4:3)</PresentationFormat>
  <Paragraphs>103</Paragraphs>
  <Slides>13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Vergelijking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Galaxy administrator</dc:creator>
  <cp:lastModifiedBy>Galaxy administrator</cp:lastModifiedBy>
  <cp:revision>956</cp:revision>
  <dcterms:created xsi:type="dcterms:W3CDTF">2014-03-31T12:36:47Z</dcterms:created>
  <dcterms:modified xsi:type="dcterms:W3CDTF">2014-05-01T11:46:28Z</dcterms:modified>
</cp:coreProperties>
</file>