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1" r:id="rId4"/>
    <p:sldId id="283" r:id="rId5"/>
    <p:sldId id="282" r:id="rId6"/>
    <p:sldId id="258" r:id="rId7"/>
    <p:sldId id="274" r:id="rId8"/>
    <p:sldId id="272" r:id="rId9"/>
    <p:sldId id="273" r:id="rId10"/>
    <p:sldId id="261" r:id="rId11"/>
    <p:sldId id="260" r:id="rId12"/>
    <p:sldId id="259" r:id="rId13"/>
    <p:sldId id="262" r:id="rId14"/>
    <p:sldId id="263" r:id="rId15"/>
    <p:sldId id="264" r:id="rId16"/>
    <p:sldId id="284" r:id="rId17"/>
    <p:sldId id="285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6" r:id="rId26"/>
    <p:sldId id="277" r:id="rId27"/>
    <p:sldId id="275" r:id="rId28"/>
    <p:sldId id="278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035873" y="116632"/>
            <a:ext cx="6812880" cy="6590436"/>
            <a:chOff x="2035873" y="116632"/>
            <a:chExt cx="6812880" cy="6590436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620688"/>
              <a:ext cx="3898656" cy="6086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2" name="Group 5"/>
            <p:cNvGrpSpPr/>
            <p:nvPr/>
          </p:nvGrpSpPr>
          <p:grpSpPr>
            <a:xfrm>
              <a:off x="2035873" y="2205656"/>
              <a:ext cx="1762100" cy="1728192"/>
              <a:chOff x="2233836" y="1988840"/>
              <a:chExt cx="1762100" cy="17281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7744" y="1988840"/>
                <a:ext cx="1728192" cy="172819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43808" y="292494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43808" y="342900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43808" y="292494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292494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83768" y="318348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124697" y="278092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766341" y="224643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3112788" y="342900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33836" y="2780928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WL</a:t>
                </a:r>
                <a:endParaRPr lang="nl-BE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69165" y="1647654"/>
              <a:ext cx="950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CELL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084168" y="2348880"/>
              <a:ext cx="0" cy="3240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48264" y="1916832"/>
              <a:ext cx="0" cy="3672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31"/>
            <p:cNvGrpSpPr/>
            <p:nvPr/>
          </p:nvGrpSpPr>
          <p:grpSpPr>
            <a:xfrm flipH="1">
              <a:off x="6938837" y="5589240"/>
              <a:ext cx="648072" cy="864096"/>
              <a:chOff x="6300192" y="5589240"/>
              <a:chExt cx="648072" cy="86409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43"/>
            <p:cNvGrpSpPr/>
            <p:nvPr/>
          </p:nvGrpSpPr>
          <p:grpSpPr>
            <a:xfrm>
              <a:off x="5439369" y="1035844"/>
              <a:ext cx="648072" cy="864096"/>
              <a:chOff x="3203848" y="5229200"/>
              <a:chExt cx="648072" cy="86409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1"/>
            <p:cNvGrpSpPr/>
            <p:nvPr/>
          </p:nvGrpSpPr>
          <p:grpSpPr>
            <a:xfrm flipH="1">
              <a:off x="6938739" y="1035844"/>
              <a:ext cx="504056" cy="864096"/>
              <a:chOff x="3203848" y="5229200"/>
              <a:chExt cx="648072" cy="86409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642693" y="10358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76256" y="1035844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64088" y="603796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4208" y="603796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9979" y="116632"/>
              <a:ext cx="160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BRANCH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64088" y="350100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48264" y="1988840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52031" y="5560959"/>
              <a:ext cx="149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Select SL</a:t>
              </a:r>
              <a:endParaRPr lang="nl-BE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7162" y="5248054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Discharge</a:t>
              </a:r>
              <a:endParaRPr lang="nl-BE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0770" y="2554664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Data0</a:t>
              </a:r>
              <a:endParaRPr lang="nl-BE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48264" y="3299382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Data1</a:t>
              </a:r>
              <a:endParaRPr lang="nl-BE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48264" y="4317477"/>
              <a:ext cx="89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Datax</a:t>
              </a:r>
              <a:endParaRPr lang="nl-BE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62762" y="5033914"/>
              <a:ext cx="591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Ref</a:t>
              </a:r>
              <a:endParaRPr lang="nl-BE" sz="2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06244" y="1781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 rot="16200000" flipH="1">
              <a:off x="6246207" y="2186842"/>
              <a:ext cx="504057" cy="828134"/>
              <a:chOff x="1581572" y="4574212"/>
              <a:chExt cx="823212" cy="159109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6200000" flipH="1">
              <a:off x="6246207" y="2978930"/>
              <a:ext cx="504057" cy="828134"/>
              <a:chOff x="1581572" y="4574212"/>
              <a:chExt cx="823212" cy="1591092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96" name="Straight Connector 95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 rot="16200000" flipH="1">
              <a:off x="6246208" y="3987042"/>
              <a:ext cx="504057" cy="828134"/>
              <a:chOff x="1581572" y="4574212"/>
              <a:chExt cx="823212" cy="159109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 rot="16200000" flipH="1">
              <a:off x="6246209" y="4707120"/>
              <a:ext cx="504057" cy="828134"/>
              <a:chOff x="1581572" y="4574212"/>
              <a:chExt cx="823212" cy="159109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4" name="Straight Connector 113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4697162" y="1340768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Charge</a:t>
              </a:r>
              <a:endParaRPr lang="nl-BE" sz="2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43608" y="188640"/>
            <a:ext cx="7128792" cy="6336704"/>
            <a:chOff x="1043608" y="188640"/>
            <a:chExt cx="7128792" cy="633670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292080" y="1988840"/>
              <a:ext cx="0" cy="216024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907704" y="141277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0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393305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1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192180" y="2719524"/>
              <a:ext cx="1512168" cy="21602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7628" y="3573016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Sense Amplifier</a:t>
              </a:r>
              <a:endParaRPr lang="nl-BE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299" y="188640"/>
              <a:ext cx="2249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Global Block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43608" y="980728"/>
              <a:ext cx="7128792" cy="5544616"/>
            </a:xfrm>
            <a:prstGeom prst="roundRect">
              <a:avLst>
                <a:gd name="adj" fmla="val 5443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2" name="Straight Connector 21"/>
            <p:cNvCxnSpPr>
              <a:stCxn id="5" idx="3"/>
            </p:cNvCxnSpPr>
            <p:nvPr/>
          </p:nvCxnSpPr>
          <p:spPr>
            <a:xfrm>
              <a:off x="3851920" y="256490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</p:cNvCxnSpPr>
            <p:nvPr/>
          </p:nvCxnSpPr>
          <p:spPr>
            <a:xfrm>
              <a:off x="3851920" y="50851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53661" y="2151710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3066" y="459998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860032" y="2564904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60032" y="4305796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60032" y="33484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60032" y="4305796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5148064" y="3068960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5160764" y="4005064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1484784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Sample-and-Hold</a:t>
              </a:r>
              <a:endParaRPr lang="nl-BE" sz="24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895327"/>
            <a:ext cx="7532165" cy="3558009"/>
            <a:chOff x="1619672" y="2895327"/>
            <a:chExt cx="7532165" cy="3558009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36823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V+</a:t>
              </a:r>
              <a:endParaRPr lang="nl-BE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696863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V-</a:t>
              </a:r>
              <a:endParaRPr lang="nl-BE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78997" y="4581128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779837" cy="510831"/>
              <a:chOff x="3635896" y="2708920"/>
              <a:chExt cx="779837" cy="5108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 - V</a:t>
                </a:r>
                <a:endParaRPr lang="nl-BE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65229" y="28504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60535" y="2850419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55776" y="3068960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895327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VDD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775647"/>
              <a:ext cx="639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VSS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96136" y="3975447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Voffset</a:t>
              </a:r>
              <a:endParaRPr lang="nl-BE" sz="24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23928" y="4077072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7030A0"/>
                  </a:solidFill>
                </a:rPr>
                <a:t>Voffset</a:t>
              </a:r>
              <a:endParaRPr lang="nl-BE" sz="24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64288" y="321297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InOut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19168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InOutbar</a:t>
            </a:r>
            <a:endParaRPr lang="nl-B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39552" y="620688"/>
            <a:ext cx="7704856" cy="5256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4578" name="Picture 2" descr="U:\Thesis-Design-of-RRam\Design\LatchAnalysis\BasicLatch\sensitivityanalysis\fig\NominalSimulationNoOverl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573838" cy="4703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148478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InOut</a:t>
            </a:r>
            <a:endParaRPr lang="nl-BE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465313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InOutbar</a:t>
            </a:r>
            <a:endParaRPr lang="nl-BE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87824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4750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4790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5736" y="980728"/>
            <a:ext cx="648072" cy="648072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552" y="652626"/>
            <a:ext cx="228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/>
                </a:solidFill>
              </a:rPr>
              <a:t>Passgates</a:t>
            </a:r>
            <a:r>
              <a:rPr lang="en-US" sz="2000" dirty="0" smtClean="0">
                <a:solidFill>
                  <a:schemeClr val="accent4"/>
                </a:solidFill>
              </a:rPr>
              <a:t> turned on</a:t>
            </a:r>
            <a:endParaRPr lang="nl-BE" sz="2000" dirty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75856" y="1340768"/>
            <a:ext cx="288032" cy="720080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2049" y="1003239"/>
            <a:ext cx="2300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/>
                </a:solidFill>
              </a:rPr>
              <a:t>Passgates</a:t>
            </a:r>
            <a:r>
              <a:rPr lang="en-US" sz="2000" dirty="0" smtClean="0">
                <a:solidFill>
                  <a:schemeClr val="accent4"/>
                </a:solidFill>
              </a:rPr>
              <a:t> turned off</a:t>
            </a:r>
            <a:endParaRPr lang="nl-BE" sz="2000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865" y="2593434"/>
            <a:ext cx="154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SA turned on</a:t>
            </a:r>
            <a:endParaRPr lang="nl-BE" sz="2000" dirty="0">
              <a:solidFill>
                <a:schemeClr val="accent4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67944" y="2924944"/>
            <a:ext cx="792088" cy="360040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39552" y="620688"/>
            <a:ext cx="7704856" cy="5256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4578" name="Picture 2" descr="U:\Thesis-Design-of-RRam\Design\LatchAnalysis\BasicLatch\sensitivityanalysis\fig\NominalSimulationNoOverla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60013" y="1052736"/>
            <a:ext cx="6573076" cy="4703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148478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InOut</a:t>
            </a:r>
            <a:endParaRPr lang="nl-BE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465313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InOutbar</a:t>
            </a:r>
            <a:endParaRPr lang="nl-BE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87824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62862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4790" y="1628800"/>
            <a:ext cx="0" cy="3528392"/>
          </a:xfrm>
          <a:prstGeom prst="line">
            <a:avLst/>
          </a:prstGeom>
          <a:ln w="222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5736" y="980728"/>
            <a:ext cx="648072" cy="648072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552" y="652626"/>
            <a:ext cx="228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/>
                </a:solidFill>
              </a:rPr>
              <a:t>Passgates</a:t>
            </a:r>
            <a:r>
              <a:rPr lang="en-US" sz="2000" dirty="0" smtClean="0">
                <a:solidFill>
                  <a:schemeClr val="accent4"/>
                </a:solidFill>
              </a:rPr>
              <a:t> turned on</a:t>
            </a:r>
            <a:endParaRPr lang="nl-BE" sz="2000" dirty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16016" y="1124744"/>
            <a:ext cx="576064" cy="648072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31867" y="692696"/>
            <a:ext cx="2300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/>
                </a:solidFill>
              </a:rPr>
              <a:t>Passgates</a:t>
            </a:r>
            <a:r>
              <a:rPr lang="en-US" sz="2000" dirty="0" smtClean="0">
                <a:solidFill>
                  <a:schemeClr val="accent4"/>
                </a:solidFill>
              </a:rPr>
              <a:t> turned off</a:t>
            </a:r>
            <a:endParaRPr lang="nl-BE" sz="2000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3808" y="836712"/>
            <a:ext cx="154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SA turned on</a:t>
            </a:r>
            <a:endParaRPr lang="nl-BE" sz="2000" dirty="0">
              <a:solidFill>
                <a:schemeClr val="accent4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63888" y="1268760"/>
            <a:ext cx="360040" cy="576064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108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83568" y="2132856"/>
              <a:ext cx="1906095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3384376">
                  <a:moveTo>
                    <a:pt x="1872208" y="3384376"/>
                  </a:moveTo>
                  <a:cubicBezTo>
                    <a:pt x="1866132" y="2702844"/>
                    <a:pt x="1906095" y="2076715"/>
                    <a:pt x="1800200" y="1872208"/>
                  </a:cubicBezTo>
                  <a:cubicBezTo>
                    <a:pt x="1743860" y="1606595"/>
                    <a:pt x="576064" y="1896211"/>
                    <a:pt x="288032" y="1584176"/>
                  </a:cubicBezTo>
                  <a:cubicBezTo>
                    <a:pt x="0" y="1272141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11693" y="2132856"/>
              <a:ext cx="777971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71" h="3384376">
                  <a:moveTo>
                    <a:pt x="744084" y="3384376"/>
                  </a:moveTo>
                  <a:cubicBezTo>
                    <a:pt x="738008" y="2702844"/>
                    <a:pt x="777971" y="2076715"/>
                    <a:pt x="672076" y="1872208"/>
                  </a:cubicBezTo>
                  <a:cubicBezTo>
                    <a:pt x="615736" y="1606595"/>
                    <a:pt x="192022" y="1680187"/>
                    <a:pt x="96011" y="1368152"/>
                  </a:cubicBezTo>
                  <a:cubicBezTo>
                    <a:pt x="0" y="1056117"/>
                    <a:pt x="54153" y="308322"/>
                    <a:pt x="96012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57857" y="2204864"/>
              <a:ext cx="960132" cy="3312368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32" h="3312368">
                  <a:moveTo>
                    <a:pt x="109224" y="3312368"/>
                  </a:moveTo>
                  <a:cubicBezTo>
                    <a:pt x="103148" y="2630836"/>
                    <a:pt x="143111" y="2004707"/>
                    <a:pt x="37216" y="1800200"/>
                  </a:cubicBezTo>
                  <a:cubicBezTo>
                    <a:pt x="0" y="1551231"/>
                    <a:pt x="675868" y="1452161"/>
                    <a:pt x="818000" y="1152128"/>
                  </a:cubicBezTo>
                  <a:cubicBezTo>
                    <a:pt x="960132" y="852095"/>
                    <a:pt x="848149" y="308322"/>
                    <a:pt x="890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58368" y="2132856"/>
              <a:ext cx="3769816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816" h="3384376">
                  <a:moveTo>
                    <a:pt x="109224" y="3384376"/>
                  </a:moveTo>
                  <a:cubicBezTo>
                    <a:pt x="103148" y="2702844"/>
                    <a:pt x="143111" y="2076715"/>
                    <a:pt x="37216" y="1872208"/>
                  </a:cubicBezTo>
                  <a:cubicBezTo>
                    <a:pt x="0" y="1623239"/>
                    <a:pt x="2787676" y="1680187"/>
                    <a:pt x="3409776" y="1368152"/>
                  </a:cubicBezTo>
                  <a:cubicBezTo>
                    <a:pt x="3764060" y="1293349"/>
                    <a:pt x="3727957" y="308322"/>
                    <a:pt x="3769816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5" name="TextBox 4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83568" y="3573016"/>
              <a:ext cx="1906095" cy="194421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144016 h 1944216"/>
                <a:gd name="connsiteX3" fmla="*/ 72008 w 1906095"/>
                <a:gd name="connsiteY3" fmla="*/ 0 h 194421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288032 h 1944216"/>
                <a:gd name="connsiteX3" fmla="*/ 72008 w 1906095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1944216">
                  <a:moveTo>
                    <a:pt x="1872208" y="1944216"/>
                  </a:moveTo>
                  <a:cubicBezTo>
                    <a:pt x="1866132" y="1262684"/>
                    <a:pt x="1906095" y="636555"/>
                    <a:pt x="1800200" y="432048"/>
                  </a:cubicBezTo>
                  <a:cubicBezTo>
                    <a:pt x="1743860" y="166435"/>
                    <a:pt x="576064" y="360040"/>
                    <a:pt x="288032" y="288032"/>
                  </a:cubicBezTo>
                  <a:cubicBezTo>
                    <a:pt x="0" y="216024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3728" y="3645024"/>
              <a:ext cx="465937" cy="187220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08080 w 741967"/>
                <a:gd name="connsiteY0" fmla="*/ 2076231 h 2076231"/>
                <a:gd name="connsiteX1" fmla="*/ 636072 w 741967"/>
                <a:gd name="connsiteY1" fmla="*/ 564063 h 2076231"/>
                <a:gd name="connsiteX2" fmla="*/ 60007 w 741967"/>
                <a:gd name="connsiteY2" fmla="*/ 60007 h 2076231"/>
                <a:gd name="connsiteX3" fmla="*/ 276031 w 741967"/>
                <a:gd name="connsiteY3" fmla="*/ 204023 h 2076231"/>
                <a:gd name="connsiteX0" fmla="*/ 648073 w 681960"/>
                <a:gd name="connsiteY0" fmla="*/ 2016224 h 2016224"/>
                <a:gd name="connsiteX1" fmla="*/ 576065 w 681960"/>
                <a:gd name="connsiteY1" fmla="*/ 504056 h 2016224"/>
                <a:gd name="connsiteX2" fmla="*/ 0 w 681960"/>
                <a:gd name="connsiteY2" fmla="*/ 0 h 2016224"/>
                <a:gd name="connsiteX0" fmla="*/ 432050 w 465937"/>
                <a:gd name="connsiteY0" fmla="*/ 1872209 h 1872209"/>
                <a:gd name="connsiteX1" fmla="*/ 360042 w 465937"/>
                <a:gd name="connsiteY1" fmla="*/ 360041 h 1872209"/>
                <a:gd name="connsiteX2" fmla="*/ 0 w 465937"/>
                <a:gd name="connsiteY2" fmla="*/ 0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37" h="1872209">
                  <a:moveTo>
                    <a:pt x="432050" y="1872209"/>
                  </a:moveTo>
                  <a:cubicBezTo>
                    <a:pt x="425974" y="1190677"/>
                    <a:pt x="465937" y="564548"/>
                    <a:pt x="360042" y="360041"/>
                  </a:cubicBezTo>
                  <a:cubicBezTo>
                    <a:pt x="303702" y="94428"/>
                    <a:pt x="60007" y="60007"/>
                    <a:pt x="0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95073" y="3453003"/>
              <a:ext cx="924799" cy="206422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72008 w 852792"/>
                <a:gd name="connsiteY0" fmla="*/ 3312368 h 3312368"/>
                <a:gd name="connsiteX1" fmla="*/ 0 w 852792"/>
                <a:gd name="connsiteY1" fmla="*/ 1800200 h 3312368"/>
                <a:gd name="connsiteX2" fmla="*/ 852792 w 852792"/>
                <a:gd name="connsiteY2" fmla="*/ 0 h 3312368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799" h="2064229">
                  <a:moveTo>
                    <a:pt x="72008" y="2064229"/>
                  </a:moveTo>
                  <a:cubicBezTo>
                    <a:pt x="65932" y="1382697"/>
                    <a:pt x="105895" y="756568"/>
                    <a:pt x="0" y="552061"/>
                  </a:cubicBezTo>
                  <a:cubicBezTo>
                    <a:pt x="130131" y="0"/>
                    <a:pt x="646278" y="410099"/>
                    <a:pt x="924799" y="192021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5584" y="3441001"/>
              <a:ext cx="3732600" cy="2076231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  <a:gd name="connsiteX0" fmla="*/ 72008 w 3732600"/>
                <a:gd name="connsiteY0" fmla="*/ 3384376 h 3384376"/>
                <a:gd name="connsiteX1" fmla="*/ 0 w 3732600"/>
                <a:gd name="connsiteY1" fmla="*/ 1872208 h 3384376"/>
                <a:gd name="connsiteX2" fmla="*/ 3732600 w 3732600"/>
                <a:gd name="connsiteY2" fmla="*/ 0 h 3384376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600" h="2076231">
                  <a:moveTo>
                    <a:pt x="72008" y="2076231"/>
                  </a:moveTo>
                  <a:cubicBezTo>
                    <a:pt x="65932" y="1394699"/>
                    <a:pt x="105895" y="768570"/>
                    <a:pt x="0" y="564063"/>
                  </a:cubicBezTo>
                  <a:cubicBezTo>
                    <a:pt x="610099" y="0"/>
                    <a:pt x="3106879" y="619094"/>
                    <a:pt x="3732600" y="204023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1415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958504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9447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27479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55576" y="2060848"/>
              <a:ext cx="0" cy="1008112"/>
            </a:xfrm>
            <a:prstGeom prst="straightConnector1">
              <a:avLst/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endCxn id="31" idx="1"/>
            </p:cNvCxnSpPr>
            <p:nvPr/>
          </p:nvCxnSpPr>
          <p:spPr>
            <a:xfrm rot="5400000">
              <a:off x="-491309" y="2256219"/>
              <a:ext cx="2162336" cy="43402"/>
            </a:xfrm>
            <a:prstGeom prst="bentConnector4">
              <a:avLst>
                <a:gd name="adj1" fmla="val 1200"/>
                <a:gd name="adj2" fmla="val 1036363"/>
              </a:avLst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endCxn id="32" idx="1"/>
            </p:cNvCxnSpPr>
            <p:nvPr/>
          </p:nvCxnSpPr>
          <p:spPr>
            <a:xfrm rot="5400000">
              <a:off x="950947" y="2258315"/>
              <a:ext cx="2162336" cy="39210"/>
            </a:xfrm>
            <a:prstGeom prst="bentConnector4">
              <a:avLst>
                <a:gd name="adj1" fmla="val 25"/>
                <a:gd name="adj2" fmla="val 113647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endCxn id="33" idx="1"/>
            </p:cNvCxnSpPr>
            <p:nvPr/>
          </p:nvCxnSpPr>
          <p:spPr>
            <a:xfrm rot="5400000">
              <a:off x="2389011" y="2256219"/>
              <a:ext cx="2162336" cy="43402"/>
            </a:xfrm>
            <a:prstGeom prst="bentConnector4">
              <a:avLst>
                <a:gd name="adj1" fmla="val 613"/>
                <a:gd name="adj2" fmla="val 1036363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endCxn id="34" idx="1"/>
            </p:cNvCxnSpPr>
            <p:nvPr/>
          </p:nvCxnSpPr>
          <p:spPr>
            <a:xfrm rot="5400000">
              <a:off x="5233327" y="2220215"/>
              <a:ext cx="2234344" cy="43402"/>
            </a:xfrm>
            <a:prstGeom prst="bentConnector4">
              <a:avLst>
                <a:gd name="adj1" fmla="val -637"/>
                <a:gd name="adj2" fmla="val 100710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3017" y="2668356"/>
            <a:ext cx="2054987" cy="648072"/>
            <a:chOff x="2418159" y="2633185"/>
            <a:chExt cx="2054987" cy="648072"/>
          </a:xfrm>
        </p:grpSpPr>
        <p:cxnSp>
          <p:nvCxnSpPr>
            <p:cNvPr id="62" name="Straight Connector 61"/>
            <p:cNvCxnSpPr>
              <a:stCxn id="6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7" name="Flowchart: Delay 6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5" name="Isosceles Triangle 4"/>
          <p:cNvSpPr/>
          <p:nvPr/>
        </p:nvSpPr>
        <p:spPr>
          <a:xfrm rot="5400000">
            <a:off x="1319637" y="3393893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295821" y="3980839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03017" y="3471545"/>
            <a:ext cx="2054987" cy="648072"/>
            <a:chOff x="2418159" y="2633185"/>
            <a:chExt cx="2054987" cy="648072"/>
          </a:xfrm>
        </p:grpSpPr>
        <p:cxnSp>
          <p:nvCxnSpPr>
            <p:cNvPr id="55" name="Straight Connector 54"/>
            <p:cNvCxnSpPr>
              <a:stCxn id="6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03017" y="4670151"/>
            <a:ext cx="2054987" cy="648072"/>
            <a:chOff x="2418159" y="2633185"/>
            <a:chExt cx="2054987" cy="648072"/>
          </a:xfrm>
        </p:grpSpPr>
        <p:cxnSp>
          <p:nvCxnSpPr>
            <p:cNvPr id="48" name="Straight Connector 47"/>
            <p:cNvCxnSpPr>
              <a:stCxn id="54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53" name="Flowchart: Delay 5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1" name="Isosceles Triangle 5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9" name="TextBox 179"/>
          <p:cNvSpPr txBox="1"/>
          <p:nvPr/>
        </p:nvSpPr>
        <p:spPr>
          <a:xfrm rot="5400000">
            <a:off x="3652526" y="41779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3151" y="3099647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2636" y="51484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2636" y="39927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2636" y="311011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13886" y="28497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3"/>
          </p:cNvCxnSpPr>
          <p:nvPr/>
        </p:nvCxnSpPr>
        <p:spPr>
          <a:xfrm flipH="1">
            <a:off x="3048568" y="3599066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13886" y="48055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5"/>
          <p:cNvSpPr txBox="1"/>
          <p:nvPr/>
        </p:nvSpPr>
        <p:spPr>
          <a:xfrm>
            <a:off x="2216961" y="26497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8" name="TextBox 196"/>
          <p:cNvSpPr txBox="1"/>
          <p:nvPr/>
        </p:nvSpPr>
        <p:spPr>
          <a:xfrm>
            <a:off x="2121711" y="34180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" name="TextBox 197"/>
          <p:cNvSpPr txBox="1"/>
          <p:nvPr/>
        </p:nvSpPr>
        <p:spPr>
          <a:xfrm>
            <a:off x="2169336" y="458331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" name="TextBox 202"/>
          <p:cNvSpPr txBox="1"/>
          <p:nvPr/>
        </p:nvSpPr>
        <p:spPr>
          <a:xfrm rot="16200000">
            <a:off x="159157" y="375146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03317" y="2160356"/>
            <a:ext cx="2054987" cy="648072"/>
            <a:chOff x="2418159" y="2633185"/>
            <a:chExt cx="2054987" cy="648072"/>
          </a:xfrm>
        </p:grpSpPr>
        <p:cxnSp>
          <p:nvCxnSpPr>
            <p:cNvPr id="41" name="Straight Connector 40"/>
            <p:cNvCxnSpPr>
              <a:stCxn id="4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903317" y="2998556"/>
            <a:ext cx="2054987" cy="648072"/>
            <a:chOff x="2418159" y="2633185"/>
            <a:chExt cx="2054987" cy="648072"/>
          </a:xfrm>
        </p:grpSpPr>
        <p:cxnSp>
          <p:nvCxnSpPr>
            <p:cNvPr id="34" name="Straight Connector 33"/>
            <p:cNvCxnSpPr>
              <a:stCxn id="4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39" name="Flowchart: Delay 3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37" name="Isosceles Triangle 3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>
            <a:off x="5544361" y="2570366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886" y="3484766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3886" y="2579891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4186" y="230684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14186" y="327839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27"/>
          <p:cNvSpPr txBox="1"/>
          <p:nvPr/>
        </p:nvSpPr>
        <p:spPr>
          <a:xfrm>
            <a:off x="4664886" y="3164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9" name="TextBox 228"/>
          <p:cNvSpPr txBox="1"/>
          <p:nvPr/>
        </p:nvSpPr>
        <p:spPr>
          <a:xfrm>
            <a:off x="4664886" y="21353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31000" y="1579737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8643" y="1592094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40567" y="1604450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16200000">
            <a:off x="7422607" y="2080027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277530" y="1700808"/>
            <a:ext cx="5016181" cy="2178038"/>
            <a:chOff x="1277530" y="1700808"/>
            <a:chExt cx="5016181" cy="217803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41041" y="2984395"/>
              <a:ext cx="1643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221991" y="3152670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221991" y="2476395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2101" y="283078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2101" y="350951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218816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23641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64185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252278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63888" y="298765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678187" y="3073375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4185" y="3340076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5596" y="3331979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130155" y="3344044"/>
              <a:ext cx="142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15641" y="2321937"/>
              <a:ext cx="167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221991" y="1813937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9981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7436" y="1981340"/>
              <a:ext cx="5181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12559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032101" y="217017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0228" y="17008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58244" y="24208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4241041" y="3651145"/>
              <a:ext cx="16722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101"/>
            <p:cNvGrpSpPr/>
            <p:nvPr/>
          </p:nvGrpSpPr>
          <p:grpSpPr>
            <a:xfrm>
              <a:off x="1853595" y="2483604"/>
              <a:ext cx="792087" cy="648072"/>
              <a:chOff x="2843808" y="3789040"/>
              <a:chExt cx="792087" cy="648072"/>
            </a:xfrm>
          </p:grpSpPr>
          <p:sp>
            <p:nvSpPr>
              <p:cNvPr id="42" name="Flowchart: Stored Data 41"/>
              <p:cNvSpPr/>
              <p:nvPr/>
            </p:nvSpPr>
            <p:spPr>
              <a:xfrm flipH="1">
                <a:off x="2843808" y="3789040"/>
                <a:ext cx="700878" cy="648072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" name="Flowchart: Connector 42"/>
              <p:cNvSpPr/>
              <p:nvPr/>
            </p:nvSpPr>
            <p:spPr>
              <a:xfrm flipH="1">
                <a:off x="3543309" y="407707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459740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22664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6668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533812" y="267422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533812" y="2896602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645682" y="2843644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77530" y="23395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530" y="28436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4866" y="2492896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059832" y="2564904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3131840" y="1484784"/>
              <a:ext cx="0" cy="468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46805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86266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6163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987824" y="5229200"/>
            <a:ext cx="288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Rectangle 171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86266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6163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  <a:ln>
                <a:headEnd type="none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394278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9664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907704" y="188640"/>
            <a:ext cx="5832648" cy="5976664"/>
            <a:chOff x="1907704" y="188640"/>
            <a:chExt cx="5832648" cy="5976664"/>
          </a:xfrm>
        </p:grpSpPr>
        <p:sp>
          <p:nvSpPr>
            <p:cNvPr id="4" name="Rectangle 3"/>
            <p:cNvSpPr/>
            <p:nvPr/>
          </p:nvSpPr>
          <p:spPr>
            <a:xfrm>
              <a:off x="2051720" y="692696"/>
              <a:ext cx="5616624" cy="54726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47864" y="980728"/>
              <a:ext cx="3312368" cy="1181745"/>
              <a:chOff x="1475656" y="1412776"/>
              <a:chExt cx="3312368" cy="1181745"/>
            </a:xfrm>
          </p:grpSpPr>
          <p:sp>
            <p:nvSpPr>
              <p:cNvPr id="6" name="Trapezoid 5"/>
              <p:cNvSpPr/>
              <p:nvPr/>
            </p:nvSpPr>
            <p:spPr>
              <a:xfrm>
                <a:off x="1475656" y="1844824"/>
                <a:ext cx="3312368" cy="504056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83569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779912" y="213285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5577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059832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91880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283968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59832" y="141277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75656" y="2060848"/>
                <a:ext cx="2160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19573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5577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341987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11960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4015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803575"/>
              <a:ext cx="5760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nl-BE" sz="4400" dirty="0"/>
            </a:p>
          </p:txBody>
        </p:sp>
        <p:sp>
          <p:nvSpPr>
            <p:cNvPr id="22" name="Trapezoid 21"/>
            <p:cNvSpPr/>
            <p:nvPr/>
          </p:nvSpPr>
          <p:spPr>
            <a:xfrm rot="16200000">
              <a:off x="1331640" y="3212976"/>
              <a:ext cx="2664296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951" y="1412776"/>
              <a:ext cx="331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decoder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411084" y="2622103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WL decoder</a:t>
              </a:r>
              <a:endParaRPr lang="nl-BE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27784" y="458112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9573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95736" y="299695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15816" y="44371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1581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15816" y="3933056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15816" y="3645024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15816" y="26369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6200000">
              <a:off x="2714602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850505" y="31261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2195736" y="3861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rapezoid 35"/>
            <p:cNvSpPr/>
            <p:nvPr/>
          </p:nvSpPr>
          <p:spPr>
            <a:xfrm flipV="1">
              <a:off x="3347864" y="5034088"/>
              <a:ext cx="3312368" cy="552851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370790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V="1">
              <a:off x="5364088" y="4725144"/>
              <a:ext cx="576064" cy="5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42798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32040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64088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156176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347864" y="5350003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04048" y="5586940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39952" y="5124708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</a:t>
              </a:r>
              <a:r>
                <a:rPr lang="en-US" sz="2400" dirty="0" err="1" smtClean="0"/>
                <a:t>passgates</a:t>
              </a:r>
              <a:endParaRPr lang="nl-BE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9139" y="4704954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1720" y="1434852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3928" y="188640"/>
              <a:ext cx="1791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Local Block</a:t>
              </a:r>
              <a:endParaRPr lang="nl-BE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275856" y="242088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856" y="270892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5856" y="2996952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75856" y="3573016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75856" y="386104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5856" y="414908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3736822" y="297022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…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75856" y="4509120"/>
              <a:ext cx="345638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732241" y="227687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WL0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241" y="25649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2241" y="2852936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3960" y="400506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WLx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8513" y="371703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8513" y="3429000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9659" y="43651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WLref</a:t>
              </a:r>
              <a:endParaRPr lang="nl-BE" sz="24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61270" y="260648"/>
            <a:ext cx="8575226" cy="6264696"/>
            <a:chOff x="461270" y="260648"/>
            <a:chExt cx="8575226" cy="6264696"/>
          </a:xfrm>
        </p:grpSpPr>
        <p:grpSp>
          <p:nvGrpSpPr>
            <p:cNvPr id="92" name="Group 91"/>
            <p:cNvGrpSpPr/>
            <p:nvPr/>
          </p:nvGrpSpPr>
          <p:grpSpPr>
            <a:xfrm>
              <a:off x="461270" y="260648"/>
              <a:ext cx="8575226" cy="6264696"/>
              <a:chOff x="461270" y="260648"/>
              <a:chExt cx="8575226" cy="6264696"/>
            </a:xfrm>
          </p:grpSpPr>
          <p:grpSp>
            <p:nvGrpSpPr>
              <p:cNvPr id="22" name="Group 43"/>
              <p:cNvGrpSpPr/>
              <p:nvPr/>
            </p:nvGrpSpPr>
            <p:grpSpPr>
              <a:xfrm>
                <a:off x="1754163" y="573063"/>
                <a:ext cx="648072" cy="864096"/>
                <a:chOff x="3203848" y="5229200"/>
                <a:chExt cx="648072" cy="864096"/>
              </a:xfrm>
            </p:grpSpPr>
            <p:cxnSp>
              <p:nvCxnSpPr>
                <p:cNvPr id="102" name="Straight Connector 5"/>
                <p:cNvCxnSpPr/>
                <p:nvPr/>
              </p:nvCxnSpPr>
              <p:spPr>
                <a:xfrm>
                  <a:off x="3563888" y="537321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6"/>
                <p:cNvCxnSpPr/>
                <p:nvPr/>
              </p:nvCxnSpPr>
              <p:spPr>
                <a:xfrm flipH="1">
                  <a:off x="3556745" y="5375597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7"/>
                <p:cNvCxnSpPr/>
                <p:nvPr/>
              </p:nvCxnSpPr>
              <p:spPr>
                <a:xfrm>
                  <a:off x="3563888" y="587727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8"/>
                <p:cNvCxnSpPr/>
                <p:nvPr/>
              </p:nvCxnSpPr>
              <p:spPr>
                <a:xfrm>
                  <a:off x="3491880" y="537321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9"/>
                <p:cNvCxnSpPr/>
                <p:nvPr/>
              </p:nvCxnSpPr>
              <p:spPr>
                <a:xfrm>
                  <a:off x="3203848" y="563175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"/>
                <p:cNvCxnSpPr/>
                <p:nvPr/>
              </p:nvCxnSpPr>
              <p:spPr>
                <a:xfrm flipV="1">
                  <a:off x="3844777" y="522920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1"/>
                <p:cNvCxnSpPr/>
                <p:nvPr/>
              </p:nvCxnSpPr>
              <p:spPr>
                <a:xfrm>
                  <a:off x="3832868" y="587727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31"/>
              <p:cNvGrpSpPr/>
              <p:nvPr/>
            </p:nvGrpSpPr>
            <p:grpSpPr>
              <a:xfrm>
                <a:off x="1782738" y="3381375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81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2392710" y="1437159"/>
                <a:ext cx="0" cy="19918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210594" y="2517279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331640" y="5486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  <a:endCxn id="33" idx="1"/>
              </p:cNvCxnSpPr>
              <p:nvPr/>
            </p:nvCxnSpPr>
            <p:spPr>
              <a:xfrm>
                <a:off x="2517907" y="2824592"/>
                <a:ext cx="871911" cy="494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 flipH="1">
                <a:off x="3372247" y="4029447"/>
                <a:ext cx="360040" cy="504056"/>
                <a:chOff x="6300192" y="5589240"/>
                <a:chExt cx="648072" cy="864096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3023249" y="3511392"/>
                <a:ext cx="733139" cy="348139"/>
              </a:xfrm>
              <a:prstGeom prst="rect">
                <a:avLst/>
              </a:prstGeom>
              <a:noFill/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1800" y="4893543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3203848" y="4533503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381559" y="4245471"/>
                <a:ext cx="0" cy="2063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6287018"/>
                <a:ext cx="3024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664821" y="2348880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accent1"/>
                    </a:solidFill>
                  </a:rPr>
                  <a:t>BL</a:t>
                </a:r>
                <a:endParaRPr lang="nl-BE" sz="3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71800" y="3645024"/>
                <a:ext cx="380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endParaRPr lang="nl-BE" sz="2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07904" y="4581128"/>
                <a:ext cx="500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SL</a:t>
                </a:r>
                <a:endParaRPr lang="nl-BE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11960" y="2606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27984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1043608" y="1196752"/>
                <a:ext cx="792088" cy="2160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1270" y="119675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051720" y="4293096"/>
                <a:ext cx="72008" cy="7920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547664" y="5157192"/>
                <a:ext cx="75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OFF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35896" y="3429000"/>
                <a:ext cx="216024" cy="57606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653096" y="2953295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3419872" y="5301208"/>
                <a:ext cx="432048" cy="43204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840769" y="551723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370166" y="5733256"/>
                <a:ext cx="0" cy="576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156176" y="6287018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032576" y="2860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172400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6156176" y="548680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1666921"/>
                <a:ext cx="1516402" cy="720080"/>
              </a:xfrm>
              <a:prstGeom prst="rect">
                <a:avLst/>
              </a:prstGeom>
              <a:noFill/>
            </p:spPr>
          </p:pic>
          <p:pic>
            <p:nvPicPr>
              <p:cNvPr id="18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4547241"/>
                <a:ext cx="1516402" cy="720080"/>
              </a:xfrm>
              <a:prstGeom prst="rect">
                <a:avLst/>
              </a:prstGeom>
              <a:noFill/>
            </p:spPr>
          </p:pic>
          <p:cxnSp>
            <p:nvCxnSpPr>
              <p:cNvPr id="190" name="Straight Connector 189"/>
              <p:cNvCxnSpPr/>
              <p:nvPr/>
            </p:nvCxnSpPr>
            <p:spPr>
              <a:xfrm>
                <a:off x="7151588" y="5661248"/>
                <a:ext cx="0" cy="648072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164288" y="548680"/>
                <a:ext cx="0" cy="72008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7164288" y="2780928"/>
                <a:ext cx="0" cy="1512168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82172" y="295885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7524328" y="764704"/>
                <a:ext cx="0" cy="5328592"/>
              </a:xfrm>
              <a:prstGeom prst="straightConnector1">
                <a:avLst/>
              </a:prstGeom>
              <a:ln w="104775">
                <a:solidFill>
                  <a:schemeClr val="accent4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6245955" y="2854677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1"/>
                    </a:solidFill>
                  </a:rPr>
                  <a:t>BL</a:t>
                </a:r>
                <a:endParaRPr lang="nl-BE" sz="3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6084168" y="4581128"/>
                <a:ext cx="801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eq</a:t>
                </a:r>
                <a:endParaRPr lang="nl-BE" sz="3600" dirty="0"/>
              </a:p>
            </p:txBody>
          </p:sp>
          <p:sp>
            <p:nvSpPr>
              <p:cNvPr id="203" name="Right Brace 202"/>
              <p:cNvSpPr/>
              <p:nvPr/>
            </p:nvSpPr>
            <p:spPr>
              <a:xfrm>
                <a:off x="7740352" y="1268760"/>
                <a:ext cx="360040" cy="4392488"/>
              </a:xfrm>
              <a:prstGeom prst="righ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175683" y="3068960"/>
                <a:ext cx="860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tot</a:t>
                </a:r>
                <a:endParaRPr lang="nl-BE" sz="36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08436" y="1510184"/>
                <a:ext cx="360040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Z</a:t>
                </a:r>
                <a:endParaRPr lang="nl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2430319" y="620688"/>
                <a:ext cx="785530" cy="5616624"/>
              </a:xfrm>
              <a:custGeom>
                <a:avLst/>
                <a:gdLst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0866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3152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69227 h 281622"/>
                  <a:gd name="connsiteX0" fmla="*/ 0 w 3581400"/>
                  <a:gd name="connsiteY0" fmla="*/ 481965 h 516890"/>
                  <a:gd name="connsiteX1" fmla="*/ 560070 w 3581400"/>
                  <a:gd name="connsiteY1" fmla="*/ 0 h 516890"/>
                  <a:gd name="connsiteX2" fmla="*/ 396240 w 3581400"/>
                  <a:gd name="connsiteY2" fmla="*/ 481965 h 516890"/>
                  <a:gd name="connsiteX3" fmla="*/ 731520 w 3581400"/>
                  <a:gd name="connsiteY3" fmla="*/ 276225 h 516890"/>
                  <a:gd name="connsiteX4" fmla="*/ 1844040 w 3581400"/>
                  <a:gd name="connsiteY4" fmla="*/ 230505 h 516890"/>
                  <a:gd name="connsiteX5" fmla="*/ 2042160 w 3581400"/>
                  <a:gd name="connsiteY5" fmla="*/ 382905 h 516890"/>
                  <a:gd name="connsiteX6" fmla="*/ 3581400 w 3581400"/>
                  <a:gd name="connsiteY6" fmla="*/ 386715 h 516890"/>
                  <a:gd name="connsiteX0" fmla="*/ 0 w 3581400"/>
                  <a:gd name="connsiteY0" fmla="*/ 264477 h 298767"/>
                  <a:gd name="connsiteX1" fmla="*/ 396240 w 3581400"/>
                  <a:gd name="connsiteY1" fmla="*/ 264477 h 298767"/>
                  <a:gd name="connsiteX2" fmla="*/ 731520 w 3581400"/>
                  <a:gd name="connsiteY2" fmla="*/ 58737 h 298767"/>
                  <a:gd name="connsiteX3" fmla="*/ 1844040 w 3581400"/>
                  <a:gd name="connsiteY3" fmla="*/ 13017 h 298767"/>
                  <a:gd name="connsiteX4" fmla="*/ 2042160 w 3581400"/>
                  <a:gd name="connsiteY4" fmla="*/ 165417 h 298767"/>
                  <a:gd name="connsiteX5" fmla="*/ 3581400 w 3581400"/>
                  <a:gd name="connsiteY5" fmla="*/ 169227 h 298767"/>
                  <a:gd name="connsiteX0" fmla="*/ 0 w 3581400"/>
                  <a:gd name="connsiteY0" fmla="*/ 222250 h 256540"/>
                  <a:gd name="connsiteX1" fmla="*/ 396240 w 3581400"/>
                  <a:gd name="connsiteY1" fmla="*/ 222250 h 256540"/>
                  <a:gd name="connsiteX2" fmla="*/ 731520 w 3581400"/>
                  <a:gd name="connsiteY2" fmla="*/ 16510 h 256540"/>
                  <a:gd name="connsiteX3" fmla="*/ 2042160 w 3581400"/>
                  <a:gd name="connsiteY3" fmla="*/ 123190 h 256540"/>
                  <a:gd name="connsiteX4" fmla="*/ 3581400 w 3581400"/>
                  <a:gd name="connsiteY4" fmla="*/ 127000 h 256540"/>
                  <a:gd name="connsiteX0" fmla="*/ 0 w 3581400"/>
                  <a:gd name="connsiteY0" fmla="*/ 205740 h 240030"/>
                  <a:gd name="connsiteX1" fmla="*/ 396240 w 3581400"/>
                  <a:gd name="connsiteY1" fmla="*/ 205740 h 240030"/>
                  <a:gd name="connsiteX2" fmla="*/ 731520 w 3581400"/>
                  <a:gd name="connsiteY2" fmla="*/ 0 h 240030"/>
                  <a:gd name="connsiteX3" fmla="*/ 3581400 w 3581400"/>
                  <a:gd name="connsiteY3" fmla="*/ 110490 h 240030"/>
                  <a:gd name="connsiteX0" fmla="*/ 0 w 1885950"/>
                  <a:gd name="connsiteY0" fmla="*/ 476250 h 510540"/>
                  <a:gd name="connsiteX1" fmla="*/ 396240 w 1885950"/>
                  <a:gd name="connsiteY1" fmla="*/ 476250 h 510540"/>
                  <a:gd name="connsiteX2" fmla="*/ 731520 w 1885950"/>
                  <a:gd name="connsiteY2" fmla="*/ 270510 h 510540"/>
                  <a:gd name="connsiteX3" fmla="*/ 1885950 w 1885950"/>
                  <a:gd name="connsiteY3" fmla="*/ 0 h 510540"/>
                  <a:gd name="connsiteX0" fmla="*/ 0 w 1885950"/>
                  <a:gd name="connsiteY0" fmla="*/ 662940 h 739140"/>
                  <a:gd name="connsiteX1" fmla="*/ 636270 w 1885950"/>
                  <a:gd name="connsiteY1" fmla="*/ 0 h 739140"/>
                  <a:gd name="connsiteX2" fmla="*/ 396240 w 1885950"/>
                  <a:gd name="connsiteY2" fmla="*/ 662940 h 739140"/>
                  <a:gd name="connsiteX3" fmla="*/ 731520 w 1885950"/>
                  <a:gd name="connsiteY3" fmla="*/ 457200 h 739140"/>
                  <a:gd name="connsiteX4" fmla="*/ 1885950 w 1885950"/>
                  <a:gd name="connsiteY4" fmla="*/ 186690 h 739140"/>
                  <a:gd name="connsiteX0" fmla="*/ 0 w 1885950"/>
                  <a:gd name="connsiteY0" fmla="*/ 476250 h 552450"/>
                  <a:gd name="connsiteX1" fmla="*/ 396240 w 1885950"/>
                  <a:gd name="connsiteY1" fmla="*/ 476250 h 552450"/>
                  <a:gd name="connsiteX2" fmla="*/ 731520 w 1885950"/>
                  <a:gd name="connsiteY2" fmla="*/ 270510 h 552450"/>
                  <a:gd name="connsiteX3" fmla="*/ 1885950 w 1885950"/>
                  <a:gd name="connsiteY3" fmla="*/ 0 h 55245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1390650"/>
                  <a:gd name="connsiteX1" fmla="*/ 405765 w 1885950"/>
                  <a:gd name="connsiteY1" fmla="*/ 914400 h 1390650"/>
                  <a:gd name="connsiteX2" fmla="*/ 731520 w 1885950"/>
                  <a:gd name="connsiteY2" fmla="*/ 270510 h 1390650"/>
                  <a:gd name="connsiteX3" fmla="*/ 1885950 w 1885950"/>
                  <a:gd name="connsiteY3" fmla="*/ 0 h 1390650"/>
                  <a:gd name="connsiteX0" fmla="*/ 0 w 1885950"/>
                  <a:gd name="connsiteY0" fmla="*/ 476250 h 1291590"/>
                  <a:gd name="connsiteX1" fmla="*/ 405765 w 1885950"/>
                  <a:gd name="connsiteY1" fmla="*/ 914400 h 1291590"/>
                  <a:gd name="connsiteX2" fmla="*/ 731520 w 1885950"/>
                  <a:gd name="connsiteY2" fmla="*/ 270510 h 1291590"/>
                  <a:gd name="connsiteX3" fmla="*/ 1885950 w 1885950"/>
                  <a:gd name="connsiteY3" fmla="*/ 0 h 1291590"/>
                  <a:gd name="connsiteX0" fmla="*/ 0 w 1885950"/>
                  <a:gd name="connsiteY0" fmla="*/ 476250 h 476250"/>
                  <a:gd name="connsiteX1" fmla="*/ 731520 w 1885950"/>
                  <a:gd name="connsiteY1" fmla="*/ 270510 h 476250"/>
                  <a:gd name="connsiteX2" fmla="*/ 1885950 w 1885950"/>
                  <a:gd name="connsiteY2" fmla="*/ 0 h 476250"/>
                  <a:gd name="connsiteX0" fmla="*/ 0 w 1504950"/>
                  <a:gd name="connsiteY0" fmla="*/ 42862 h 526097"/>
                  <a:gd name="connsiteX1" fmla="*/ 350520 w 1504950"/>
                  <a:gd name="connsiteY1" fmla="*/ 446722 h 526097"/>
                  <a:gd name="connsiteX2" fmla="*/ 1504950 w 1504950"/>
                  <a:gd name="connsiteY2" fmla="*/ 176212 h 526097"/>
                  <a:gd name="connsiteX0" fmla="*/ 0 w 1504950"/>
                  <a:gd name="connsiteY0" fmla="*/ 367665 h 501015"/>
                  <a:gd name="connsiteX1" fmla="*/ 826770 w 1504950"/>
                  <a:gd name="connsiteY1" fmla="*/ 0 h 501015"/>
                  <a:gd name="connsiteX2" fmla="*/ 1504950 w 1504950"/>
                  <a:gd name="connsiteY2" fmla="*/ 501015 h 50101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504950"/>
                  <a:gd name="connsiteY0" fmla="*/ 419735 h 553085"/>
                  <a:gd name="connsiteX1" fmla="*/ 436245 w 1504950"/>
                  <a:gd name="connsiteY1" fmla="*/ 109222 h 553085"/>
                  <a:gd name="connsiteX2" fmla="*/ 826770 w 1504950"/>
                  <a:gd name="connsiteY2" fmla="*/ 52070 h 553085"/>
                  <a:gd name="connsiteX3" fmla="*/ 1504950 w 1504950"/>
                  <a:gd name="connsiteY3" fmla="*/ 553085 h 55308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038225"/>
                  <a:gd name="connsiteY0" fmla="*/ 76597 h 629047"/>
                  <a:gd name="connsiteX1" fmla="*/ 360045 w 1038225"/>
                  <a:gd name="connsiteY1" fmla="*/ 128032 h 629047"/>
                  <a:gd name="connsiteX2" fmla="*/ 1038225 w 1038225"/>
                  <a:gd name="connsiteY2" fmla="*/ 629047 h 629047"/>
                  <a:gd name="connsiteX0" fmla="*/ 0 w 1038225"/>
                  <a:gd name="connsiteY0" fmla="*/ 635 h 553085"/>
                  <a:gd name="connsiteX1" fmla="*/ 360045 w 1038225"/>
                  <a:gd name="connsiteY1" fmla="*/ 52070 h 553085"/>
                  <a:gd name="connsiteX2" fmla="*/ 1038225 w 1038225"/>
                  <a:gd name="connsiteY2" fmla="*/ 553085 h 553085"/>
                  <a:gd name="connsiteX0" fmla="*/ 0 w 981075"/>
                  <a:gd name="connsiteY0" fmla="*/ 62230 h 167005"/>
                  <a:gd name="connsiteX1" fmla="*/ 360045 w 981075"/>
                  <a:gd name="connsiteY1" fmla="*/ 113665 h 167005"/>
                  <a:gd name="connsiteX2" fmla="*/ 981075 w 981075"/>
                  <a:gd name="connsiteY2" fmla="*/ 167005 h 167005"/>
                  <a:gd name="connsiteX0" fmla="*/ 0 w 981075"/>
                  <a:gd name="connsiteY0" fmla="*/ 635 h 167005"/>
                  <a:gd name="connsiteX1" fmla="*/ 360045 w 981075"/>
                  <a:gd name="connsiteY1" fmla="*/ 52070 h 167005"/>
                  <a:gd name="connsiteX2" fmla="*/ 981075 w 981075"/>
                  <a:gd name="connsiteY2" fmla="*/ 105410 h 167005"/>
                  <a:gd name="connsiteX0" fmla="*/ 0 w 866775"/>
                  <a:gd name="connsiteY0" fmla="*/ 635 h 252730"/>
                  <a:gd name="connsiteX1" fmla="*/ 360045 w 866775"/>
                  <a:gd name="connsiteY1" fmla="*/ 52070 h 252730"/>
                  <a:gd name="connsiteX2" fmla="*/ 866775 w 866775"/>
                  <a:gd name="connsiteY2" fmla="*/ 191135 h 252730"/>
                  <a:gd name="connsiteX0" fmla="*/ 0 w 862330"/>
                  <a:gd name="connsiteY0" fmla="*/ 635 h 424180"/>
                  <a:gd name="connsiteX1" fmla="*/ 360045 w 862330"/>
                  <a:gd name="connsiteY1" fmla="*/ 52070 h 424180"/>
                  <a:gd name="connsiteX2" fmla="*/ 838200 w 862330"/>
                  <a:gd name="connsiteY2" fmla="*/ 362585 h 424180"/>
                  <a:gd name="connsiteX0" fmla="*/ 0 w 904875"/>
                  <a:gd name="connsiteY0" fmla="*/ 635 h 452755"/>
                  <a:gd name="connsiteX1" fmla="*/ 360045 w 904875"/>
                  <a:gd name="connsiteY1" fmla="*/ 52070 h 452755"/>
                  <a:gd name="connsiteX2" fmla="*/ 904875 w 904875"/>
                  <a:gd name="connsiteY2" fmla="*/ 391160 h 452755"/>
                  <a:gd name="connsiteX0" fmla="*/ 0 w 904875"/>
                  <a:gd name="connsiteY0" fmla="*/ 635 h 391160"/>
                  <a:gd name="connsiteX1" fmla="*/ 360045 w 904875"/>
                  <a:gd name="connsiteY1" fmla="*/ 52070 h 391160"/>
                  <a:gd name="connsiteX2" fmla="*/ 904875 w 904875"/>
                  <a:gd name="connsiteY2" fmla="*/ 391160 h 391160"/>
                  <a:gd name="connsiteX0" fmla="*/ 0 w 904875"/>
                  <a:gd name="connsiteY0" fmla="*/ 0 h 390525"/>
                  <a:gd name="connsiteX1" fmla="*/ 360045 w 904875"/>
                  <a:gd name="connsiteY1" fmla="*/ 51435 h 390525"/>
                  <a:gd name="connsiteX2" fmla="*/ 904875 w 904875"/>
                  <a:gd name="connsiteY2" fmla="*/ 390525 h 390525"/>
                  <a:gd name="connsiteX0" fmla="*/ 0 w 904875"/>
                  <a:gd name="connsiteY0" fmla="*/ 0 h 390525"/>
                  <a:gd name="connsiteX1" fmla="*/ 474345 w 904875"/>
                  <a:gd name="connsiteY1" fmla="*/ 194310 h 390525"/>
                  <a:gd name="connsiteX2" fmla="*/ 904875 w 904875"/>
                  <a:gd name="connsiteY2" fmla="*/ 390525 h 390525"/>
                  <a:gd name="connsiteX0" fmla="*/ 0 w 904875"/>
                  <a:gd name="connsiteY0" fmla="*/ 38497 h 429022"/>
                  <a:gd name="connsiteX1" fmla="*/ 474345 w 904875"/>
                  <a:gd name="connsiteY1" fmla="*/ 232807 h 429022"/>
                  <a:gd name="connsiteX2" fmla="*/ 904875 w 904875"/>
                  <a:gd name="connsiteY2" fmla="*/ 429022 h 429022"/>
                  <a:gd name="connsiteX0" fmla="*/ 5080 w 681355"/>
                  <a:gd name="connsiteY0" fmla="*/ 38497 h 552847"/>
                  <a:gd name="connsiteX1" fmla="*/ 250825 w 681355"/>
                  <a:gd name="connsiteY1" fmla="*/ 356632 h 552847"/>
                  <a:gd name="connsiteX2" fmla="*/ 681355 w 681355"/>
                  <a:gd name="connsiteY2" fmla="*/ 552847 h 552847"/>
                  <a:gd name="connsiteX0" fmla="*/ 5080 w 681355"/>
                  <a:gd name="connsiteY0" fmla="*/ 0 h 514350"/>
                  <a:gd name="connsiteX1" fmla="*/ 250825 w 681355"/>
                  <a:gd name="connsiteY1" fmla="*/ 318135 h 514350"/>
                  <a:gd name="connsiteX2" fmla="*/ 681355 w 68135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76275"/>
                  <a:gd name="connsiteY0" fmla="*/ 0 h 514350"/>
                  <a:gd name="connsiteX1" fmla="*/ 169545 w 676275"/>
                  <a:gd name="connsiteY1" fmla="*/ 270511 h 514350"/>
                  <a:gd name="connsiteX2" fmla="*/ 676275 w 67627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85725 h 762000"/>
                  <a:gd name="connsiteX1" fmla="*/ 1314450 w 1314450"/>
                  <a:gd name="connsiteY1" fmla="*/ 762000 h 762000"/>
                  <a:gd name="connsiteX0" fmla="*/ 440056 w 1754506"/>
                  <a:gd name="connsiteY0" fmla="*/ 142875 h 819150"/>
                  <a:gd name="connsiteX1" fmla="*/ 0 w 1754506"/>
                  <a:gd name="connsiteY1" fmla="*/ 89537 h 819150"/>
                  <a:gd name="connsiteX2" fmla="*/ 1754506 w 1754506"/>
                  <a:gd name="connsiteY2" fmla="*/ 819150 h 819150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440056 w 1754506"/>
                  <a:gd name="connsiteY0" fmla="*/ 148588 h 824863"/>
                  <a:gd name="connsiteX1" fmla="*/ 314325 w 1754506"/>
                  <a:gd name="connsiteY1" fmla="*/ 0 h 824863"/>
                  <a:gd name="connsiteX2" fmla="*/ 0 w 1754506"/>
                  <a:gd name="connsiteY2" fmla="*/ 95250 h 824863"/>
                  <a:gd name="connsiteX3" fmla="*/ 1754506 w 1754506"/>
                  <a:gd name="connsiteY3" fmla="*/ 824863 h 824863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0 w 1754506"/>
                  <a:gd name="connsiteY0" fmla="*/ 0 h 729613"/>
                  <a:gd name="connsiteX1" fmla="*/ 1754506 w 1754506"/>
                  <a:gd name="connsiteY1" fmla="*/ 729613 h 729613"/>
                  <a:gd name="connsiteX0" fmla="*/ 0 w 1754506"/>
                  <a:gd name="connsiteY0" fmla="*/ 13337 h 742950"/>
                  <a:gd name="connsiteX1" fmla="*/ 1754506 w 1754506"/>
                  <a:gd name="connsiteY1" fmla="*/ 742950 h 742950"/>
                  <a:gd name="connsiteX0" fmla="*/ 609600 w 2364106"/>
                  <a:gd name="connsiteY0" fmla="*/ 251462 h 981075"/>
                  <a:gd name="connsiteX1" fmla="*/ 0 w 2364106"/>
                  <a:gd name="connsiteY1" fmla="*/ 32387 h 981075"/>
                  <a:gd name="connsiteX2" fmla="*/ 2364106 w 2364106"/>
                  <a:gd name="connsiteY2" fmla="*/ 981075 h 981075"/>
                  <a:gd name="connsiteX0" fmla="*/ 0 w 2364106"/>
                  <a:gd name="connsiteY0" fmla="*/ 32387 h 981075"/>
                  <a:gd name="connsiteX1" fmla="*/ 2364106 w 2364106"/>
                  <a:gd name="connsiteY1" fmla="*/ 981075 h 981075"/>
                  <a:gd name="connsiteX0" fmla="*/ 0 w 2878456"/>
                  <a:gd name="connsiteY0" fmla="*/ 32387 h 1104900"/>
                  <a:gd name="connsiteX1" fmla="*/ 2878456 w 2878456"/>
                  <a:gd name="connsiteY1" fmla="*/ 1104900 h 1104900"/>
                  <a:gd name="connsiteX0" fmla="*/ 0 w 2878456"/>
                  <a:gd name="connsiteY0" fmla="*/ 0 h 1072513"/>
                  <a:gd name="connsiteX1" fmla="*/ 2878456 w 2878456"/>
                  <a:gd name="connsiteY1" fmla="*/ 1072513 h 1072513"/>
                  <a:gd name="connsiteX0" fmla="*/ 0 w 3259456"/>
                  <a:gd name="connsiteY0" fmla="*/ 0 h 1291588"/>
                  <a:gd name="connsiteX1" fmla="*/ 3259456 w 3259456"/>
                  <a:gd name="connsiteY1" fmla="*/ 1291588 h 1291588"/>
                  <a:gd name="connsiteX0" fmla="*/ 0 w 3173731"/>
                  <a:gd name="connsiteY0" fmla="*/ 0 h 1034413"/>
                  <a:gd name="connsiteX1" fmla="*/ 3173731 w 3173731"/>
                  <a:gd name="connsiteY1" fmla="*/ 1034413 h 1034413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31750 w 3272156"/>
                  <a:gd name="connsiteY0" fmla="*/ 38099 h 1082037"/>
                  <a:gd name="connsiteX1" fmla="*/ 0 w 3272156"/>
                  <a:gd name="connsiteY1" fmla="*/ 0 h 1082037"/>
                  <a:gd name="connsiteX2" fmla="*/ 3272156 w 3272156"/>
                  <a:gd name="connsiteY2" fmla="*/ 1082037 h 1082037"/>
                  <a:gd name="connsiteX0" fmla="*/ 1615926 w 4856332"/>
                  <a:gd name="connsiteY0" fmla="*/ 254123 h 1298061"/>
                  <a:gd name="connsiteX1" fmla="*/ 0 w 4856332"/>
                  <a:gd name="connsiteY1" fmla="*/ 0 h 1298061"/>
                  <a:gd name="connsiteX2" fmla="*/ 4856332 w 4856332"/>
                  <a:gd name="connsiteY2" fmla="*/ 1298061 h 1298061"/>
                  <a:gd name="connsiteX0" fmla="*/ 0 w 5360388"/>
                  <a:gd name="connsiteY0" fmla="*/ 0 h 1802117"/>
                  <a:gd name="connsiteX1" fmla="*/ 504056 w 5360388"/>
                  <a:gd name="connsiteY1" fmla="*/ 504056 h 1802117"/>
                  <a:gd name="connsiteX2" fmla="*/ 5360388 w 5360388"/>
                  <a:gd name="connsiteY2" fmla="*/ 1802117 h 1802117"/>
                  <a:gd name="connsiteX0" fmla="*/ 0 w 5360388"/>
                  <a:gd name="connsiteY0" fmla="*/ 0 h 1802117"/>
                  <a:gd name="connsiteX1" fmla="*/ 216024 w 5360388"/>
                  <a:gd name="connsiteY1" fmla="*/ 1080120 h 1802117"/>
                  <a:gd name="connsiteX2" fmla="*/ 5360388 w 5360388"/>
                  <a:gd name="connsiteY2" fmla="*/ 1802117 h 1802117"/>
                  <a:gd name="connsiteX0" fmla="*/ 41920 w 762000"/>
                  <a:gd name="connsiteY0" fmla="*/ 0 h 4320480"/>
                  <a:gd name="connsiteX1" fmla="*/ 257944 w 762000"/>
                  <a:gd name="connsiteY1" fmla="*/ 1080120 h 4320480"/>
                  <a:gd name="connsiteX2" fmla="*/ 762000 w 76200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504759 w 720080"/>
                  <a:gd name="connsiteY2" fmla="*/ 1989646 h 4320480"/>
                  <a:gd name="connsiteX3" fmla="*/ 720080 w 720080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296143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680519"/>
                  <a:gd name="connsiteX1" fmla="*/ 216024 w 732081"/>
                  <a:gd name="connsiteY1" fmla="*/ 1152127 h 4680519"/>
                  <a:gd name="connsiteX2" fmla="*/ 648072 w 732081"/>
                  <a:gd name="connsiteY2" fmla="*/ 1872207 h 4680519"/>
                  <a:gd name="connsiteX3" fmla="*/ 720080 w 732081"/>
                  <a:gd name="connsiteY3" fmla="*/ 4680519 h 4680519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5616624"/>
                  <a:gd name="connsiteX1" fmla="*/ 269473 w 785530"/>
                  <a:gd name="connsiteY1" fmla="*/ 1872208 h 5616624"/>
                  <a:gd name="connsiteX2" fmla="*/ 701521 w 785530"/>
                  <a:gd name="connsiteY2" fmla="*/ 2592288 h 5616624"/>
                  <a:gd name="connsiteX3" fmla="*/ 773529 w 785530"/>
                  <a:gd name="connsiteY3" fmla="*/ 5616624 h 5616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530" h="5616624">
                    <a:moveTo>
                      <a:pt x="53449" y="0"/>
                    </a:moveTo>
                    <a:cubicBezTo>
                      <a:pt x="67554" y="417325"/>
                      <a:pt x="0" y="1624327"/>
                      <a:pt x="269473" y="1872208"/>
                    </a:cubicBezTo>
                    <a:cubicBezTo>
                      <a:pt x="556061" y="2146604"/>
                      <a:pt x="634255" y="2203467"/>
                      <a:pt x="701521" y="2592288"/>
                    </a:cubicBezTo>
                    <a:cubicBezTo>
                      <a:pt x="785530" y="3216357"/>
                      <a:pt x="737642" y="5228152"/>
                      <a:pt x="773529" y="5616624"/>
                    </a:cubicBezTo>
                  </a:path>
                </a:pathLst>
              </a:custGeom>
              <a:ln w="50800">
                <a:solidFill>
                  <a:schemeClr val="accent4"/>
                </a:solidFill>
                <a:prstDash val="solid"/>
                <a:headEnd w="lg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860032" y="2852936"/>
              <a:ext cx="7473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~</a:t>
              </a:r>
              <a:endParaRPr lang="nl-BE" sz="8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461270" y="260648"/>
            <a:ext cx="7389679" cy="6696744"/>
            <a:chOff x="461270" y="260648"/>
            <a:chExt cx="7389679" cy="6696744"/>
          </a:xfrm>
        </p:grpSpPr>
        <p:grpSp>
          <p:nvGrpSpPr>
            <p:cNvPr id="5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/>
            <p:nvPr/>
          </p:nvGrpSpPr>
          <p:grpSpPr>
            <a:xfrm>
              <a:off x="4432176" y="3602618"/>
              <a:ext cx="614164" cy="864096"/>
              <a:chOff x="6300192" y="5589240"/>
              <a:chExt cx="648072" cy="86409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3"/>
            <p:cNvGrpSpPr/>
            <p:nvPr/>
          </p:nvGrpSpPr>
          <p:grpSpPr>
            <a:xfrm>
              <a:off x="4410968" y="573063"/>
              <a:ext cx="648072" cy="864096"/>
              <a:chOff x="3203848" y="5229200"/>
              <a:chExt cx="648072" cy="86409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31"/>
            <p:cNvGrpSpPr/>
            <p:nvPr/>
          </p:nvGrpSpPr>
          <p:grpSpPr>
            <a:xfrm>
              <a:off x="1782738" y="3578235"/>
              <a:ext cx="614164" cy="864096"/>
              <a:chOff x="6300192" y="5589240"/>
              <a:chExt cx="648072" cy="86409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2392710" y="1437159"/>
              <a:ext cx="0" cy="2135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10594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042148" y="1365151"/>
              <a:ext cx="0" cy="2279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60032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331640" y="548680"/>
              <a:ext cx="5544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5"/>
              <a:endCxn id="66" idx="1"/>
            </p:cNvCxnSpPr>
            <p:nvPr/>
          </p:nvCxnSpPr>
          <p:spPr>
            <a:xfrm>
              <a:off x="2517907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1"/>
            <p:cNvGrpSpPr/>
            <p:nvPr/>
          </p:nvGrpSpPr>
          <p:grpSpPr>
            <a:xfrm flipH="1">
              <a:off x="3372247" y="4226307"/>
              <a:ext cx="360040" cy="504056"/>
              <a:chOff x="6300192" y="5589240"/>
              <a:chExt cx="648072" cy="86409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76" name="Group 31"/>
            <p:cNvGrpSpPr/>
            <p:nvPr/>
          </p:nvGrpSpPr>
          <p:grpSpPr>
            <a:xfrm>
              <a:off x="2771800" y="5090403"/>
              <a:ext cx="614164" cy="864096"/>
              <a:chOff x="6300192" y="5589240"/>
              <a:chExt cx="648072" cy="864096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>
              <a:endCxn id="94" idx="1"/>
            </p:cNvCxnSpPr>
            <p:nvPr/>
          </p:nvCxnSpPr>
          <p:spPr>
            <a:xfrm>
              <a:off x="5170302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31"/>
            <p:cNvGrpSpPr/>
            <p:nvPr/>
          </p:nvGrpSpPr>
          <p:grpSpPr>
            <a:xfrm flipH="1">
              <a:off x="6024642" y="4226307"/>
              <a:ext cx="360040" cy="504056"/>
              <a:chOff x="6300192" y="5589240"/>
              <a:chExt cx="648072" cy="86409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5675644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95" name="Group 31"/>
            <p:cNvGrpSpPr/>
            <p:nvPr/>
          </p:nvGrpSpPr>
          <p:grpSpPr>
            <a:xfrm>
              <a:off x="5424195" y="5090403"/>
              <a:ext cx="614164" cy="864096"/>
              <a:chOff x="6300192" y="5589240"/>
              <a:chExt cx="648072" cy="86409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3203848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68144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380010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029448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31640" y="600212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331640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08104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BL2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71800" y="3841884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H</a:t>
              </a:r>
              <a:endParaRPr lang="nl-BE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36096" y="3841884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L</a:t>
              </a:r>
              <a:endParaRPr lang="nl-BE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7904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72200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SL2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37" idx="6"/>
              <a:endCxn id="38" idx="2"/>
            </p:cNvCxnSpPr>
            <p:nvPr/>
          </p:nvCxnSpPr>
          <p:spPr>
            <a:xfrm>
              <a:off x="2570634" y="2894159"/>
              <a:ext cx="2289398" cy="0"/>
            </a:xfrm>
            <a:prstGeom prst="line">
              <a:avLst/>
            </a:prstGeom>
            <a:ln w="889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020272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20272" y="5786100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3707904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5566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4788024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83968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051720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47664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6300192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317392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3635896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53096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3419872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6156176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23928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0232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95736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60032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345"/>
          <p:cNvGrpSpPr/>
          <p:nvPr/>
        </p:nvGrpSpPr>
        <p:grpSpPr>
          <a:xfrm>
            <a:off x="323528" y="0"/>
            <a:ext cx="8607541" cy="6688524"/>
            <a:chOff x="323528" y="0"/>
            <a:chExt cx="8607541" cy="66885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03648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99792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437556" y="1772816"/>
              <a:ext cx="1202990" cy="458438"/>
              <a:chOff x="1437556" y="1268760"/>
              <a:chExt cx="1202990" cy="458438"/>
            </a:xfrm>
          </p:grpSpPr>
          <p:pic>
            <p:nvPicPr>
              <p:cNvPr id="1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1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1437556" y="2204864"/>
              <a:ext cx="1202990" cy="458438"/>
              <a:chOff x="1437556" y="1268760"/>
              <a:chExt cx="1202990" cy="458438"/>
            </a:xfrm>
          </p:grpSpPr>
          <p:pic>
            <p:nvPicPr>
              <p:cNvPr id="2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2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/>
            <p:cNvGrpSpPr/>
            <p:nvPr/>
          </p:nvGrpSpPr>
          <p:grpSpPr>
            <a:xfrm>
              <a:off x="1437556" y="2708920"/>
              <a:ext cx="1202990" cy="458438"/>
              <a:chOff x="1437556" y="1268760"/>
              <a:chExt cx="1202990" cy="458438"/>
            </a:xfrm>
          </p:grpSpPr>
          <p:pic>
            <p:nvPicPr>
              <p:cNvPr id="3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 rot="5400000">
              <a:off x="1808445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7556" y="3717032"/>
              <a:ext cx="1202990" cy="458438"/>
              <a:chOff x="1437556" y="1268760"/>
              <a:chExt cx="1202990" cy="458438"/>
            </a:xfrm>
          </p:grpSpPr>
          <p:pic>
            <p:nvPicPr>
              <p:cNvPr id="4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50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5452772" y="278092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 rot="1689459">
              <a:off x="1368294" y="4502346"/>
              <a:ext cx="864096" cy="982420"/>
              <a:chOff x="7740352" y="3901202"/>
              <a:chExt cx="864096" cy="982420"/>
            </a:xfrm>
          </p:grpSpPr>
          <p:grpSp>
            <p:nvGrpSpPr>
              <p:cNvPr id="327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338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Connector 327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Oval 350"/>
            <p:cNvSpPr/>
            <p:nvPr/>
          </p:nvSpPr>
          <p:spPr>
            <a:xfrm>
              <a:off x="133164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2" name="Oval 351"/>
            <p:cNvSpPr/>
            <p:nvPr/>
          </p:nvSpPr>
          <p:spPr>
            <a:xfrm>
              <a:off x="133164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3" name="Oval 352"/>
            <p:cNvSpPr/>
            <p:nvPr/>
          </p:nvSpPr>
          <p:spPr>
            <a:xfrm>
              <a:off x="133164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4" name="Oval 353"/>
            <p:cNvSpPr/>
            <p:nvPr/>
          </p:nvSpPr>
          <p:spPr>
            <a:xfrm>
              <a:off x="1331640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5" name="Oval 354"/>
            <p:cNvSpPr/>
            <p:nvPr/>
          </p:nvSpPr>
          <p:spPr>
            <a:xfrm>
              <a:off x="1331640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7" name="Oval 356"/>
            <p:cNvSpPr/>
            <p:nvPr/>
          </p:nvSpPr>
          <p:spPr>
            <a:xfrm>
              <a:off x="2615084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" name="Oval 357"/>
            <p:cNvSpPr/>
            <p:nvPr/>
          </p:nvSpPr>
          <p:spPr>
            <a:xfrm>
              <a:off x="2627784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" name="Oval 358"/>
            <p:cNvSpPr/>
            <p:nvPr/>
          </p:nvSpPr>
          <p:spPr>
            <a:xfrm>
              <a:off x="2627784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0" name="Oval 359"/>
            <p:cNvSpPr/>
            <p:nvPr/>
          </p:nvSpPr>
          <p:spPr>
            <a:xfrm>
              <a:off x="2627784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2" name="Straight Connector 361"/>
            <p:cNvCxnSpPr/>
            <p:nvPr/>
          </p:nvCxnSpPr>
          <p:spPr>
            <a:xfrm>
              <a:off x="3525333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821477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373"/>
            <p:cNvGrpSpPr/>
            <p:nvPr/>
          </p:nvGrpSpPr>
          <p:grpSpPr>
            <a:xfrm>
              <a:off x="3559241" y="1772816"/>
              <a:ext cx="1202990" cy="458438"/>
              <a:chOff x="1437556" y="1268760"/>
              <a:chExt cx="1202990" cy="458438"/>
            </a:xfrm>
          </p:grpSpPr>
          <p:pic>
            <p:nvPicPr>
              <p:cNvPr id="37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7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4" name="Group 383"/>
            <p:cNvGrpSpPr/>
            <p:nvPr/>
          </p:nvGrpSpPr>
          <p:grpSpPr>
            <a:xfrm>
              <a:off x="3559241" y="2204864"/>
              <a:ext cx="1202990" cy="458438"/>
              <a:chOff x="1437556" y="1268760"/>
              <a:chExt cx="1202990" cy="458438"/>
            </a:xfrm>
          </p:grpSpPr>
          <p:pic>
            <p:nvPicPr>
              <p:cNvPr id="38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8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Group 393"/>
            <p:cNvGrpSpPr/>
            <p:nvPr/>
          </p:nvGrpSpPr>
          <p:grpSpPr>
            <a:xfrm>
              <a:off x="3559241" y="2708920"/>
              <a:ext cx="1202990" cy="458438"/>
              <a:chOff x="1437556" y="1268760"/>
              <a:chExt cx="1202990" cy="458438"/>
            </a:xfrm>
          </p:grpSpPr>
          <p:pic>
            <p:nvPicPr>
              <p:cNvPr id="3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Arrow Connector 39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TextBox 403"/>
            <p:cNvSpPr txBox="1"/>
            <p:nvPr/>
          </p:nvSpPr>
          <p:spPr>
            <a:xfrm rot="5400000">
              <a:off x="3930130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3559241" y="3717032"/>
              <a:ext cx="1202990" cy="458438"/>
              <a:chOff x="1437556" y="1268760"/>
              <a:chExt cx="1202990" cy="458438"/>
            </a:xfrm>
          </p:grpSpPr>
          <p:pic>
            <p:nvPicPr>
              <p:cNvPr id="40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07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3" name="Oval 432"/>
            <p:cNvSpPr/>
            <p:nvPr/>
          </p:nvSpPr>
          <p:spPr>
            <a:xfrm>
              <a:off x="3453325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4" name="Oval 433"/>
            <p:cNvSpPr/>
            <p:nvPr/>
          </p:nvSpPr>
          <p:spPr>
            <a:xfrm>
              <a:off x="3453325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5" name="Oval 434"/>
            <p:cNvSpPr/>
            <p:nvPr/>
          </p:nvSpPr>
          <p:spPr>
            <a:xfrm>
              <a:off x="3453325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6" name="Oval 435"/>
            <p:cNvSpPr/>
            <p:nvPr/>
          </p:nvSpPr>
          <p:spPr>
            <a:xfrm>
              <a:off x="3453325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7" name="Oval 436"/>
            <p:cNvSpPr/>
            <p:nvPr/>
          </p:nvSpPr>
          <p:spPr>
            <a:xfrm>
              <a:off x="3453325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9" name="Oval 438"/>
            <p:cNvSpPr/>
            <p:nvPr/>
          </p:nvSpPr>
          <p:spPr>
            <a:xfrm>
              <a:off x="4736769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0" name="Oval 439"/>
            <p:cNvSpPr/>
            <p:nvPr/>
          </p:nvSpPr>
          <p:spPr>
            <a:xfrm>
              <a:off x="4749469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1" name="Oval 440"/>
            <p:cNvSpPr/>
            <p:nvPr/>
          </p:nvSpPr>
          <p:spPr>
            <a:xfrm>
              <a:off x="4749469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2" name="Oval 441"/>
            <p:cNvSpPr/>
            <p:nvPr/>
          </p:nvSpPr>
          <p:spPr>
            <a:xfrm>
              <a:off x="4749469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6588224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884368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6622132" y="1772816"/>
              <a:ext cx="1202990" cy="458438"/>
              <a:chOff x="1437556" y="1268760"/>
              <a:chExt cx="1202990" cy="458438"/>
            </a:xfrm>
          </p:grpSpPr>
          <p:pic>
            <p:nvPicPr>
              <p:cNvPr id="45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5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6" name="Group 465"/>
            <p:cNvGrpSpPr/>
            <p:nvPr/>
          </p:nvGrpSpPr>
          <p:grpSpPr>
            <a:xfrm>
              <a:off x="6622132" y="2204864"/>
              <a:ext cx="1202990" cy="458438"/>
              <a:chOff x="1437556" y="1268760"/>
              <a:chExt cx="1202990" cy="458438"/>
            </a:xfrm>
          </p:grpSpPr>
          <p:pic>
            <p:nvPicPr>
              <p:cNvPr id="46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6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6" name="Group 475"/>
            <p:cNvGrpSpPr/>
            <p:nvPr/>
          </p:nvGrpSpPr>
          <p:grpSpPr>
            <a:xfrm>
              <a:off x="6622132" y="2708920"/>
              <a:ext cx="1202990" cy="458438"/>
              <a:chOff x="1437556" y="1268760"/>
              <a:chExt cx="1202990" cy="458438"/>
            </a:xfrm>
          </p:grpSpPr>
          <p:pic>
            <p:nvPicPr>
              <p:cNvPr id="47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7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6" name="TextBox 485"/>
            <p:cNvSpPr txBox="1"/>
            <p:nvPr/>
          </p:nvSpPr>
          <p:spPr>
            <a:xfrm rot="5400000">
              <a:off x="6993021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6622132" y="3717032"/>
              <a:ext cx="1202990" cy="458438"/>
              <a:chOff x="1437556" y="1268760"/>
              <a:chExt cx="1202990" cy="458438"/>
            </a:xfrm>
          </p:grpSpPr>
          <p:pic>
            <p:nvPicPr>
              <p:cNvPr id="4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8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9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5" name="Oval 514"/>
            <p:cNvSpPr/>
            <p:nvPr/>
          </p:nvSpPr>
          <p:spPr>
            <a:xfrm>
              <a:off x="6516216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6" name="Oval 515"/>
            <p:cNvSpPr/>
            <p:nvPr/>
          </p:nvSpPr>
          <p:spPr>
            <a:xfrm>
              <a:off x="6516216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7" name="Oval 516"/>
            <p:cNvSpPr/>
            <p:nvPr/>
          </p:nvSpPr>
          <p:spPr>
            <a:xfrm>
              <a:off x="6516216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8" name="Oval 517"/>
            <p:cNvSpPr/>
            <p:nvPr/>
          </p:nvSpPr>
          <p:spPr>
            <a:xfrm>
              <a:off x="6516216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9" name="Oval 518"/>
            <p:cNvSpPr/>
            <p:nvPr/>
          </p:nvSpPr>
          <p:spPr>
            <a:xfrm>
              <a:off x="6516216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1" name="Oval 520"/>
            <p:cNvSpPr/>
            <p:nvPr/>
          </p:nvSpPr>
          <p:spPr>
            <a:xfrm>
              <a:off x="7799660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2" name="Oval 521"/>
            <p:cNvSpPr/>
            <p:nvPr/>
          </p:nvSpPr>
          <p:spPr>
            <a:xfrm>
              <a:off x="781236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3" name="Oval 522"/>
            <p:cNvSpPr/>
            <p:nvPr/>
          </p:nvSpPr>
          <p:spPr>
            <a:xfrm>
              <a:off x="781236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4" name="Oval 523"/>
            <p:cNvSpPr/>
            <p:nvPr/>
          </p:nvSpPr>
          <p:spPr>
            <a:xfrm>
              <a:off x="781236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190973" y="5229200"/>
              <a:ext cx="5112568" cy="0"/>
            </a:xfrm>
            <a:prstGeom prst="line">
              <a:avLst/>
            </a:prstGeom>
            <a:ln w="1143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 rot="1689459">
              <a:off x="3489979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16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427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7" name="Straight Connector 416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421" name="Straight Connector 420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0" name="Straight Connector 419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Oval 437"/>
            <p:cNvSpPr/>
            <p:nvPr/>
          </p:nvSpPr>
          <p:spPr>
            <a:xfrm>
              <a:off x="4205155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0" name="Oval 519"/>
            <p:cNvSpPr/>
            <p:nvPr/>
          </p:nvSpPr>
          <p:spPr>
            <a:xfrm>
              <a:off x="7268046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97" name="Group 496"/>
            <p:cNvGrpSpPr/>
            <p:nvPr/>
          </p:nvGrpSpPr>
          <p:grpSpPr>
            <a:xfrm rot="1689459">
              <a:off x="6552870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98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509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9" name="Straight Connector 498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1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503" name="Straight Connector 502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43"/>
            <p:cNvGrpSpPr/>
            <p:nvPr/>
          </p:nvGrpSpPr>
          <p:grpSpPr>
            <a:xfrm>
              <a:off x="777878" y="94330"/>
              <a:ext cx="648072" cy="864096"/>
              <a:chOff x="3203848" y="5229200"/>
              <a:chExt cx="648072" cy="864096"/>
            </a:xfrm>
          </p:grpSpPr>
          <p:cxnSp>
            <p:nvCxnSpPr>
              <p:cNvPr id="607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Group 31"/>
            <p:cNvGrpSpPr/>
            <p:nvPr/>
          </p:nvGrpSpPr>
          <p:grpSpPr>
            <a:xfrm>
              <a:off x="794131" y="5683550"/>
              <a:ext cx="614164" cy="864096"/>
              <a:chOff x="6300192" y="5589240"/>
              <a:chExt cx="648072" cy="864096"/>
            </a:xfrm>
          </p:grpSpPr>
          <p:cxnSp>
            <p:nvCxnSpPr>
              <p:cNvPr id="586" name="Straight Connector 58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43"/>
            <p:cNvGrpSpPr/>
            <p:nvPr/>
          </p:nvGrpSpPr>
          <p:grpSpPr>
            <a:xfrm>
              <a:off x="2888412" y="94330"/>
              <a:ext cx="648072" cy="864096"/>
              <a:chOff x="3203848" y="5229200"/>
              <a:chExt cx="648072" cy="864096"/>
            </a:xfrm>
          </p:grpSpPr>
          <p:cxnSp>
            <p:nvCxnSpPr>
              <p:cNvPr id="615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43"/>
            <p:cNvGrpSpPr/>
            <p:nvPr/>
          </p:nvGrpSpPr>
          <p:grpSpPr>
            <a:xfrm>
              <a:off x="5951303" y="94330"/>
              <a:ext cx="648072" cy="864096"/>
              <a:chOff x="3203848" y="5229200"/>
              <a:chExt cx="648072" cy="864096"/>
            </a:xfrm>
          </p:grpSpPr>
          <p:cxnSp>
            <p:nvCxnSpPr>
              <p:cNvPr id="623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31"/>
            <p:cNvGrpSpPr/>
            <p:nvPr/>
          </p:nvGrpSpPr>
          <p:grpSpPr>
            <a:xfrm>
              <a:off x="2910714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1" name="Straight Connector 63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31"/>
            <p:cNvGrpSpPr/>
            <p:nvPr/>
          </p:nvGrpSpPr>
          <p:grpSpPr>
            <a:xfrm>
              <a:off x="5978707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9" name="Straight Connector 63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31"/>
            <p:cNvGrpSpPr/>
            <p:nvPr/>
          </p:nvGrpSpPr>
          <p:grpSpPr>
            <a:xfrm>
              <a:off x="728600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47" name="Straight Connector 64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31"/>
            <p:cNvGrpSpPr/>
            <p:nvPr/>
          </p:nvGrpSpPr>
          <p:grpSpPr>
            <a:xfrm>
              <a:off x="4206858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/>
            <p:cNvSpPr/>
            <p:nvPr/>
          </p:nvSpPr>
          <p:spPr>
            <a:xfrm>
              <a:off x="2083470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674" name="Group 31"/>
            <p:cNvGrpSpPr/>
            <p:nvPr/>
          </p:nvGrpSpPr>
          <p:grpSpPr>
            <a:xfrm>
              <a:off x="207402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75" name="Straight Connector 67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2" name="Straight Connector 681"/>
            <p:cNvCxnSpPr/>
            <p:nvPr/>
          </p:nvCxnSpPr>
          <p:spPr>
            <a:xfrm>
              <a:off x="323528" y="94330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323528" y="6547646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TextBox 684"/>
            <p:cNvSpPr txBox="1"/>
            <p:nvPr/>
          </p:nvSpPr>
          <p:spPr>
            <a:xfrm>
              <a:off x="8100392" y="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8100392" y="616530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617983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BL0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2771800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5796136" y="1537628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</a:rPr>
                <a:t>BLx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194458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SL0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406794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7164288" y="69269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2"/>
                  </a:solidFill>
                </a:rPr>
                <a:t>SLx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5148064" y="4725144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3"/>
                  </a:solidFill>
                </a:rPr>
                <a:t>LBout</a:t>
              </a:r>
              <a:endParaRPr lang="nl-BE" sz="2800" dirty="0">
                <a:solidFill>
                  <a:schemeClr val="accent3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234232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347864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410300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40083</TotalTime>
  <Words>327</Words>
  <Application>Microsoft Office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2229</cp:revision>
  <dcterms:created xsi:type="dcterms:W3CDTF">2014-03-31T12:36:47Z</dcterms:created>
  <dcterms:modified xsi:type="dcterms:W3CDTF">2014-05-27T08:55:50Z</dcterms:modified>
</cp:coreProperties>
</file>