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040" y="1090444"/>
            <a:ext cx="3240360" cy="5616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" name="Group 5"/>
          <p:cNvGrpSpPr/>
          <p:nvPr/>
        </p:nvGrpSpPr>
        <p:grpSpPr>
          <a:xfrm>
            <a:off x="2035873" y="2205656"/>
            <a:ext cx="1762100" cy="1728192"/>
            <a:chOff x="2233836" y="1988840"/>
            <a:chExt cx="1762100" cy="1728192"/>
          </a:xfrm>
        </p:grpSpPr>
        <p:sp>
          <p:nvSpPr>
            <p:cNvPr id="7" name="Oval 6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69165" y="164765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8685" y="2733774"/>
            <a:ext cx="1857080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8264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Oval 21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 flipH="1">
            <a:off x="6938837" y="5589240"/>
            <a:ext cx="648072" cy="864096"/>
            <a:chOff x="6300192" y="5589240"/>
            <a:chExt cx="648072" cy="86409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5439369" y="1484784"/>
            <a:ext cx="648072" cy="864096"/>
            <a:chOff x="3203848" y="5229200"/>
            <a:chExt cx="648072" cy="86409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51"/>
          <p:cNvGrpSpPr/>
          <p:nvPr/>
        </p:nvGrpSpPr>
        <p:grpSpPr>
          <a:xfrm flipH="1">
            <a:off x="6938739" y="1484784"/>
            <a:ext cx="504056" cy="864096"/>
            <a:chOff x="3203848" y="5229200"/>
            <a:chExt cx="648072" cy="86409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642693" y="14847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76256" y="1484784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4088" y="1052736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052736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9979" y="53996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01707" y="5410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9" name="Oval 68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extBox 69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3" name="TextBox 72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692696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907704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067944" y="4941167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09579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32040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flipV="1">
            <a:off x="4682108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 flipV="1">
            <a:off x="3275856" y="4437112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</p:cNvCxnSpPr>
          <p:nvPr/>
        </p:nvCxnSpPr>
        <p:spPr>
          <a:xfrm rot="16200000" flipH="1">
            <a:off x="3459454" y="3281406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786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76"/>
          <p:cNvCxnSpPr/>
          <p:nvPr/>
        </p:nvCxnSpPr>
        <p:spPr>
          <a:xfrm rot="10800000" flipV="1">
            <a:off x="4949072" y="3861047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864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515719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7" name="Trapezoid 16"/>
          <p:cNvSpPr/>
          <p:nvPr/>
        </p:nvSpPr>
        <p:spPr>
          <a:xfrm flipV="1">
            <a:off x="3956244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724150" y="42637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115</cp:revision>
  <dcterms:created xsi:type="dcterms:W3CDTF">2014-03-31T12:36:47Z</dcterms:created>
  <dcterms:modified xsi:type="dcterms:W3CDTF">2014-04-02T07:45:43Z</dcterms:modified>
</cp:coreProperties>
</file>