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8" r:id="rId2"/>
    <p:sldId id="302" r:id="rId3"/>
    <p:sldId id="318" r:id="rId4"/>
    <p:sldId id="319" r:id="rId5"/>
    <p:sldId id="31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3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13" autoAdjust="0"/>
  </p:normalViewPr>
  <p:slideViewPr>
    <p:cSldViewPr snapToGrid="0">
      <p:cViewPr>
        <p:scale>
          <a:sx n="100" d="100"/>
          <a:sy n="100" d="100"/>
        </p:scale>
        <p:origin x="-19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19/03/2014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gi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itchFamily="34" charset="0"/>
              </a:rPr>
              <a:t>Architecture Design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257414" y="166667"/>
            <a:ext cx="5429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ARRAY: add delay to WL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11138" y="1062038"/>
            <a:ext cx="8623300" cy="4224337"/>
            <a:chOff x="211138" y="1062038"/>
            <a:chExt cx="8623300" cy="4224337"/>
          </a:xfrm>
        </p:grpSpPr>
        <p:grpSp>
          <p:nvGrpSpPr>
            <p:cNvPr id="133" name="Group 132"/>
            <p:cNvGrpSpPr/>
            <p:nvPr/>
          </p:nvGrpSpPr>
          <p:grpSpPr>
            <a:xfrm>
              <a:off x="211138" y="1062038"/>
              <a:ext cx="8623300" cy="4224337"/>
              <a:chOff x="211138" y="1062038"/>
              <a:chExt cx="8623300" cy="4224337"/>
            </a:xfrm>
          </p:grpSpPr>
          <p:grpSp>
            <p:nvGrpSpPr>
              <p:cNvPr id="2" name="Group 25"/>
              <p:cNvGrpSpPr/>
              <p:nvPr/>
            </p:nvGrpSpPr>
            <p:grpSpPr>
              <a:xfrm>
                <a:off x="442372" y="1407898"/>
                <a:ext cx="7316701" cy="3878477"/>
                <a:chOff x="269962" y="2360398"/>
                <a:chExt cx="7316701" cy="3878477"/>
              </a:xfrm>
            </p:grpSpPr>
            <p:cxnSp>
              <p:nvCxnSpPr>
                <p:cNvPr id="27" name="Straight Connector 26"/>
                <p:cNvCxnSpPr>
                  <a:stCxn id="117" idx="2"/>
                </p:cNvCxnSpPr>
                <p:nvPr/>
              </p:nvCxnSpPr>
              <p:spPr>
                <a:xfrm>
                  <a:off x="2018158" y="4378821"/>
                  <a:ext cx="1848992" cy="26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5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185694" y="332105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6176010" y="3573780"/>
                  <a:ext cx="7620" cy="15163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stCxn id="35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90" name="Trapezoid 89"/>
                <p:cNvSpPr/>
                <p:nvPr/>
              </p:nvSpPr>
              <p:spPr>
                <a:xfrm rot="16200000">
                  <a:off x="-1134194" y="3959374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92" name="Straight Connector 91"/>
                <p:cNvCxnSpPr>
                  <a:stCxn id="90" idx="2"/>
                </p:cNvCxnSpPr>
                <p:nvPr/>
              </p:nvCxnSpPr>
              <p:spPr>
                <a:xfrm>
                  <a:off x="774018" y="421140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245"/>
                <p:cNvGrpSpPr/>
                <p:nvPr/>
              </p:nvGrpSpPr>
              <p:grpSpPr>
                <a:xfrm>
                  <a:off x="2169840" y="4227137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122" name="Isosceles Triangle 121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23" name="Flowchart: Connector 12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4" name="Group 248"/>
                <p:cNvGrpSpPr/>
                <p:nvPr/>
              </p:nvGrpSpPr>
              <p:grpSpPr>
                <a:xfrm>
                  <a:off x="2880405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120" name="Isosceles Triangle 119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21" name="Flowchart: Connector 120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5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118" name="Isosceles Triangle 117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9" name="Flowchart: Connector 118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96" name="Elbow Connector 95"/>
                <p:cNvCxnSpPr/>
                <p:nvPr/>
              </p:nvCxnSpPr>
              <p:spPr>
                <a:xfrm>
                  <a:off x="3133725" y="3076575"/>
                  <a:ext cx="2438400" cy="4764"/>
                </a:xfrm>
                <a:prstGeom prst="bentConnector3">
                  <a:avLst>
                    <a:gd name="adj1" fmla="val 50000"/>
                  </a:avLst>
                </a:prstGeom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Elbow Connector 96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Elbow Connector 97"/>
                <p:cNvCxnSpPr/>
                <p:nvPr/>
              </p:nvCxnSpPr>
              <p:spPr>
                <a:xfrm flipV="1">
                  <a:off x="3962400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Elbow Connector 99"/>
                <p:cNvCxnSpPr/>
                <p:nvPr/>
              </p:nvCxnSpPr>
              <p:spPr>
                <a:xfrm rot="10800000">
                  <a:off x="3352800" y="3324226"/>
                  <a:ext cx="2204138" cy="2038607"/>
                </a:xfrm>
                <a:prstGeom prst="bentConnector3">
                  <a:avLst>
                    <a:gd name="adj1" fmla="val -128"/>
                  </a:avLst>
                </a:prstGeom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360420" y="3329940"/>
                  <a:ext cx="0" cy="1080135"/>
                </a:xfrm>
                <a:prstGeom prst="line">
                  <a:avLst/>
                </a:prstGeom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0" idx="3"/>
                </p:cNvCxnSpPr>
                <p:nvPr/>
              </p:nvCxnSpPr>
              <p:spPr>
                <a:xfrm flipV="1">
                  <a:off x="521990" y="2360398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72"/>
                <p:cNvGrpSpPr/>
                <p:nvPr/>
              </p:nvGrpSpPr>
              <p:grpSpPr>
                <a:xfrm>
                  <a:off x="1226071" y="40187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16" name="Flowchart: Stored Data 115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1019175" y="4524375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1008690" y="4514851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100"/>
                <p:cNvGrpSpPr/>
                <p:nvPr/>
              </p:nvGrpSpPr>
              <p:grpSpPr>
                <a:xfrm>
                  <a:off x="2771775" y="2829361"/>
                  <a:ext cx="655340" cy="453697"/>
                  <a:chOff x="971600" y="3789040"/>
                  <a:chExt cx="936104" cy="648072"/>
                </a:xfrm>
              </p:grpSpPr>
              <p:sp>
                <p:nvSpPr>
                  <p:cNvPr id="114" name="Flowchart: Delay 113"/>
                  <p:cNvSpPr/>
                  <p:nvPr/>
                </p:nvSpPr>
                <p:spPr>
                  <a:xfrm>
                    <a:off x="971600" y="3789040"/>
                    <a:ext cx="792088" cy="648072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5" name="Flowchart: Connector 114"/>
                  <p:cNvSpPr/>
                  <p:nvPr/>
                </p:nvSpPr>
                <p:spPr>
                  <a:xfrm>
                    <a:off x="1763688" y="4077072"/>
                    <a:ext cx="14401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2647950" y="3133725"/>
                  <a:ext cx="0" cy="12573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2647950" y="3144834"/>
                  <a:ext cx="1111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2290763" y="2933700"/>
                  <a:ext cx="471487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93" name="Isosceles Triangle 9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94" name="Flowchart: Connector 9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95" name="Straight Connector 94"/>
              <p:cNvCxnSpPr/>
              <p:nvPr/>
            </p:nvCxnSpPr>
            <p:spPr>
              <a:xfrm flipH="1" flipV="1">
                <a:off x="1202531" y="3983831"/>
                <a:ext cx="1151104" cy="23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9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30" name="Isosceles Triangle 129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31" name="Flowchart: Connector 130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1138" y="1062038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49375" y="1757363"/>
                <a:ext cx="1206500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901700" y="4243388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85763" y="1497013"/>
              <a:ext cx="523875" cy="2700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0" y="1036091"/>
            <a:ext cx="9144000" cy="5821909"/>
            <a:chOff x="0" y="880547"/>
            <a:chExt cx="9144000" cy="5821909"/>
          </a:xfrm>
        </p:grpSpPr>
        <p:pic>
          <p:nvPicPr>
            <p:cNvPr id="105" name="Picture 104" descr="timing_diagram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0547"/>
              <a:ext cx="9144000" cy="5821909"/>
            </a:xfrm>
            <a:prstGeom prst="rect">
              <a:avLst/>
            </a:prstGeom>
          </p:spPr>
        </p:pic>
        <p:sp>
          <p:nvSpPr>
            <p:cNvPr id="124" name="Freeform 123"/>
            <p:cNvSpPr/>
            <p:nvPr/>
          </p:nvSpPr>
          <p:spPr>
            <a:xfrm>
              <a:off x="2780907" y="1593130"/>
              <a:ext cx="942681" cy="41477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2681" h="414779">
                  <a:moveTo>
                    <a:pt x="0" y="0"/>
                  </a:moveTo>
                  <a:cubicBezTo>
                    <a:pt x="304801" y="336223"/>
                    <a:pt x="600174" y="380214"/>
                    <a:pt x="942681" y="414779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901192" y="1971185"/>
              <a:ext cx="245098" cy="3299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098" h="329938">
                  <a:moveTo>
                    <a:pt x="0" y="0"/>
                  </a:moveTo>
                  <a:cubicBezTo>
                    <a:pt x="21997" y="157114"/>
                    <a:pt x="6286" y="135117"/>
                    <a:pt x="245098" y="329938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4291572" y="2405295"/>
              <a:ext cx="386421" cy="126059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405666 w 710467"/>
                <a:gd name="connsiteY0" fmla="*/ 0 h 513839"/>
                <a:gd name="connsiteX1" fmla="*/ 342507 w 710467"/>
                <a:gd name="connsiteY1" fmla="*/ 513839 h 513839"/>
                <a:gd name="connsiteX0" fmla="*/ 0 w 386421"/>
                <a:gd name="connsiteY0" fmla="*/ 0 h 1260599"/>
                <a:gd name="connsiteX1" fmla="*/ 386421 w 386421"/>
                <a:gd name="connsiteY1" fmla="*/ 1260599 h 126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6421" h="1260599">
                  <a:moveTo>
                    <a:pt x="0" y="0"/>
                  </a:moveTo>
                  <a:cubicBezTo>
                    <a:pt x="304801" y="336223"/>
                    <a:pt x="43914" y="1226034"/>
                    <a:pt x="386421" y="1260599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283952" y="2405295"/>
              <a:ext cx="706461" cy="79577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405666 w 710467"/>
                <a:gd name="connsiteY0" fmla="*/ 0 h 513839"/>
                <a:gd name="connsiteX1" fmla="*/ 342507 w 710467"/>
                <a:gd name="connsiteY1" fmla="*/ 513839 h 513839"/>
                <a:gd name="connsiteX0" fmla="*/ 0 w 386421"/>
                <a:gd name="connsiteY0" fmla="*/ 0 h 1260599"/>
                <a:gd name="connsiteX1" fmla="*/ 386421 w 386421"/>
                <a:gd name="connsiteY1" fmla="*/ 1260599 h 1260599"/>
                <a:gd name="connsiteX0" fmla="*/ 0 w 706461"/>
                <a:gd name="connsiteY0" fmla="*/ 0 h 795779"/>
                <a:gd name="connsiteX1" fmla="*/ 706461 w 706461"/>
                <a:gd name="connsiteY1" fmla="*/ 795779 h 79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6461" h="795779">
                  <a:moveTo>
                    <a:pt x="0" y="0"/>
                  </a:moveTo>
                  <a:cubicBezTo>
                    <a:pt x="304801" y="336223"/>
                    <a:pt x="363954" y="761214"/>
                    <a:pt x="706461" y="795779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868932" y="3487565"/>
              <a:ext cx="234886" cy="39089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86" h="390898">
                  <a:moveTo>
                    <a:pt x="0" y="0"/>
                  </a:moveTo>
                  <a:cubicBezTo>
                    <a:pt x="21997" y="157114"/>
                    <a:pt x="234886" y="104637"/>
                    <a:pt x="229858" y="390898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713291" y="3533285"/>
              <a:ext cx="291936" cy="121766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936" h="1217668">
                  <a:moveTo>
                    <a:pt x="155639" y="0"/>
                  </a:moveTo>
                  <a:cubicBezTo>
                    <a:pt x="291936" y="279034"/>
                    <a:pt x="0" y="992367"/>
                    <a:pt x="254052" y="1217668"/>
                  </a:cubicBezTo>
                </a:path>
              </a:pathLst>
            </a:cu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257414" y="166667"/>
            <a:ext cx="5429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ARRAY: add delay to WL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4932366" y="4060304"/>
            <a:ext cx="282411" cy="207491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411" h="2074918">
                <a:moveTo>
                  <a:pt x="146114" y="0"/>
                </a:moveTo>
                <a:cubicBezTo>
                  <a:pt x="282411" y="279034"/>
                  <a:pt x="0" y="1849617"/>
                  <a:pt x="254052" y="2074918"/>
                </a:cubicBezTo>
              </a:path>
            </a:pathLst>
          </a:cu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463" descr="buffered l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5754" y="533400"/>
            <a:ext cx="5200100" cy="482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1619239" y="128567"/>
            <a:ext cx="629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ARRAY: Buffers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461" name="Group 460"/>
          <p:cNvGrpSpPr/>
          <p:nvPr/>
        </p:nvGrpSpPr>
        <p:grpSpPr>
          <a:xfrm>
            <a:off x="1428750" y="2733675"/>
            <a:ext cx="7477125" cy="4124325"/>
            <a:chOff x="277738" y="1704975"/>
            <a:chExt cx="8590653" cy="4510392"/>
          </a:xfrm>
        </p:grpSpPr>
        <p:grpSp>
          <p:nvGrpSpPr>
            <p:cNvPr id="181" name="Group 180"/>
            <p:cNvGrpSpPr/>
            <p:nvPr/>
          </p:nvGrpSpPr>
          <p:grpSpPr>
            <a:xfrm>
              <a:off x="3848246" y="1780406"/>
              <a:ext cx="5020145" cy="4186586"/>
              <a:chOff x="666896" y="1808981"/>
              <a:chExt cx="5020145" cy="418658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666896" y="3505828"/>
                <a:ext cx="11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RefEnable</a:t>
                </a:r>
                <a:endParaRPr lang="nl-BE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531490" y="1808981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27" name="Straight Connector 26"/>
                <p:cNvCxnSpPr>
                  <a:stCxn id="117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16" name="Flowchart: Stored Data 115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31" name="Flowchart: Connector 13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93" name="Isosceles Triangle 92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94" name="Flowchart: Connector 93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2533062" y="3054910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35" name="Straight Connector 134"/>
                <p:cNvCxnSpPr>
                  <a:stCxn id="149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48" name="Flowchart: Stored Data 147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9" name="Flowchart: Connector 148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6" name="Isosceles Triangle 145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7" name="Flowchart: Connector 146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43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4" name="Isosceles Triangle 143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5" name="Flowchart: Connector 144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2534631" y="4838144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51" name="Straight Connector 150"/>
                <p:cNvCxnSpPr>
                  <a:stCxn id="165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64" name="Flowchart: Stored Data 163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5" name="Flowchart: Connector 164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2" name="Isosceles Triangle 161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3" name="Flowchart: Connector 162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5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0" name="Isosceles Triangle 15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1" name="Flowchart: Connector 16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1169856" y="3925476"/>
                <a:ext cx="1376364" cy="297557"/>
                <a:chOff x="3387119" y="5850410"/>
                <a:chExt cx="1376364" cy="297557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3387119" y="5986676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Isosceles Triangle 166"/>
                <p:cNvSpPr/>
                <p:nvPr/>
              </p:nvSpPr>
              <p:spPr>
                <a:xfrm rot="5400000">
                  <a:off x="4082496" y="5850410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8" name="Isosceles Triangle 167"/>
                <p:cNvSpPr/>
                <p:nvPr/>
              </p:nvSpPr>
              <p:spPr>
                <a:xfrm rot="5400000">
                  <a:off x="3596721" y="5859935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0" name="Straight Connector 169"/>
              <p:cNvCxnSpPr/>
              <p:nvPr/>
            </p:nvCxnSpPr>
            <p:spPr>
              <a:xfrm flipH="1">
                <a:off x="2543175" y="2581275"/>
                <a:ext cx="2381" cy="30360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698656" y="4365020"/>
                <a:ext cx="74389" cy="302981"/>
                <a:chOff x="4384456" y="5952520"/>
                <a:chExt cx="74389" cy="302981"/>
              </a:xfrm>
            </p:grpSpPr>
            <p:sp>
              <p:nvSpPr>
                <p:cNvPr id="176" name="Flowchart: Connector 175"/>
                <p:cNvSpPr/>
                <p:nvPr/>
              </p:nvSpPr>
              <p:spPr>
                <a:xfrm>
                  <a:off x="4386821" y="5952520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4386837" y="606920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8" name="Flowchart: Connector 177"/>
                <p:cNvSpPr/>
                <p:nvPr/>
              </p:nvSpPr>
              <p:spPr>
                <a:xfrm>
                  <a:off x="4384456" y="6183493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3743880" y="4294011"/>
                <a:ext cx="19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Number of </a:t>
                </a:r>
                <a:r>
                  <a:rPr lang="en-US" dirty="0" err="1" smtClean="0"/>
                  <a:t>Bitlines</a:t>
                </a:r>
                <a:endParaRPr lang="nl-BE" dirty="0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4431306" y="4222229"/>
              <a:ext cx="707972" cy="92385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973" h="923850">
                  <a:moveTo>
                    <a:pt x="437624" y="0"/>
                  </a:moveTo>
                  <a:cubicBezTo>
                    <a:pt x="692882" y="220710"/>
                    <a:pt x="707973" y="889049"/>
                    <a:pt x="0" y="923850"/>
                  </a:cubicBezTo>
                </a:path>
              </a:pathLst>
            </a:cu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7738" y="4891928"/>
              <a:ext cx="72728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Buffer designed with logical effort</a:t>
              </a:r>
            </a:p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(stage effort = 4)</a:t>
              </a:r>
            </a:p>
            <a:p>
              <a:endParaRPr lang="en-US" sz="2000" dirty="0" smtClean="0">
                <a:solidFill>
                  <a:srgbClr val="002060"/>
                </a:solidFill>
              </a:endParaRPr>
            </a:p>
            <a:p>
              <a:endParaRPr lang="nl-BE" sz="2000" dirty="0">
                <a:solidFill>
                  <a:srgbClr val="002060"/>
                </a:solidFill>
              </a:endParaRPr>
            </a:p>
          </p:txBody>
        </p:sp>
        <p:sp>
          <p:nvSpPr>
            <p:cNvPr id="458" name="Rounded Rectangle 457"/>
            <p:cNvSpPr/>
            <p:nvPr/>
          </p:nvSpPr>
          <p:spPr>
            <a:xfrm>
              <a:off x="6191250" y="1704975"/>
              <a:ext cx="1800225" cy="12573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60" name="Group 459"/>
          <p:cNvGrpSpPr/>
          <p:nvPr/>
        </p:nvGrpSpPr>
        <p:grpSpPr>
          <a:xfrm>
            <a:off x="5172075" y="742950"/>
            <a:ext cx="3733799" cy="1809750"/>
            <a:chOff x="361950" y="661990"/>
            <a:chExt cx="3981450" cy="2062160"/>
          </a:xfrm>
        </p:grpSpPr>
        <p:grpSp>
          <p:nvGrpSpPr>
            <p:cNvPr id="362" name="Group 361"/>
            <p:cNvGrpSpPr>
              <a:grpSpLocks noChangeAspect="1"/>
            </p:cNvGrpSpPr>
            <p:nvPr/>
          </p:nvGrpSpPr>
          <p:grpSpPr>
            <a:xfrm>
              <a:off x="392118" y="661990"/>
              <a:ext cx="3880484" cy="1900952"/>
              <a:chOff x="211138" y="1062038"/>
              <a:chExt cx="8623300" cy="4224337"/>
            </a:xfrm>
          </p:grpSpPr>
          <p:grpSp>
            <p:nvGrpSpPr>
              <p:cNvPr id="363" name="Group 132"/>
              <p:cNvGrpSpPr/>
              <p:nvPr/>
            </p:nvGrpSpPr>
            <p:grpSpPr>
              <a:xfrm>
                <a:off x="211138" y="1062038"/>
                <a:ext cx="8623300" cy="4224337"/>
                <a:chOff x="211138" y="1062038"/>
                <a:chExt cx="8623300" cy="4224337"/>
              </a:xfrm>
            </p:grpSpPr>
            <p:grpSp>
              <p:nvGrpSpPr>
                <p:cNvPr id="365" name="Group 25"/>
                <p:cNvGrpSpPr/>
                <p:nvPr/>
              </p:nvGrpSpPr>
              <p:grpSpPr>
                <a:xfrm>
                  <a:off x="442372" y="1407898"/>
                  <a:ext cx="7316701" cy="3878477"/>
                  <a:chOff x="269962" y="2360398"/>
                  <a:chExt cx="7316701" cy="3878477"/>
                </a:xfrm>
              </p:grpSpPr>
              <p:cxnSp>
                <p:nvCxnSpPr>
                  <p:cNvPr id="383" name="Straight Connector 382"/>
                  <p:cNvCxnSpPr>
                    <a:stCxn id="450" idx="2"/>
                  </p:cNvCxnSpPr>
                  <p:nvPr/>
                </p:nvCxnSpPr>
                <p:spPr>
                  <a:xfrm>
                    <a:off x="2018158" y="4378821"/>
                    <a:ext cx="1848992" cy="267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4768762" y="4300012"/>
                    <a:ext cx="0" cy="36004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Arrow Connector 384"/>
                  <p:cNvCxnSpPr/>
                  <p:nvPr/>
                </p:nvCxnSpPr>
                <p:spPr>
                  <a:xfrm>
                    <a:off x="4760253" y="4660052"/>
                    <a:ext cx="156716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65587" y="4300012"/>
                    <a:ext cx="149313" cy="52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696754" y="4300012"/>
                    <a:ext cx="0" cy="3600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590838" y="4484286"/>
                    <a:ext cx="10591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 flipV="1">
                    <a:off x="4920713" y="4155996"/>
                    <a:ext cx="0" cy="1585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90" name="Picture 8" descr="http://lateblt.tripod.com/resistor.gif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 rot="5400000">
                    <a:off x="4691737" y="3754850"/>
                    <a:ext cx="466439" cy="348139"/>
                  </a:xfrm>
                  <a:prstGeom prst="rect">
                    <a:avLst/>
                  </a:prstGeom>
                  <a:noFill/>
                </p:spPr>
              </p:pic>
              <p:cxnSp>
                <p:nvCxnSpPr>
                  <p:cNvPr id="391" name="Straight Connector 390"/>
                  <p:cNvCxnSpPr/>
                  <p:nvPr/>
                </p:nvCxnSpPr>
                <p:spPr>
                  <a:xfrm>
                    <a:off x="4919291" y="4660052"/>
                    <a:ext cx="2753" cy="43582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4645546" y="5090593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Arrow Connector 392"/>
                  <p:cNvCxnSpPr/>
                  <p:nvPr/>
                </p:nvCxnSpPr>
                <p:spPr>
                  <a:xfrm>
                    <a:off x="4645546" y="5594649"/>
                    <a:ext cx="28803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4645546" y="5090593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573538" y="5090593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285506" y="5349129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928394" y="5588000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5912371" y="5100118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/>
                  <p:cNvCxnSpPr/>
                  <p:nvPr/>
                </p:nvCxnSpPr>
                <p:spPr>
                  <a:xfrm>
                    <a:off x="5912371" y="5604174"/>
                    <a:ext cx="28803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/>
                  <p:cNvCxnSpPr/>
                  <p:nvPr/>
                </p:nvCxnSpPr>
                <p:spPr>
                  <a:xfrm>
                    <a:off x="5912371" y="5100118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5840363" y="5100118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5552331" y="5358654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6195219" y="5597525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4" name="Oval 403"/>
                  <p:cNvSpPr/>
                  <p:nvPr/>
                </p:nvSpPr>
                <p:spPr>
                  <a:xfrm>
                    <a:off x="4791075" y="4791075"/>
                    <a:ext cx="228600" cy="2286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5902846" y="2823643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Arrow Connector 405"/>
                  <p:cNvCxnSpPr/>
                  <p:nvPr/>
                </p:nvCxnSpPr>
                <p:spPr>
                  <a:xfrm flipH="1">
                    <a:off x="5898781" y="2819400"/>
                    <a:ext cx="290090" cy="3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5902846" y="3312593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/>
                  <p:cNvCxnSpPr/>
                  <p:nvPr/>
                </p:nvCxnSpPr>
                <p:spPr>
                  <a:xfrm>
                    <a:off x="5830838" y="2823643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/>
                  <p:cNvCxnSpPr/>
                  <p:nvPr/>
                </p:nvCxnSpPr>
                <p:spPr>
                  <a:xfrm>
                    <a:off x="5542806" y="3082179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6185694" y="3321050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6176185" y="2578101"/>
                    <a:ext cx="0" cy="25082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 flipH="1">
                    <a:off x="6176010" y="3573780"/>
                    <a:ext cx="7620" cy="151638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>
                    <a:stCxn id="390" idx="1"/>
                  </p:cNvCxnSpPr>
                  <p:nvPr/>
                </p:nvCxnSpPr>
                <p:spPr>
                  <a:xfrm>
                    <a:off x="4924956" y="3695700"/>
                    <a:ext cx="2615034" cy="762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4" name="Oval 413"/>
                  <p:cNvSpPr/>
                  <p:nvPr/>
                </p:nvSpPr>
                <p:spPr>
                  <a:xfrm>
                    <a:off x="6063615" y="3579495"/>
                    <a:ext cx="228600" cy="2286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4647619" y="5860211"/>
                    <a:ext cx="18002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5151675" y="5932219"/>
                    <a:ext cx="64807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/>
                  <p:cNvCxnSpPr/>
                  <p:nvPr/>
                </p:nvCxnSpPr>
                <p:spPr>
                  <a:xfrm>
                    <a:off x="5327441" y="6004227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/>
                  <p:cNvCxnSpPr/>
                  <p:nvPr/>
                </p:nvCxnSpPr>
                <p:spPr>
                  <a:xfrm>
                    <a:off x="5428148" y="6076235"/>
                    <a:ext cx="8039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/>
                  <p:cNvCxnSpPr/>
                  <p:nvPr/>
                </p:nvCxnSpPr>
                <p:spPr>
                  <a:xfrm flipV="1">
                    <a:off x="5724525" y="2566988"/>
                    <a:ext cx="881063" cy="47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/>
                  <p:cNvCxnSpPr/>
                  <p:nvPr/>
                </p:nvCxnSpPr>
                <p:spPr>
                  <a:xfrm>
                    <a:off x="7537450" y="3695700"/>
                    <a:ext cx="0" cy="9906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/>
                  <p:cNvCxnSpPr/>
                  <p:nvPr/>
                </p:nvCxnSpPr>
                <p:spPr>
                  <a:xfrm flipH="1">
                    <a:off x="7537450" y="5186363"/>
                    <a:ext cx="1588" cy="6524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/>
                  <p:cNvCxnSpPr/>
                  <p:nvPr/>
                </p:nvCxnSpPr>
                <p:spPr>
                  <a:xfrm>
                    <a:off x="7253491" y="4675303"/>
                    <a:ext cx="0" cy="504056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Arrow Connector 422"/>
                  <p:cNvCxnSpPr/>
                  <p:nvPr/>
                </p:nvCxnSpPr>
                <p:spPr>
                  <a:xfrm>
                    <a:off x="7253491" y="5179359"/>
                    <a:ext cx="28803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/>
                  <p:cNvCxnSpPr/>
                  <p:nvPr/>
                </p:nvCxnSpPr>
                <p:spPr>
                  <a:xfrm>
                    <a:off x="7253491" y="4675303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/>
                  <p:cNvCxnSpPr/>
                  <p:nvPr/>
                </p:nvCxnSpPr>
                <p:spPr>
                  <a:xfrm>
                    <a:off x="7181483" y="4675303"/>
                    <a:ext cx="0" cy="50405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/>
                  <p:cNvCxnSpPr/>
                  <p:nvPr/>
                </p:nvCxnSpPr>
                <p:spPr>
                  <a:xfrm>
                    <a:off x="6893451" y="4933839"/>
                    <a:ext cx="2880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7" name="Oval 426"/>
                  <p:cNvSpPr/>
                  <p:nvPr/>
                </p:nvSpPr>
                <p:spPr>
                  <a:xfrm>
                    <a:off x="7491413" y="5829300"/>
                    <a:ext cx="95250" cy="952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428" name="Trapezoid 427"/>
                  <p:cNvSpPr/>
                  <p:nvPr/>
                </p:nvSpPr>
                <p:spPr>
                  <a:xfrm rot="16200000">
                    <a:off x="-1134194" y="3959374"/>
                    <a:ext cx="3312368" cy="504056"/>
                  </a:xfrm>
                  <a:prstGeom prst="trapezoid">
                    <a:avLst>
                      <a:gd name="adj" fmla="val 75161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dirty="0"/>
                  </a:p>
                </p:txBody>
              </p:sp>
              <p:cxnSp>
                <p:nvCxnSpPr>
                  <p:cNvPr id="429" name="Straight Connector 428"/>
                  <p:cNvCxnSpPr>
                    <a:stCxn id="428" idx="2"/>
                  </p:cNvCxnSpPr>
                  <p:nvPr/>
                </p:nvCxnSpPr>
                <p:spPr>
                  <a:xfrm>
                    <a:off x="774018" y="4211402"/>
                    <a:ext cx="54043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30" name="Group 245"/>
                  <p:cNvGrpSpPr/>
                  <p:nvPr/>
                </p:nvGrpSpPr>
                <p:grpSpPr>
                  <a:xfrm>
                    <a:off x="2169840" y="4227137"/>
                    <a:ext cx="360618" cy="288032"/>
                    <a:chOff x="1907704" y="4725144"/>
                    <a:chExt cx="360618" cy="288032"/>
                  </a:xfrm>
                </p:grpSpPr>
                <p:sp>
                  <p:nvSpPr>
                    <p:cNvPr id="455" name="Isosceles Triangle 454"/>
                    <p:cNvSpPr/>
                    <p:nvPr/>
                  </p:nvSpPr>
                  <p:spPr>
                    <a:xfrm rot="5400000">
                      <a:off x="1907704" y="4725144"/>
                      <a:ext cx="288032" cy="288032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456" name="Flowchart: Connector 455"/>
                    <p:cNvSpPr/>
                    <p:nvPr/>
                  </p:nvSpPr>
                  <p:spPr>
                    <a:xfrm>
                      <a:off x="2196314" y="4833445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</p:grpSp>
              <p:grpSp>
                <p:nvGrpSpPr>
                  <p:cNvPr id="431" name="Group 248"/>
                  <p:cNvGrpSpPr/>
                  <p:nvPr/>
                </p:nvGrpSpPr>
                <p:grpSpPr>
                  <a:xfrm>
                    <a:off x="2880405" y="4236662"/>
                    <a:ext cx="360618" cy="288032"/>
                    <a:chOff x="1907704" y="4725144"/>
                    <a:chExt cx="360618" cy="288032"/>
                  </a:xfrm>
                </p:grpSpPr>
                <p:sp>
                  <p:nvSpPr>
                    <p:cNvPr id="453" name="Isosceles Triangle 452"/>
                    <p:cNvSpPr/>
                    <p:nvPr/>
                  </p:nvSpPr>
                  <p:spPr>
                    <a:xfrm rot="5400000">
                      <a:off x="1907704" y="4725144"/>
                      <a:ext cx="288032" cy="288032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454" name="Flowchart: Connector 453"/>
                    <p:cNvSpPr/>
                    <p:nvPr/>
                  </p:nvSpPr>
                  <p:spPr>
                    <a:xfrm>
                      <a:off x="2196314" y="4833445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</p:grpSp>
              <p:grpSp>
                <p:nvGrpSpPr>
                  <p:cNvPr id="432" name="Group 251"/>
                  <p:cNvGrpSpPr/>
                  <p:nvPr/>
                </p:nvGrpSpPr>
                <p:grpSpPr>
                  <a:xfrm>
                    <a:off x="3535090" y="4236662"/>
                    <a:ext cx="360618" cy="288032"/>
                    <a:chOff x="1907704" y="4725144"/>
                    <a:chExt cx="360618" cy="288032"/>
                  </a:xfrm>
                </p:grpSpPr>
                <p:sp>
                  <p:nvSpPr>
                    <p:cNvPr id="451" name="Isosceles Triangle 450"/>
                    <p:cNvSpPr/>
                    <p:nvPr/>
                  </p:nvSpPr>
                  <p:spPr>
                    <a:xfrm rot="5400000">
                      <a:off x="1907704" y="4725144"/>
                      <a:ext cx="288032" cy="288032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452" name="Flowchart: Connector 451"/>
                    <p:cNvSpPr/>
                    <p:nvPr/>
                  </p:nvSpPr>
                  <p:spPr>
                    <a:xfrm>
                      <a:off x="2196314" y="4833445"/>
                      <a:ext cx="72008" cy="72008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</p:grpSp>
              <p:cxnSp>
                <p:nvCxnSpPr>
                  <p:cNvPr id="433" name="Elbow Connector 432"/>
                  <p:cNvCxnSpPr/>
                  <p:nvPr/>
                </p:nvCxnSpPr>
                <p:spPr>
                  <a:xfrm>
                    <a:off x="3133725" y="3076575"/>
                    <a:ext cx="2438400" cy="4764"/>
                  </a:xfrm>
                  <a:prstGeom prst="bentConnector3">
                    <a:avLst>
                      <a:gd name="adj1" fmla="val 50000"/>
                    </a:avLst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Elbow Connector 433"/>
                  <p:cNvCxnSpPr/>
                  <p:nvPr/>
                </p:nvCxnSpPr>
                <p:spPr>
                  <a:xfrm rot="16200000" flipH="1">
                    <a:off x="3800476" y="4552949"/>
                    <a:ext cx="933449" cy="590550"/>
                  </a:xfrm>
                  <a:prstGeom prst="bentConnector3">
                    <a:avLst>
                      <a:gd name="adj1" fmla="val 103061"/>
                    </a:avLst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Elbow Connector 434"/>
                  <p:cNvCxnSpPr/>
                  <p:nvPr/>
                </p:nvCxnSpPr>
                <p:spPr>
                  <a:xfrm flipV="1">
                    <a:off x="3962400" y="4933951"/>
                    <a:ext cx="2962275" cy="1304924"/>
                  </a:xfrm>
                  <a:prstGeom prst="bentConnector3">
                    <a:avLst>
                      <a:gd name="adj1" fmla="val 100161"/>
                    </a:avLst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Connector 435"/>
                  <p:cNvCxnSpPr/>
                  <p:nvPr/>
                </p:nvCxnSpPr>
                <p:spPr>
                  <a:xfrm flipV="1">
                    <a:off x="3962400" y="5343526"/>
                    <a:ext cx="6350" cy="8953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Elbow Connector 436"/>
                  <p:cNvCxnSpPr/>
                  <p:nvPr/>
                </p:nvCxnSpPr>
                <p:spPr>
                  <a:xfrm rot="10800000">
                    <a:off x="3352800" y="3324226"/>
                    <a:ext cx="2204138" cy="2038607"/>
                  </a:xfrm>
                  <a:prstGeom prst="bentConnector3">
                    <a:avLst>
                      <a:gd name="adj1" fmla="val -128"/>
                    </a:avLst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360420" y="3329940"/>
                    <a:ext cx="0" cy="1080135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>
                    <a:stCxn id="428" idx="3"/>
                  </p:cNvCxnSpPr>
                  <p:nvPr/>
                </p:nvCxnSpPr>
                <p:spPr>
                  <a:xfrm flipV="1">
                    <a:off x="521990" y="2360398"/>
                    <a:ext cx="0" cy="38424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0" name="Group 72"/>
                  <p:cNvGrpSpPr/>
                  <p:nvPr/>
                </p:nvGrpSpPr>
                <p:grpSpPr>
                  <a:xfrm>
                    <a:off x="1226071" y="4018781"/>
                    <a:ext cx="792087" cy="648072"/>
                    <a:chOff x="2843808" y="3789040"/>
                    <a:chExt cx="792087" cy="648072"/>
                  </a:xfrm>
                </p:grpSpPr>
                <p:sp>
                  <p:nvSpPr>
                    <p:cNvPr id="449" name="Flowchart: Stored Data 448"/>
                    <p:cNvSpPr/>
                    <p:nvPr/>
                  </p:nvSpPr>
                  <p:spPr>
                    <a:xfrm flipH="1">
                      <a:off x="2843808" y="3789040"/>
                      <a:ext cx="700878" cy="648072"/>
                    </a:xfrm>
                    <a:prstGeom prst="flowChartOnlineStorag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450" name="Flowchart: Connector 449"/>
                    <p:cNvSpPr/>
                    <p:nvPr/>
                  </p:nvSpPr>
                  <p:spPr>
                    <a:xfrm flipH="1">
                      <a:off x="3543309" y="4077072"/>
                      <a:ext cx="92586" cy="144016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</p:grpSp>
              <p:cxnSp>
                <p:nvCxnSpPr>
                  <p:cNvPr id="441" name="Straight Connector 440"/>
                  <p:cNvCxnSpPr/>
                  <p:nvPr/>
                </p:nvCxnSpPr>
                <p:spPr>
                  <a:xfrm flipH="1">
                    <a:off x="1019175" y="4524375"/>
                    <a:ext cx="3048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 flipV="1">
                    <a:off x="1008690" y="4514851"/>
                    <a:ext cx="10485" cy="69532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3" name="Group 100"/>
                  <p:cNvGrpSpPr/>
                  <p:nvPr/>
                </p:nvGrpSpPr>
                <p:grpSpPr>
                  <a:xfrm>
                    <a:off x="2771775" y="2829361"/>
                    <a:ext cx="655340" cy="453697"/>
                    <a:chOff x="971600" y="3789040"/>
                    <a:chExt cx="936104" cy="648072"/>
                  </a:xfrm>
                </p:grpSpPr>
                <p:sp>
                  <p:nvSpPr>
                    <p:cNvPr id="447" name="Flowchart: Delay 446"/>
                    <p:cNvSpPr/>
                    <p:nvPr/>
                  </p:nvSpPr>
                  <p:spPr>
                    <a:xfrm>
                      <a:off x="971600" y="3789040"/>
                      <a:ext cx="792088" cy="648072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448" name="Flowchart: Connector 447"/>
                    <p:cNvSpPr/>
                    <p:nvPr/>
                  </p:nvSpPr>
                  <p:spPr>
                    <a:xfrm>
                      <a:off x="1763688" y="4077072"/>
                      <a:ext cx="144016" cy="144016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</p:grpSp>
              <p:cxnSp>
                <p:nvCxnSpPr>
                  <p:cNvPr id="444" name="Straight Connector 443"/>
                  <p:cNvCxnSpPr/>
                  <p:nvPr/>
                </p:nvCxnSpPr>
                <p:spPr>
                  <a:xfrm flipV="1">
                    <a:off x="2647950" y="3133725"/>
                    <a:ext cx="0" cy="125730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2647950" y="3144834"/>
                    <a:ext cx="11112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 flipH="1">
                    <a:off x="2290763" y="2933700"/>
                    <a:ext cx="471487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6" name="Group 127"/>
                <p:cNvGrpSpPr/>
                <p:nvPr/>
              </p:nvGrpSpPr>
              <p:grpSpPr>
                <a:xfrm>
                  <a:off x="2357490" y="383089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381" name="Isosceles Triangle 380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382" name="Flowchart: Connector 381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367" name="Straight Connector 366"/>
                <p:cNvCxnSpPr/>
                <p:nvPr/>
              </p:nvCxnSpPr>
              <p:spPr>
                <a:xfrm flipH="1" flipV="1">
                  <a:off x="1202531" y="3983831"/>
                  <a:ext cx="1151104" cy="238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/>
                <p:cNvCxnSpPr/>
                <p:nvPr/>
              </p:nvCxnSpPr>
              <p:spPr>
                <a:xfrm flipH="1">
                  <a:off x="2731295" y="3969544"/>
                  <a:ext cx="2019299" cy="714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flipV="1">
                  <a:off x="4749800" y="3517901"/>
                  <a:ext cx="4135" cy="4698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70" name="Group 128"/>
                <p:cNvGrpSpPr/>
                <p:nvPr/>
              </p:nvGrpSpPr>
              <p:grpSpPr>
                <a:xfrm>
                  <a:off x="2786115" y="38499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379" name="Isosceles Triangle 378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380" name="Flowchart: Connector 379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pic>
              <p:nvPicPr>
                <p:cNvPr id="371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11138" y="1062038"/>
                  <a:ext cx="1158875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72" name="Picture 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349375" y="1757363"/>
                  <a:ext cx="1206500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73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901700" y="4243388"/>
                  <a:ext cx="1243013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74" name="Picture 5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6046788" y="1223963"/>
                  <a:ext cx="706437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75" name="Picture 6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156075" y="3071813"/>
                  <a:ext cx="774700" cy="5238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76" name="Picture 7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5837238" y="2376488"/>
                  <a:ext cx="517525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77" name="Picture 8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5124450" y="3748088"/>
                  <a:ext cx="493713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78" name="Picture 9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7396163" y="3748088"/>
                  <a:ext cx="1438275" cy="4079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364" name="Picture 10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85763" y="1497013"/>
                <a:ext cx="523875" cy="2700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57" name="Rounded Rectangle 456"/>
            <p:cNvSpPr/>
            <p:nvPr/>
          </p:nvSpPr>
          <p:spPr>
            <a:xfrm>
              <a:off x="752475" y="1362075"/>
              <a:ext cx="981075" cy="771525"/>
            </a:xfrm>
            <a:prstGeom prst="roundRect">
              <a:avLst/>
            </a:prstGeom>
            <a:solidFill>
              <a:schemeClr val="accent1">
                <a:alpha val="34000"/>
              </a:schemeClr>
            </a:solidFill>
            <a:ln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9" name="Rounded Rectangle 458"/>
            <p:cNvSpPr/>
            <p:nvPr/>
          </p:nvSpPr>
          <p:spPr>
            <a:xfrm>
              <a:off x="361950" y="676275"/>
              <a:ext cx="3981450" cy="2047875"/>
            </a:xfrm>
            <a:prstGeom prst="roundRect">
              <a:avLst>
                <a:gd name="adj" fmla="val 6434"/>
              </a:avLst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62" name="Freeform 461"/>
          <p:cNvSpPr/>
          <p:nvPr/>
        </p:nvSpPr>
        <p:spPr>
          <a:xfrm>
            <a:off x="611882" y="4137162"/>
            <a:ext cx="841019" cy="173650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536116 w 707974"/>
              <a:gd name="connsiteY0" fmla="*/ 485944 h 831652"/>
              <a:gd name="connsiteX1" fmla="*/ 0 w 707974"/>
              <a:gd name="connsiteY1" fmla="*/ 34801 h 831652"/>
              <a:gd name="connsiteX0" fmla="*/ 576450 w 748307"/>
              <a:gd name="connsiteY0" fmla="*/ 485944 h 485944"/>
              <a:gd name="connsiteX1" fmla="*/ 40334 w 748307"/>
              <a:gd name="connsiteY1" fmla="*/ 34801 h 485944"/>
              <a:gd name="connsiteX0" fmla="*/ 576450 w 759251"/>
              <a:gd name="connsiteY0" fmla="*/ 1933852 h 1933852"/>
              <a:gd name="connsiteX1" fmla="*/ 51278 w 759251"/>
              <a:gd name="connsiteY1" fmla="*/ 34801 h 1933852"/>
              <a:gd name="connsiteX0" fmla="*/ 791173 w 791173"/>
              <a:gd name="connsiteY0" fmla="*/ 1899051 h 1899051"/>
              <a:gd name="connsiteX1" fmla="*/ 266001 w 791173"/>
              <a:gd name="connsiteY1" fmla="*/ 0 h 1899051"/>
              <a:gd name="connsiteX0" fmla="*/ 966269 w 966269"/>
              <a:gd name="connsiteY0" fmla="*/ 1899051 h 1899051"/>
              <a:gd name="connsiteX1" fmla="*/ 441097 w 966269"/>
              <a:gd name="connsiteY1" fmla="*/ 0 h 189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6269" h="1899051">
                <a:moveTo>
                  <a:pt x="966269" y="1899051"/>
                </a:moveTo>
                <a:cubicBezTo>
                  <a:pt x="389819" y="1828096"/>
                  <a:pt x="0" y="683945"/>
                  <a:pt x="441097" y="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Timing: </a:t>
            </a:r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mem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 deselect dependency graph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51186" y="919983"/>
            <a:ext cx="4414414" cy="2808726"/>
            <a:chOff x="551186" y="919983"/>
            <a:chExt cx="4414414" cy="2808726"/>
          </a:xfrm>
        </p:grpSpPr>
        <p:grpSp>
          <p:nvGrpSpPr>
            <p:cNvPr id="2" name="Group 201"/>
            <p:cNvGrpSpPr/>
            <p:nvPr/>
          </p:nvGrpSpPr>
          <p:grpSpPr>
            <a:xfrm>
              <a:off x="609600" y="1314450"/>
              <a:ext cx="4356000" cy="2095500"/>
              <a:chOff x="609600" y="1314450"/>
              <a:chExt cx="6924675" cy="2095500"/>
            </a:xfrm>
          </p:grpSpPr>
          <p:grpSp>
            <p:nvGrpSpPr>
              <p:cNvPr id="3" name="Group 185"/>
              <p:cNvGrpSpPr/>
              <p:nvPr/>
            </p:nvGrpSpPr>
            <p:grpSpPr>
              <a:xfrm>
                <a:off x="609600" y="1581150"/>
                <a:ext cx="6924675" cy="1828800"/>
                <a:chOff x="609600" y="1581150"/>
                <a:chExt cx="6924675" cy="1828800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609600" y="21907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609600" y="15811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609600" y="18859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609600" y="24955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V="1">
                  <a:off x="609600" y="34099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609600" y="28003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609600" y="31051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 192"/>
              <p:cNvGrpSpPr/>
              <p:nvPr/>
            </p:nvGrpSpPr>
            <p:grpSpPr>
              <a:xfrm>
                <a:off x="609600" y="1314450"/>
                <a:ext cx="6924675" cy="1828800"/>
                <a:chOff x="609600" y="1276350"/>
                <a:chExt cx="6924675" cy="1828800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609600" y="12763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609600" y="21907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609600" y="15811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609600" y="18859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609600" y="24955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609600" y="28003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flipV="1">
                  <a:off x="609600" y="3105150"/>
                  <a:ext cx="6924675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213"/>
            <p:cNvGrpSpPr/>
            <p:nvPr/>
          </p:nvGrpSpPr>
          <p:grpSpPr>
            <a:xfrm>
              <a:off x="622300" y="1308100"/>
              <a:ext cx="3022600" cy="270669"/>
              <a:chOff x="622300" y="1308100"/>
              <a:chExt cx="3022600" cy="270669"/>
            </a:xfrm>
          </p:grpSpPr>
          <p:cxnSp>
            <p:nvCxnSpPr>
              <p:cNvPr id="204" name="Straight Connector 203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14"/>
            <p:cNvGrpSpPr/>
            <p:nvPr/>
          </p:nvGrpSpPr>
          <p:grpSpPr>
            <a:xfrm>
              <a:off x="1201420" y="1925320"/>
              <a:ext cx="3022600" cy="270669"/>
              <a:chOff x="622300" y="1308100"/>
              <a:chExt cx="3022600" cy="270669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18"/>
            <p:cNvGrpSpPr/>
            <p:nvPr/>
          </p:nvGrpSpPr>
          <p:grpSpPr>
            <a:xfrm>
              <a:off x="1902460" y="2832100"/>
              <a:ext cx="2598103" cy="270669"/>
              <a:chOff x="622300" y="1308100"/>
              <a:chExt cx="2598103" cy="270669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2197100" y="1574800"/>
                <a:ext cx="1023303" cy="1588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22"/>
            <p:cNvGrpSpPr/>
            <p:nvPr/>
          </p:nvGrpSpPr>
          <p:grpSpPr>
            <a:xfrm>
              <a:off x="2268220" y="3136900"/>
              <a:ext cx="2341880" cy="270669"/>
              <a:chOff x="622300" y="1308100"/>
              <a:chExt cx="2341880" cy="270669"/>
            </a:xfrm>
          </p:grpSpPr>
          <p:cxnSp>
            <p:nvCxnSpPr>
              <p:cNvPr id="224" name="Straight Connector 223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2197100" y="1571625"/>
                <a:ext cx="767080" cy="3175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26"/>
            <p:cNvGrpSpPr/>
            <p:nvPr/>
          </p:nvGrpSpPr>
          <p:grpSpPr>
            <a:xfrm flipH="1">
              <a:off x="850900" y="1620520"/>
              <a:ext cx="3022600" cy="270669"/>
              <a:chOff x="622300" y="1308100"/>
              <a:chExt cx="3022600" cy="270669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30"/>
            <p:cNvGrpSpPr/>
            <p:nvPr/>
          </p:nvGrpSpPr>
          <p:grpSpPr>
            <a:xfrm flipH="1">
              <a:off x="1620520" y="2228850"/>
              <a:ext cx="2646680" cy="271939"/>
              <a:chOff x="998220" y="1306830"/>
              <a:chExt cx="2646680" cy="271939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>
                <a:off x="998220" y="1306830"/>
                <a:ext cx="1071880" cy="762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34"/>
            <p:cNvGrpSpPr/>
            <p:nvPr/>
          </p:nvGrpSpPr>
          <p:grpSpPr>
            <a:xfrm flipH="1">
              <a:off x="1391920" y="2527300"/>
              <a:ext cx="3022600" cy="270669"/>
              <a:chOff x="622300" y="1308100"/>
              <a:chExt cx="3022600" cy="270669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TextBox 238"/>
            <p:cNvSpPr txBox="1"/>
            <p:nvPr/>
          </p:nvSpPr>
          <p:spPr>
            <a:xfrm>
              <a:off x="551186" y="1298634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BLencLine</a:t>
              </a:r>
              <a:endParaRPr lang="nl-BE" sz="14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51186" y="1603434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Temp	</a:t>
              </a:r>
              <a:endParaRPr lang="nl-BE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51186" y="1915854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51186" y="2213034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SelLbarbarbar</a:t>
              </a:r>
              <a:endParaRPr lang="nl-BE" sz="14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51186" y="2517834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51186" y="2822634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SelLbarbar</a:t>
              </a:r>
              <a:endParaRPr lang="nl-BE" sz="1400" dirty="0"/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2104632" y="1405774"/>
              <a:ext cx="250531" cy="360804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31849" y="316714"/>
                    <a:pt x="250531" y="360804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2733282" y="2088398"/>
              <a:ext cx="352131" cy="32587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131" h="325879">
                  <a:moveTo>
                    <a:pt x="0" y="0"/>
                  </a:moveTo>
                  <a:cubicBezTo>
                    <a:pt x="95251" y="123498"/>
                    <a:pt x="133449" y="281789"/>
                    <a:pt x="352131" y="32587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2358632" y="1764548"/>
              <a:ext cx="352131" cy="32587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131" h="325879">
                  <a:moveTo>
                    <a:pt x="0" y="0"/>
                  </a:moveTo>
                  <a:cubicBezTo>
                    <a:pt x="95251" y="123498"/>
                    <a:pt x="133449" y="281789"/>
                    <a:pt x="352131" y="32587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2679405" y="2107449"/>
              <a:ext cx="218682" cy="564004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495006"/>
                <a:gd name="connsiteY0" fmla="*/ 0 h 459229"/>
                <a:gd name="connsiteX1" fmla="*/ 495006 w 495006"/>
                <a:gd name="connsiteY1" fmla="*/ 459229 h 459229"/>
                <a:gd name="connsiteX0" fmla="*/ 63401 w 218682"/>
                <a:gd name="connsiteY0" fmla="*/ 0 h 564004"/>
                <a:gd name="connsiteX1" fmla="*/ 218682 w 218682"/>
                <a:gd name="connsiteY1" fmla="*/ 564004 h 56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682" h="564004">
                  <a:moveTo>
                    <a:pt x="63401" y="0"/>
                  </a:moveTo>
                  <a:cubicBezTo>
                    <a:pt x="158652" y="123498"/>
                    <a:pt x="0" y="519914"/>
                    <a:pt x="218682" y="564004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53" name="Straight Connector 252"/>
            <p:cNvCxnSpPr/>
            <p:nvPr/>
          </p:nvCxnSpPr>
          <p:spPr>
            <a:xfrm flipH="1">
              <a:off x="1666875" y="1226820"/>
              <a:ext cx="1905" cy="2266474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Freeform 250"/>
            <p:cNvSpPr/>
            <p:nvPr/>
          </p:nvSpPr>
          <p:spPr>
            <a:xfrm>
              <a:off x="2897587" y="2690855"/>
              <a:ext cx="519612" cy="31989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352131"/>
                <a:gd name="connsiteY0" fmla="*/ 0 h 325879"/>
                <a:gd name="connsiteX1" fmla="*/ 352131 w 352131"/>
                <a:gd name="connsiteY1" fmla="*/ 325879 h 325879"/>
                <a:gd name="connsiteX0" fmla="*/ 0 w 495006"/>
                <a:gd name="connsiteY0" fmla="*/ 0 h 459229"/>
                <a:gd name="connsiteX1" fmla="*/ 495006 w 495006"/>
                <a:gd name="connsiteY1" fmla="*/ 459229 h 459229"/>
                <a:gd name="connsiteX0" fmla="*/ 63401 w 218682"/>
                <a:gd name="connsiteY0" fmla="*/ 0 h 564004"/>
                <a:gd name="connsiteX1" fmla="*/ 218682 w 218682"/>
                <a:gd name="connsiteY1" fmla="*/ 564004 h 564004"/>
                <a:gd name="connsiteX0" fmla="*/ 0 w 419600"/>
                <a:gd name="connsiteY0" fmla="*/ 0 h 418748"/>
                <a:gd name="connsiteX1" fmla="*/ 419600 w 419600"/>
                <a:gd name="connsiteY1" fmla="*/ 418748 h 418748"/>
                <a:gd name="connsiteX0" fmla="*/ 0 w 519612"/>
                <a:gd name="connsiteY0" fmla="*/ 0 h 304448"/>
                <a:gd name="connsiteX1" fmla="*/ 519612 w 519612"/>
                <a:gd name="connsiteY1" fmla="*/ 304448 h 304448"/>
                <a:gd name="connsiteX0" fmla="*/ 0 w 519612"/>
                <a:gd name="connsiteY0" fmla="*/ 0 h 319890"/>
                <a:gd name="connsiteX1" fmla="*/ 519612 w 519612"/>
                <a:gd name="connsiteY1" fmla="*/ 304448 h 3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612" h="319890">
                  <a:moveTo>
                    <a:pt x="0" y="0"/>
                  </a:moveTo>
                  <a:cubicBezTo>
                    <a:pt x="95251" y="123498"/>
                    <a:pt x="203298" y="319890"/>
                    <a:pt x="519612" y="304448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1420653" y="1116806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94049" y="924778"/>
              <a:ext cx="11400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Start deselecting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258" name="Straight Connector 257"/>
            <p:cNvCxnSpPr/>
            <p:nvPr/>
          </p:nvCxnSpPr>
          <p:spPr>
            <a:xfrm flipH="1">
              <a:off x="3219597" y="1226804"/>
              <a:ext cx="1905" cy="2266474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258"/>
            <p:cNvGrpSpPr/>
            <p:nvPr/>
          </p:nvGrpSpPr>
          <p:grpSpPr>
            <a:xfrm>
              <a:off x="1649014" y="3136884"/>
              <a:ext cx="3022600" cy="270669"/>
              <a:chOff x="622300" y="1308100"/>
              <a:chExt cx="3022600" cy="270669"/>
            </a:xfrm>
          </p:grpSpPr>
          <p:cxnSp>
            <p:nvCxnSpPr>
              <p:cNvPr id="260" name="Straight Connector 259"/>
              <p:cNvCxnSpPr/>
              <p:nvPr/>
            </p:nvCxnSpPr>
            <p:spPr>
              <a:xfrm flipV="1">
                <a:off x="622300" y="131445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V="1">
                <a:off x="2197100" y="1574800"/>
                <a:ext cx="1447800" cy="0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2057400" y="1308100"/>
                <a:ext cx="152400" cy="270669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/>
            <p:cNvSpPr txBox="1"/>
            <p:nvPr/>
          </p:nvSpPr>
          <p:spPr>
            <a:xfrm>
              <a:off x="551186" y="3127434"/>
              <a:ext cx="1391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WL/WL buffered</a:t>
              </a:r>
              <a:endParaRPr lang="nl-BE" sz="1400" dirty="0"/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2959086" y="1116790"/>
              <a:ext cx="229183" cy="11303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531" h="360804">
                  <a:moveTo>
                    <a:pt x="0" y="0"/>
                  </a:moveTo>
                  <a:cubicBezTo>
                    <a:pt x="95251" y="123498"/>
                    <a:pt x="138574" y="12688"/>
                    <a:pt x="250531" y="360804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132482" y="924762"/>
              <a:ext cx="10711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Load turned off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265" name="Straight Connector 264"/>
            <p:cNvCxnSpPr/>
            <p:nvPr/>
          </p:nvCxnSpPr>
          <p:spPr>
            <a:xfrm flipH="1">
              <a:off x="3848297" y="1226788"/>
              <a:ext cx="1905" cy="2266474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Freeform 265"/>
            <p:cNvSpPr/>
            <p:nvPr/>
          </p:nvSpPr>
          <p:spPr>
            <a:xfrm>
              <a:off x="3902738" y="1112012"/>
              <a:ext cx="191326" cy="132562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225854 w 321106"/>
                <a:gd name="connsiteY0" fmla="*/ 0 h 406406"/>
                <a:gd name="connsiteX1" fmla="*/ 111957 w 321106"/>
                <a:gd name="connsiteY1" fmla="*/ 406406 h 406406"/>
                <a:gd name="connsiteX0" fmla="*/ 113897 w 209148"/>
                <a:gd name="connsiteY0" fmla="*/ 0 h 423122"/>
                <a:gd name="connsiteX1" fmla="*/ 0 w 209148"/>
                <a:gd name="connsiteY1" fmla="*/ 406406 h 42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148" h="423122">
                  <a:moveTo>
                    <a:pt x="113897" y="0"/>
                  </a:moveTo>
                  <a:cubicBezTo>
                    <a:pt x="209148" y="123498"/>
                    <a:pt x="148349" y="423122"/>
                    <a:pt x="0" y="406406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480395" y="919983"/>
              <a:ext cx="9813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WL turned off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  <p:cxnSp>
          <p:nvCxnSpPr>
            <p:cNvPr id="269" name="Straight Arrow Connector 268"/>
            <p:cNvCxnSpPr/>
            <p:nvPr/>
          </p:nvCxnSpPr>
          <p:spPr>
            <a:xfrm>
              <a:off x="3228975" y="3519488"/>
              <a:ext cx="62388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3362324" y="3467099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1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74" name="Straight Arrow Connector 273"/>
            <p:cNvCxnSpPr/>
            <p:nvPr/>
          </p:nvCxnSpPr>
          <p:spPr>
            <a:xfrm>
              <a:off x="2933700" y="3057525"/>
              <a:ext cx="523875" cy="476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2862261" y="2838450"/>
              <a:ext cx="581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T</a:t>
              </a:r>
              <a:r>
                <a:rPr lang="en-US" sz="1100" b="1" baseline="-25000" dirty="0" smtClean="0">
                  <a:solidFill>
                    <a:srgbClr val="FF0000"/>
                  </a:solidFill>
                </a:rPr>
                <a:t>2</a:t>
              </a:r>
              <a:endParaRPr lang="nl-BE" sz="1100" b="1" baseline="-25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596532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REFERENCE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MEMORY CELL TIMING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41451"/>
            <a:ext cx="39829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5" name="Group 84"/>
          <p:cNvGrpSpPr/>
          <p:nvPr/>
        </p:nvGrpSpPr>
        <p:grpSpPr>
          <a:xfrm>
            <a:off x="4449000" y="1582861"/>
            <a:ext cx="4333050" cy="2970089"/>
            <a:chOff x="181800" y="1239960"/>
            <a:chExt cx="6558294" cy="3868265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Delay 92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Delay 93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Flowchart: Delay 94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Flowchart: Delay 95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Flowchart: Delay 113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Flowchart: Delay 114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Flowchart: Delay 115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Flowchart: Delay 116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lowchart: Delay 131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3" name="Flowchart: Delay 132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Flowchart: Delay 154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Flowchart: Delay 155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17" name="Straight Connector 216"/>
          <p:cNvCxnSpPr/>
          <p:nvPr/>
        </p:nvCxnSpPr>
        <p:spPr>
          <a:xfrm rot="16200000" flipV="1">
            <a:off x="1657050" y="3733500"/>
            <a:ext cx="5364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456778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1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115222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2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81800" y="1239960"/>
            <a:ext cx="6558294" cy="3868265"/>
            <a:chOff x="181800" y="1239960"/>
            <a:chExt cx="6558294" cy="3868265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Flowchart: Delay 101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Flowchart: Delay 102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Flowchart: Delay 103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Flowchart: Delay 104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Flowchart: Delay 132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Flowchart: Delay 135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Flowchart: Delay 155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Flowchart: Delay 16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Flowchart: Delay 183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5" name="Flowchart: Delay 184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6" name="Flowchart: Delay 185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7" name="Flowchart: Delay 186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Timing: </a:t>
            </a:r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mem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 deselect dependency graph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23582" y="1053851"/>
            <a:ext cx="6381632" cy="4451599"/>
            <a:chOff x="914081" y="520451"/>
            <a:chExt cx="8229919" cy="5740898"/>
          </a:xfrm>
        </p:grpSpPr>
        <p:grpSp>
          <p:nvGrpSpPr>
            <p:cNvPr id="14" name="Group 13"/>
            <p:cNvGrpSpPr/>
            <p:nvPr/>
          </p:nvGrpSpPr>
          <p:grpSpPr>
            <a:xfrm>
              <a:off x="914081" y="520451"/>
              <a:ext cx="7346317" cy="5740898"/>
              <a:chOff x="914081" y="520451"/>
              <a:chExt cx="7346317" cy="5740898"/>
            </a:xfrm>
          </p:grpSpPr>
          <p:pic>
            <p:nvPicPr>
              <p:cNvPr id="13" name="Picture 12" descr="comp_e_d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14081" y="520451"/>
                <a:ext cx="7346317" cy="5740898"/>
              </a:xfrm>
              <a:prstGeom prst="rect">
                <a:avLst/>
              </a:prstGeom>
            </p:spPr>
          </p:pic>
          <p:cxnSp>
            <p:nvCxnSpPr>
              <p:cNvPr id="279" name="Straight Arrow Connector 278"/>
              <p:cNvCxnSpPr/>
              <p:nvPr/>
            </p:nvCxnSpPr>
            <p:spPr>
              <a:xfrm>
                <a:off x="5335320" y="1960700"/>
                <a:ext cx="508333" cy="0"/>
              </a:xfrm>
              <a:prstGeom prst="straightConnector1">
                <a:avLst/>
              </a:prstGeom>
              <a:ln w="22225">
                <a:solidFill>
                  <a:srgbClr val="3A23E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>
                <a:off x="5536248" y="2681002"/>
                <a:ext cx="508333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4449245" y="4245847"/>
                <a:ext cx="508333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>
                <a:off x="4862379" y="4751632"/>
                <a:ext cx="508333" cy="0"/>
              </a:xfrm>
              <a:prstGeom prst="straightConnector1">
                <a:avLst/>
              </a:prstGeom>
              <a:ln w="22225">
                <a:solidFill>
                  <a:srgbClr val="3A23E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8358" y="941722"/>
              <a:ext cx="7255642" cy="1458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global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8764" y="3619099"/>
            <a:ext cx="2754401" cy="2696490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 flipV="1">
            <a:off x="228600" y="5095875"/>
            <a:ext cx="5915025" cy="161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2880" y="1183907"/>
            <a:ext cx="5871411" cy="256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1" name="Picture 50" descr="localblo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67077"/>
            <a:ext cx="5486400" cy="5591669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1480008" y="2762054"/>
            <a:ext cx="3440784" cy="301657"/>
          </a:xfrm>
          <a:prstGeom prst="round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Freeform 52"/>
          <p:cNvSpPr/>
          <p:nvPr/>
        </p:nvSpPr>
        <p:spPr>
          <a:xfrm>
            <a:off x="4986779" y="1985912"/>
            <a:ext cx="1621411" cy="92696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1411" h="926969">
                <a:moveTo>
                  <a:pt x="0" y="926969"/>
                </a:moveTo>
                <a:cubicBezTo>
                  <a:pt x="681872" y="722721"/>
                  <a:pt x="1194063" y="0"/>
                  <a:pt x="1621411" y="59703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xtBox 53"/>
          <p:cNvSpPr txBox="1"/>
          <p:nvPr/>
        </p:nvSpPr>
        <p:spPr>
          <a:xfrm>
            <a:off x="6562615" y="1788887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Reference now inside</a:t>
            </a:r>
          </a:p>
          <a:p>
            <a:r>
              <a:rPr lang="en-US" sz="2000" dirty="0" err="1" smtClean="0">
                <a:solidFill>
                  <a:srgbClr val="002060"/>
                </a:solidFill>
              </a:rPr>
              <a:t>Localblock</a:t>
            </a:r>
            <a:r>
              <a:rPr lang="en-US" sz="2000" dirty="0" smtClean="0">
                <a:solidFill>
                  <a:srgbClr val="002060"/>
                </a:solidFill>
              </a:rPr>
              <a:t>: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467149" y="1174282"/>
            <a:ext cx="1751798" cy="25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438775" y="5133975"/>
            <a:ext cx="1828800" cy="157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257414" y="166667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2410" y="1295400"/>
            <a:ext cx="8971590" cy="3990975"/>
            <a:chOff x="0" y="2247900"/>
            <a:chExt cx="8971590" cy="3990975"/>
          </a:xfrm>
        </p:grpSpPr>
        <p:cxnSp>
          <p:nvCxnSpPr>
            <p:cNvPr id="27" name="Straight Connector 26"/>
            <p:cNvCxnSpPr>
              <a:stCxn id="117" idx="2"/>
            </p:cNvCxnSpPr>
            <p:nvPr/>
          </p:nvCxnSpPr>
          <p:spPr>
            <a:xfrm>
              <a:off x="2018158" y="4378821"/>
              <a:ext cx="1848992" cy="26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768762" y="4300012"/>
              <a:ext cx="0" cy="36004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760253" y="4660052"/>
              <a:ext cx="1567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65587" y="4300012"/>
              <a:ext cx="149313" cy="5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96754" y="4300012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90838" y="4484286"/>
              <a:ext cx="1059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920713" y="4155996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5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4691737" y="3754850"/>
              <a:ext cx="466439" cy="348139"/>
            </a:xfrm>
            <a:prstGeom prst="rect">
              <a:avLst/>
            </a:prstGeom>
            <a:noFill/>
          </p:spPr>
        </p:pic>
        <p:cxnSp>
          <p:nvCxnSpPr>
            <p:cNvPr id="36" name="Straight Connector 35"/>
            <p:cNvCxnSpPr/>
            <p:nvPr/>
          </p:nvCxnSpPr>
          <p:spPr>
            <a:xfrm>
              <a:off x="4919291" y="4660052"/>
              <a:ext cx="2753" cy="435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64557" y="4228004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</a:t>
              </a:r>
              <a:endParaRPr lang="nl-BE" sz="24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645546" y="5090593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45546" y="5594649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645546" y="5090593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573538" y="5090593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285506" y="5349129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28394" y="5588000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12371" y="5100118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12371" y="560417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912371" y="5100118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40363" y="5100118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552331" y="535865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195219" y="55975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791075" y="4791075"/>
              <a:ext cx="228600" cy="228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9675" y="473392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</a:t>
              </a:r>
              <a:endParaRPr lang="nl-BE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902846" y="2823643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5898781" y="2819400"/>
              <a:ext cx="290090" cy="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02846" y="3312593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830838" y="2823643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42806" y="3082179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185694" y="3321050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176185" y="2578101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176010" y="3573780"/>
              <a:ext cx="7620" cy="1516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5" idx="1"/>
            </p:cNvCxnSpPr>
            <p:nvPr/>
          </p:nvCxnSpPr>
          <p:spPr>
            <a:xfrm>
              <a:off x="4924956" y="3695700"/>
              <a:ext cx="2615034" cy="7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063615" y="3579495"/>
              <a:ext cx="228600" cy="228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2615" y="336994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</a:t>
              </a:r>
              <a:endParaRPr lang="nl-BE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4647619" y="5860211"/>
              <a:ext cx="1800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151675" y="5932219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327441" y="6004227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428148" y="6076235"/>
              <a:ext cx="80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724525" y="2566988"/>
              <a:ext cx="881063" cy="47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853113" y="2247900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VDD</a:t>
              </a:r>
              <a:endParaRPr lang="nl-BE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7537450" y="3695700"/>
              <a:ext cx="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537450" y="5186363"/>
              <a:ext cx="1588" cy="652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253491" y="4675303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253491" y="5179359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253491" y="4675303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181483" y="4675303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93451" y="4933839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491413" y="5829300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Trapezoid 89"/>
            <p:cNvSpPr/>
            <p:nvPr/>
          </p:nvSpPr>
          <p:spPr>
            <a:xfrm rot="16200000">
              <a:off x="-1124669" y="4292749"/>
              <a:ext cx="3312368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-789777" y="383555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BL decoder</a:t>
              </a:r>
              <a:endParaRPr lang="nl-BE" sz="2400" dirty="0"/>
            </a:p>
          </p:txBody>
        </p:sp>
        <p:cxnSp>
          <p:nvCxnSpPr>
            <p:cNvPr id="92" name="Straight Connector 91"/>
            <p:cNvCxnSpPr>
              <a:stCxn id="90" idx="2"/>
            </p:cNvCxnSpPr>
            <p:nvPr/>
          </p:nvCxnSpPr>
          <p:spPr>
            <a:xfrm>
              <a:off x="783543" y="4544777"/>
              <a:ext cx="5404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Group 245"/>
            <p:cNvGrpSpPr/>
            <p:nvPr/>
          </p:nvGrpSpPr>
          <p:grpSpPr>
            <a:xfrm>
              <a:off x="2169840" y="4227137"/>
              <a:ext cx="360618" cy="288032"/>
              <a:chOff x="1907704" y="4725144"/>
              <a:chExt cx="360618" cy="288032"/>
            </a:xfrm>
          </p:grpSpPr>
          <p:sp>
            <p:nvSpPr>
              <p:cNvPr id="122" name="Isosceles Triangle 121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3" name="Flowchart: Connector 122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94" name="Group 248"/>
            <p:cNvGrpSpPr/>
            <p:nvPr/>
          </p:nvGrpSpPr>
          <p:grpSpPr>
            <a:xfrm>
              <a:off x="2880405" y="4236662"/>
              <a:ext cx="360618" cy="288032"/>
              <a:chOff x="1907704" y="4725144"/>
              <a:chExt cx="360618" cy="288032"/>
            </a:xfrm>
          </p:grpSpPr>
          <p:sp>
            <p:nvSpPr>
              <p:cNvPr id="120" name="Isosceles Triangle 11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1" name="Flowchart: Connector 12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95" name="Group 251"/>
            <p:cNvGrpSpPr/>
            <p:nvPr/>
          </p:nvGrpSpPr>
          <p:grpSpPr>
            <a:xfrm>
              <a:off x="3535090" y="4236662"/>
              <a:ext cx="360618" cy="288032"/>
              <a:chOff x="1907704" y="4725144"/>
              <a:chExt cx="360618" cy="288032"/>
            </a:xfrm>
          </p:grpSpPr>
          <p:sp>
            <p:nvSpPr>
              <p:cNvPr id="118" name="Isosceles Triangle 117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Flowchart: Connector 118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96" name="Elbow Connector 95"/>
            <p:cNvCxnSpPr/>
            <p:nvPr/>
          </p:nvCxnSpPr>
          <p:spPr>
            <a:xfrm>
              <a:off x="3133725" y="3076575"/>
              <a:ext cx="2438400" cy="4764"/>
            </a:xfrm>
            <a:prstGeom prst="bentConnector3">
              <a:avLst>
                <a:gd name="adj1" fmla="val 50000"/>
              </a:avLst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6200000" flipH="1">
              <a:off x="3800476" y="4552949"/>
              <a:ext cx="933449" cy="590550"/>
            </a:xfrm>
            <a:prstGeom prst="bentConnector3">
              <a:avLst>
                <a:gd name="adj1" fmla="val 103061"/>
              </a:avLst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flipV="1">
              <a:off x="3962400" y="4933951"/>
              <a:ext cx="2962275" cy="1304924"/>
            </a:xfrm>
            <a:prstGeom prst="bentConnector3">
              <a:avLst>
                <a:gd name="adj1" fmla="val 100161"/>
              </a:avLst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3962400" y="5343526"/>
              <a:ext cx="6350" cy="895349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/>
            <p:nvPr/>
          </p:nvCxnSpPr>
          <p:spPr>
            <a:xfrm rot="10800000">
              <a:off x="3352800" y="3324226"/>
              <a:ext cx="2204138" cy="2038607"/>
            </a:xfrm>
            <a:prstGeom prst="bentConnector3">
              <a:avLst>
                <a:gd name="adj1" fmla="val -128"/>
              </a:avLst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360420" y="3329940"/>
              <a:ext cx="0" cy="1080135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0" idx="3"/>
            </p:cNvCxnSpPr>
            <p:nvPr/>
          </p:nvCxnSpPr>
          <p:spPr>
            <a:xfrm flipV="1">
              <a:off x="531515" y="2693773"/>
              <a:ext cx="0" cy="3842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0" y="2335427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LBEnable</a:t>
              </a:r>
              <a:endParaRPr lang="nl-BE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350" y="4724400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BitLine</a:t>
              </a:r>
              <a:r>
                <a:rPr lang="en-US" dirty="0" smtClean="0"/>
                <a:t> MUX</a:t>
              </a:r>
              <a:endParaRPr lang="nl-BE" dirty="0"/>
            </a:p>
          </p:txBody>
        </p:sp>
        <p:grpSp>
          <p:nvGrpSpPr>
            <p:cNvPr id="105" name="Group 72"/>
            <p:cNvGrpSpPr/>
            <p:nvPr/>
          </p:nvGrpSpPr>
          <p:grpSpPr>
            <a:xfrm>
              <a:off x="1226071" y="4018781"/>
              <a:ext cx="792087" cy="648072"/>
              <a:chOff x="2843808" y="3789040"/>
              <a:chExt cx="792087" cy="648072"/>
            </a:xfrm>
          </p:grpSpPr>
          <p:sp>
            <p:nvSpPr>
              <p:cNvPr id="116" name="Flowchart: Stored Data 115"/>
              <p:cNvSpPr/>
              <p:nvPr/>
            </p:nvSpPr>
            <p:spPr>
              <a:xfrm flipH="1">
                <a:off x="2843808" y="3789040"/>
                <a:ext cx="700878" cy="648072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7" name="Flowchart: Connector 116"/>
              <p:cNvSpPr/>
              <p:nvPr/>
            </p:nvSpPr>
            <p:spPr>
              <a:xfrm flipH="1">
                <a:off x="3543309" y="407707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19150" y="3449852"/>
              <a:ext cx="1124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RefEnable</a:t>
              </a:r>
              <a:endParaRPr lang="nl-BE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>
              <a:off x="1009650" y="4191000"/>
              <a:ext cx="304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009650" y="3810000"/>
              <a:ext cx="0" cy="3714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9" name="Group 100"/>
            <p:cNvGrpSpPr/>
            <p:nvPr/>
          </p:nvGrpSpPr>
          <p:grpSpPr>
            <a:xfrm>
              <a:off x="2771775" y="2829361"/>
              <a:ext cx="655340" cy="453697"/>
              <a:chOff x="971600" y="3789040"/>
              <a:chExt cx="936104" cy="648072"/>
            </a:xfrm>
          </p:grpSpPr>
          <p:sp>
            <p:nvSpPr>
              <p:cNvPr id="114" name="Flowchart: Delay 113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5" name="Flowchart: Connector 114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 flipV="1">
              <a:off x="2647950" y="3133725"/>
              <a:ext cx="0" cy="1257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647950" y="3144834"/>
              <a:ext cx="1111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2290763" y="2933700"/>
              <a:ext cx="4714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40155" y="2752725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GBenable</a:t>
              </a:r>
              <a:endParaRPr lang="nl-B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7650" y="3118139"/>
            <a:ext cx="9144000" cy="38792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257414" y="166667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93" name="Picture 92" descr="timin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975" y="541956"/>
            <a:ext cx="5925822" cy="2753694"/>
          </a:xfrm>
          <a:prstGeom prst="rect">
            <a:avLst/>
          </a:prstGeom>
        </p:spPr>
      </p:pic>
      <p:sp>
        <p:nvSpPr>
          <p:cNvPr id="95" name="Freeform 94"/>
          <p:cNvSpPr/>
          <p:nvPr/>
        </p:nvSpPr>
        <p:spPr>
          <a:xfrm>
            <a:off x="5504567" y="671462"/>
            <a:ext cx="932173" cy="390829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078486"/>
              <a:gd name="connsiteY0" fmla="*/ 2593844 h 2593844"/>
              <a:gd name="connsiteX1" fmla="*/ 1078486 w 1078486"/>
              <a:gd name="connsiteY1" fmla="*/ 59703 h 2593844"/>
              <a:gd name="connsiteX0" fmla="*/ 0 w 907036"/>
              <a:gd name="connsiteY0" fmla="*/ 3613019 h 3613019"/>
              <a:gd name="connsiteX1" fmla="*/ 907036 w 907036"/>
              <a:gd name="connsiteY1" fmla="*/ 59703 h 3613019"/>
              <a:gd name="connsiteX0" fmla="*/ 25137 w 932173"/>
              <a:gd name="connsiteY0" fmla="*/ 3908294 h 3908294"/>
              <a:gd name="connsiteX1" fmla="*/ 932173 w 932173"/>
              <a:gd name="connsiteY1" fmla="*/ 354978 h 39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173" h="3908294">
                <a:moveTo>
                  <a:pt x="25137" y="3908294"/>
                </a:moveTo>
                <a:cubicBezTo>
                  <a:pt x="707009" y="3704046"/>
                  <a:pt x="0" y="0"/>
                  <a:pt x="932173" y="354978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TextBox 104"/>
          <p:cNvSpPr txBox="1"/>
          <p:nvPr/>
        </p:nvSpPr>
        <p:spPr>
          <a:xfrm>
            <a:off x="6476890" y="750662"/>
            <a:ext cx="2667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WL_ref</a:t>
            </a:r>
            <a:r>
              <a:rPr lang="en-US" sz="2000" dirty="0" smtClean="0">
                <a:solidFill>
                  <a:srgbClr val="002060"/>
                </a:solidFill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</a:rPr>
              <a:t>RefEnable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→ Load is still on when all the rest is of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7650" y="3118139"/>
            <a:ext cx="9144000" cy="38792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257414" y="166667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93" name="Picture 92" descr="timin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975" y="541956"/>
            <a:ext cx="5925822" cy="2753694"/>
          </a:xfrm>
          <a:prstGeom prst="rect">
            <a:avLst/>
          </a:prstGeom>
        </p:spPr>
      </p:pic>
      <p:sp>
        <p:nvSpPr>
          <p:cNvPr id="95" name="Freeform 94"/>
          <p:cNvSpPr/>
          <p:nvPr/>
        </p:nvSpPr>
        <p:spPr>
          <a:xfrm>
            <a:off x="5437892" y="1023887"/>
            <a:ext cx="998848" cy="422261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078486"/>
              <a:gd name="connsiteY0" fmla="*/ 2593844 h 2593844"/>
              <a:gd name="connsiteX1" fmla="*/ 1078486 w 1078486"/>
              <a:gd name="connsiteY1" fmla="*/ 59703 h 2593844"/>
              <a:gd name="connsiteX0" fmla="*/ 0 w 907036"/>
              <a:gd name="connsiteY0" fmla="*/ 3613019 h 3613019"/>
              <a:gd name="connsiteX1" fmla="*/ 907036 w 907036"/>
              <a:gd name="connsiteY1" fmla="*/ 59703 h 3613019"/>
              <a:gd name="connsiteX0" fmla="*/ 25137 w 932173"/>
              <a:gd name="connsiteY0" fmla="*/ 3908294 h 3908294"/>
              <a:gd name="connsiteX1" fmla="*/ 932173 w 932173"/>
              <a:gd name="connsiteY1" fmla="*/ 354978 h 3908294"/>
              <a:gd name="connsiteX0" fmla="*/ 442078 w 1349114"/>
              <a:gd name="connsiteY0" fmla="*/ 3908294 h 3908294"/>
              <a:gd name="connsiteX1" fmla="*/ 1349114 w 1349114"/>
              <a:gd name="connsiteY1" fmla="*/ 354978 h 3908294"/>
              <a:gd name="connsiteX0" fmla="*/ 587112 w 932173"/>
              <a:gd name="connsiteY0" fmla="*/ 4575044 h 4575044"/>
              <a:gd name="connsiteX1" fmla="*/ 932173 w 932173"/>
              <a:gd name="connsiteY1" fmla="*/ 354978 h 4575044"/>
              <a:gd name="connsiteX0" fmla="*/ 653787 w 998848"/>
              <a:gd name="connsiteY0" fmla="*/ 4222619 h 4222619"/>
              <a:gd name="connsiteX1" fmla="*/ 998848 w 998848"/>
              <a:gd name="connsiteY1" fmla="*/ 2553 h 422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8848" h="4222619">
                <a:moveTo>
                  <a:pt x="653787" y="4222619"/>
                </a:moveTo>
                <a:cubicBezTo>
                  <a:pt x="211709" y="3608796"/>
                  <a:pt x="0" y="0"/>
                  <a:pt x="998848" y="2553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TextBox 104"/>
          <p:cNvSpPr txBox="1"/>
          <p:nvPr/>
        </p:nvSpPr>
        <p:spPr>
          <a:xfrm>
            <a:off x="6476890" y="750662"/>
            <a:ext cx="2667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BitLine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Mux</a:t>
            </a:r>
            <a:r>
              <a:rPr lang="en-US" sz="2000" dirty="0" smtClean="0">
                <a:solidFill>
                  <a:srgbClr val="002060"/>
                </a:solidFill>
              </a:rPr>
              <a:t> is turned off before the node is fully discharged.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Charge trapped is really small and doesn’t affect next read cycle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4627</TotalTime>
  <Words>169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Architecture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373</cp:revision>
  <dcterms:created xsi:type="dcterms:W3CDTF">2014-02-22T15:33:07Z</dcterms:created>
  <dcterms:modified xsi:type="dcterms:W3CDTF">2014-03-19T16:02:24Z</dcterms:modified>
</cp:coreProperties>
</file>