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0"/>
  </p:notesMasterIdLst>
  <p:handoutMasterIdLst>
    <p:handoutMasterId r:id="rId31"/>
  </p:handoutMasterIdLst>
  <p:sldIdLst>
    <p:sldId id="283" r:id="rId5"/>
    <p:sldId id="291" r:id="rId6"/>
    <p:sldId id="292" r:id="rId7"/>
    <p:sldId id="293" r:id="rId8"/>
    <p:sldId id="294" r:id="rId9"/>
    <p:sldId id="298" r:id="rId10"/>
    <p:sldId id="295" r:id="rId11"/>
    <p:sldId id="296" r:id="rId12"/>
    <p:sldId id="299" r:id="rId13"/>
    <p:sldId id="297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288" r:id="rId28"/>
    <p:sldId id="287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61">
          <p15:clr>
            <a:srgbClr val="A4A3A4"/>
          </p15:clr>
        </p15:guide>
        <p15:guide id="2" pos="2936">
          <p15:clr>
            <a:srgbClr val="A4A3A4"/>
          </p15:clr>
        </p15:guide>
        <p15:guide id="3" pos="508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4F25"/>
    <a:srgbClr val="F37021"/>
    <a:srgbClr val="FF714F"/>
    <a:srgbClr val="FFC000"/>
    <a:srgbClr val="9A4008"/>
    <a:srgbClr val="061922"/>
    <a:srgbClr val="B4BABD"/>
    <a:srgbClr val="D7DF23"/>
    <a:srgbClr val="8DC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4408" autoAdjust="0"/>
    <p:restoredTop sz="99278" autoAdjust="0"/>
  </p:normalViewPr>
  <p:slideViewPr>
    <p:cSldViewPr snapToGrid="0">
      <p:cViewPr varScale="1">
        <p:scale>
          <a:sx n="118" d="100"/>
          <a:sy n="118" d="100"/>
        </p:scale>
        <p:origin x="-204" y="-90"/>
      </p:cViewPr>
      <p:guideLst>
        <p:guide orient="horz" pos="1561"/>
        <p:guide pos="2936"/>
        <p:guide pos="50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notesViewPr>
    <p:cSldViewPr>
      <p:cViewPr>
        <p:scale>
          <a:sx n="100" d="100"/>
          <a:sy n="100" d="100"/>
        </p:scale>
        <p:origin x="-2309" y="2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11/8/2014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375B05B-E607-4D82-B97C-98BFBC66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11/8/2014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89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Neo Sans Intel Medium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0099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38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58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98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1000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056443"/>
            <a:ext cx="8228012" cy="486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5" name="Picture 4" descr="Intel_footer_121410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96390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b="0" i="0" smtClean="0">
                <a:solidFill>
                  <a:schemeClr val="bg1"/>
                </a:solidFill>
                <a:latin typeface="Neo Sans Intel"/>
                <a:ea typeface="Verdana" pitchFamily="34" charset="0"/>
                <a:cs typeface="Neo Sans Intel"/>
              </a:rPr>
              <a:pPr/>
              <a:t>‹#›</a:t>
            </a:fld>
            <a:endParaRPr lang="en-US" sz="800" b="0" i="0" dirty="0">
              <a:solidFill>
                <a:schemeClr val="bg1"/>
              </a:solidFill>
              <a:latin typeface="Neo Sans Intel"/>
              <a:ea typeface="Verdana" pitchFamily="34" charset="0"/>
              <a:cs typeface="Neo Sans Inte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02315" y="6496488"/>
            <a:ext cx="325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kern="900" spc="120" dirty="0" smtClean="0">
                <a:solidFill>
                  <a:schemeClr val="bg1"/>
                </a:solidFill>
                <a:latin typeface="Neo Sans Intel" pitchFamily="34" charset="0"/>
              </a:rPr>
              <a:t>Moscow Institute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itchFamily="34" charset="0"/>
              </a:rPr>
              <a:t> of Physics and Technology </a:t>
            </a:r>
            <a:endParaRPr lang="ru-RU" sz="1000" b="1" kern="900" spc="120" dirty="0" err="1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488793"/>
            <a:ext cx="325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1" kern="900" spc="120" dirty="0" smtClean="0">
                <a:solidFill>
                  <a:schemeClr val="bg1"/>
                </a:solidFill>
                <a:latin typeface="Neo Sans Intel" pitchFamily="34" charset="0"/>
              </a:rPr>
              <a:t>MIPT-MIPS Project</a:t>
            </a:r>
            <a:endParaRPr lang="ru-RU" sz="1050" b="1" kern="900" spc="120" dirty="0" err="1" smtClean="0">
              <a:solidFill>
                <a:schemeClr val="bg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6" r:id="rId1"/>
    <p:sldLayoutId id="2147485972" r:id="rId2"/>
    <p:sldLayoutId id="2147485973" r:id="rId3"/>
    <p:sldLayoutId id="2147485974" r:id="rId4"/>
    <p:sldLayoutId id="2147485963" r:id="rId5"/>
    <p:sldLayoutId id="2147485976" r:id="rId6"/>
    <p:sldLayoutId id="2147485977" r:id="rId7"/>
    <p:sldLayoutId id="2147485957" r:id="rId8"/>
    <p:sldLayoutId id="2147485959" r:id="rId9"/>
    <p:sldLayoutId id="2147485961" r:id="rId10"/>
    <p:sldLayoutId id="2147485962" r:id="rId11"/>
    <p:sldLayoutId id="2147485975" r:id="rId12"/>
    <p:sldLayoutId id="2147485964" r:id="rId13"/>
    <p:sldLayoutId id="2147485971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Neo Sans Intel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Neo Sans Intel"/>
          <a:ea typeface="+mn-ea"/>
          <a:cs typeface="Neo Sans Intel"/>
        </a:defRPr>
      </a:lvl1pPr>
      <a:lvl2pPr marL="185738" indent="-18415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Times" pitchFamily="18" charset="0"/>
        <a:buChar char="•"/>
        <a:defRPr sz="2200" b="0" i="0">
          <a:solidFill>
            <a:schemeClr val="tx1"/>
          </a:solidFill>
          <a:latin typeface="Neo Sans Intel"/>
          <a:cs typeface="Neo Sans Intel"/>
        </a:defRPr>
      </a:lvl2pPr>
      <a:lvl3pPr marL="414338" indent="-2270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2000" b="0" i="0">
          <a:solidFill>
            <a:schemeClr val="tx1"/>
          </a:solidFill>
          <a:latin typeface="Neo Sans Intel"/>
          <a:cs typeface="Neo Sans Intel"/>
        </a:defRPr>
      </a:lvl3pPr>
      <a:lvl4pPr marL="568325" indent="-1524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4pPr>
      <a:lvl5pPr marL="7620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mipt-mips/wiki/Lectures2014" TargetMode="Externa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253512(v=vs.80).aspx" TargetMode="Externa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 flipH="1">
            <a:off x="457263" y="2990098"/>
            <a:ext cx="3762248" cy="584775"/>
          </a:xfrm>
        </p:spPr>
        <p:txBody>
          <a:bodyPr/>
          <a:lstStyle/>
          <a:p>
            <a:r>
              <a:rPr lang="en-US" dirty="0" smtClean="0"/>
              <a:t>Basics of MIPS ISA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378030" y="4528360"/>
            <a:ext cx="4466738" cy="59503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Pavel Kryukov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8 November </a:t>
            </a:r>
            <a:r>
              <a:rPr lang="en-US" dirty="0" smtClean="0">
                <a:latin typeface="Neo Sans Intel"/>
              </a:rPr>
              <a:t>2014</a:t>
            </a:r>
            <a:endParaRPr lang="en-US" dirty="0">
              <a:latin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4088483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</a:t>
            </a:r>
            <a:r>
              <a:rPr lang="en-US" dirty="0"/>
              <a:t>t</a:t>
            </a:r>
            <a:r>
              <a:rPr lang="en-US" dirty="0" smtClean="0"/>
              <a:t>ype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889596"/>
            <a:ext cx="8228012" cy="44223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Register-to-register </a:t>
            </a:r>
            <a:r>
              <a:rPr lang="en-US" dirty="0" smtClean="0"/>
              <a:t>(three register operands) arithmetic </a:t>
            </a:r>
            <a:r>
              <a:rPr lang="en-US" dirty="0"/>
              <a:t>instructions use the </a:t>
            </a:r>
            <a:r>
              <a:rPr lang="en-US" dirty="0">
                <a:solidFill>
                  <a:schemeClr val="accent1"/>
                </a:solidFill>
              </a:rPr>
              <a:t>R-type </a:t>
            </a:r>
            <a:r>
              <a:rPr lang="en-US" dirty="0" smtClean="0"/>
              <a:t>format: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9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format includes six different </a:t>
            </a:r>
            <a:r>
              <a:rPr lang="en-US" dirty="0" smtClean="0"/>
              <a:t>fields:</a:t>
            </a:r>
            <a:endParaRPr lang="en-US" dirty="0"/>
          </a:p>
          <a:p>
            <a:pPr marL="688975" lvl="1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accent1"/>
                </a:solidFill>
              </a:rPr>
              <a:t>op</a:t>
            </a:r>
            <a:r>
              <a:rPr lang="en-US" sz="1800" dirty="0" smtClean="0"/>
              <a:t> </a:t>
            </a:r>
            <a:r>
              <a:rPr lang="en-US" sz="1800" dirty="0"/>
              <a:t>is an operation code </a:t>
            </a:r>
            <a:r>
              <a:rPr lang="en-US" sz="1800" dirty="0" smtClean="0"/>
              <a:t>that </a:t>
            </a:r>
            <a:r>
              <a:rPr lang="en-US" sz="1800" dirty="0"/>
              <a:t>selects a specific </a:t>
            </a:r>
            <a:r>
              <a:rPr lang="en-US" sz="1800" dirty="0" smtClean="0"/>
              <a:t>action </a:t>
            </a:r>
            <a:r>
              <a:rPr lang="en-US" sz="1800" dirty="0" smtClean="0">
                <a:solidFill>
                  <a:schemeClr val="tx2"/>
                </a:solidFill>
              </a:rPr>
              <a:t>(also defines the format)</a:t>
            </a:r>
            <a:endParaRPr lang="en-US" sz="1800" dirty="0">
              <a:solidFill>
                <a:schemeClr val="tx2"/>
              </a:solidFill>
            </a:endParaRPr>
          </a:p>
          <a:p>
            <a:pPr marL="688975" lvl="1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accent1"/>
                </a:solidFill>
              </a:rPr>
              <a:t>rs</a:t>
            </a:r>
            <a:r>
              <a:rPr lang="en-US" sz="1800" dirty="0" smtClean="0"/>
              <a:t> </a:t>
            </a:r>
            <a:r>
              <a:rPr lang="en-US" sz="1800" dirty="0"/>
              <a:t>and </a:t>
            </a:r>
            <a:r>
              <a:rPr lang="en-US" sz="1800" dirty="0" err="1">
                <a:solidFill>
                  <a:schemeClr val="accent1"/>
                </a:solidFill>
              </a:rPr>
              <a:t>rt</a:t>
            </a:r>
            <a:r>
              <a:rPr lang="en-US" sz="1800" dirty="0"/>
              <a:t> are the first and second source </a:t>
            </a:r>
            <a:r>
              <a:rPr lang="en-US" sz="1800" dirty="0" smtClean="0"/>
              <a:t>registers</a:t>
            </a:r>
            <a:endParaRPr lang="en-US" sz="1800" dirty="0"/>
          </a:p>
          <a:p>
            <a:pPr marL="688975" lvl="1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accent1"/>
                </a:solidFill>
              </a:rPr>
              <a:t>rd</a:t>
            </a:r>
            <a:r>
              <a:rPr lang="en-US" sz="1800" dirty="0" smtClean="0"/>
              <a:t> </a:t>
            </a:r>
            <a:r>
              <a:rPr lang="en-US" sz="1800" dirty="0"/>
              <a:t>is the destination </a:t>
            </a:r>
            <a:r>
              <a:rPr lang="en-US" sz="1800" dirty="0" smtClean="0"/>
              <a:t>register</a:t>
            </a:r>
            <a:endParaRPr lang="en-US" sz="1800" dirty="0"/>
          </a:p>
          <a:p>
            <a:pPr marL="688975" lvl="1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accent1"/>
                </a:solidFill>
              </a:rPr>
              <a:t>shamt</a:t>
            </a:r>
            <a:r>
              <a:rPr lang="en-US" sz="1800" dirty="0" smtClean="0"/>
              <a:t> </a:t>
            </a:r>
            <a:r>
              <a:rPr lang="en-US" sz="1800" dirty="0"/>
              <a:t>is only used for shift </a:t>
            </a:r>
            <a:r>
              <a:rPr lang="en-US" sz="1800" dirty="0" smtClean="0"/>
              <a:t>instructions</a:t>
            </a:r>
            <a:endParaRPr lang="en-US" sz="1800" dirty="0"/>
          </a:p>
          <a:p>
            <a:pPr marL="688975" lvl="1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accent1"/>
                </a:solidFill>
              </a:rPr>
              <a:t>func</a:t>
            </a:r>
            <a:r>
              <a:rPr lang="en-US" sz="1800" dirty="0" smtClean="0"/>
              <a:t> </a:t>
            </a:r>
            <a:r>
              <a:rPr lang="en-US" sz="1800" dirty="0"/>
              <a:t>is used together with op to select an arithmetic </a:t>
            </a:r>
            <a:r>
              <a:rPr lang="en-US" sz="1800" dirty="0" smtClean="0"/>
              <a:t>instruction</a:t>
            </a:r>
            <a:endParaRPr lang="en-US" sz="1800" dirty="0"/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Example: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22400" y="1762608"/>
            <a:ext cx="6339840" cy="802640"/>
            <a:chOff x="1422400" y="1959838"/>
            <a:chExt cx="6339840" cy="802640"/>
          </a:xfrm>
        </p:grpSpPr>
        <p:sp>
          <p:nvSpPr>
            <p:cNvPr id="4" name="Rectangle 3"/>
            <p:cNvSpPr/>
            <p:nvPr/>
          </p:nvSpPr>
          <p:spPr bwMode="auto">
            <a:xfrm>
              <a:off x="142240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smtClean="0">
                  <a:latin typeface="Consolas" pitchFamily="49" charset="0"/>
                  <a:cs typeface="Consolas" pitchFamily="49" charset="0"/>
                </a:rPr>
                <a:t>op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47904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rs</a:t>
              </a:r>
              <a:endParaRPr 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53568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rt</a:t>
              </a:r>
              <a:endParaRPr 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59232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rd</a:t>
              </a:r>
              <a:endParaRPr 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64896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shamt</a:t>
              </a:r>
              <a:endParaRPr 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70560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funct</a:t>
              </a:r>
              <a:endParaRPr 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42240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6 bits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47904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53568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59232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64896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670560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6 bits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36871" y="5919733"/>
            <a:ext cx="6786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000000| 10001 | 10010 | 01000 | 00000 | 100000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61667" y="5642250"/>
            <a:ext cx="6336657" cy="277482"/>
            <a:chOff x="1361667" y="5642250"/>
            <a:chExt cx="6336657" cy="277482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361667" y="5642250"/>
              <a:ext cx="744636" cy="277482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opcode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467449" y="5642250"/>
              <a:ext cx="744636" cy="277482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rs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539376" y="5642250"/>
              <a:ext cx="744636" cy="277482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rt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656331" y="5642250"/>
              <a:ext cx="744636" cy="277482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rd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5765181" y="5642250"/>
              <a:ext cx="744636" cy="277482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shamt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6953688" y="5642250"/>
              <a:ext cx="744636" cy="277482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funct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361667" y="5311971"/>
            <a:ext cx="6321418" cy="294538"/>
            <a:chOff x="1361667" y="5311971"/>
            <a:chExt cx="6321418" cy="294538"/>
          </a:xfrm>
        </p:grpSpPr>
        <p:sp>
          <p:nvSpPr>
            <p:cNvPr id="24" name="Rectangle 23"/>
            <p:cNvSpPr/>
            <p:nvPr/>
          </p:nvSpPr>
          <p:spPr bwMode="auto">
            <a:xfrm>
              <a:off x="1361667" y="5329027"/>
              <a:ext cx="744636" cy="277482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add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467449" y="5329027"/>
              <a:ext cx="744636" cy="277482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$s1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539376" y="5329027"/>
              <a:ext cx="744636" cy="277482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$s2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4656331" y="5311971"/>
              <a:ext cx="744636" cy="277482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$t0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6938449" y="5329027"/>
              <a:ext cx="744636" cy="277482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signed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22087350"/>
      </p:ext>
    </p:extLst>
  </p:cSld>
  <p:clrMapOvr>
    <a:masterClrMapping/>
  </p:clrMapOvr>
  <p:transition advTm="43073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  <p:extLst mod="1">
    <p:ext uri="{3A86A75C-4F4B-4683-9AE1-C65F6400EC91}">
      <p14:laserTraceLst xmlns:p14="http://schemas.microsoft.com/office/powerpoint/2010/main">
        <p14:tracePtLst>
          <p14:tracePt t="213408" x="5822950" y="2303463"/>
          <p14:tracePt t="213490" x="5813425" y="2303463"/>
          <p14:tracePt t="213560" x="5803900" y="2303463"/>
          <p14:tracePt t="213569" x="5795963" y="2295525"/>
          <p14:tracePt t="213576" x="5786438" y="2295525"/>
          <p14:tracePt t="213594" x="5768975" y="2278063"/>
          <p14:tracePt t="213598" x="5751513" y="2259013"/>
          <p14:tracePt t="213614" x="5715000" y="2241550"/>
          <p14:tracePt t="213630" x="5688013" y="2224088"/>
          <p14:tracePt t="213646" x="5670550" y="2214563"/>
          <p14:tracePt t="213662" x="5661025" y="2214563"/>
          <p14:tracePt t="213740" x="5653088" y="2214563"/>
          <p14:tracePt t="213748" x="5653088" y="2224088"/>
          <p14:tracePt t="213772" x="5643563" y="2224088"/>
          <p14:tracePt t="213778" x="5643563" y="2232025"/>
          <p14:tracePt t="213802" x="5643563" y="2241550"/>
          <p14:tracePt t="213818" x="5643563" y="2251075"/>
          <p14:tracePt t="213834" x="5643563" y="2259013"/>
          <p14:tracePt t="213850" x="5653088" y="2259013"/>
          <p14:tracePt t="213858" x="5653088" y="2268538"/>
          <p14:tracePt t="213861" x="5661025" y="2286000"/>
          <p14:tracePt t="213878" x="5670550" y="2295525"/>
          <p14:tracePt t="213894" x="5688013" y="2303463"/>
          <p14:tracePt t="213912" x="5697538" y="2312988"/>
          <p14:tracePt t="213928" x="5724525" y="2312988"/>
          <p14:tracePt t="213945" x="5759450" y="2322513"/>
          <p14:tracePt t="213961" x="5822950" y="2322513"/>
          <p14:tracePt t="213979" x="5867400" y="2322513"/>
          <p14:tracePt t="213995" x="5911850" y="2322513"/>
          <p14:tracePt t="214011" x="5956300" y="2322513"/>
          <p14:tracePt t="214028" x="6000750" y="2312988"/>
          <p14:tracePt t="214044" x="6081713" y="2286000"/>
          <p14:tracePt t="214062" x="6135688" y="2268538"/>
          <p14:tracePt t="214078" x="6180138" y="2259013"/>
          <p14:tracePt t="214095" x="6224588" y="2251075"/>
          <p14:tracePt t="214112" x="6251575" y="2241550"/>
          <p14:tracePt t="214128" x="6278563" y="2232025"/>
          <p14:tracePt t="214145" x="6303963" y="2224088"/>
          <p14:tracePt t="214161" x="6340475" y="2206625"/>
          <p14:tracePt t="214178" x="6375400" y="2197100"/>
          <p14:tracePt t="214195" x="6402388" y="2179638"/>
          <p14:tracePt t="214211" x="6446838" y="2160588"/>
          <p14:tracePt t="214228" x="6492875" y="2143125"/>
          <p14:tracePt t="214244" x="6527800" y="2135188"/>
          <p14:tracePt t="214261" x="6564313" y="2125663"/>
          <p14:tracePt t="214278" x="6589713" y="2125663"/>
          <p14:tracePt t="214294" x="6635750" y="2125663"/>
          <p14:tracePt t="214294" x="6661150" y="2125663"/>
          <p14:tracePt t="214312" x="6707188" y="2125663"/>
          <p14:tracePt t="214328" x="6732588" y="2135188"/>
          <p14:tracePt t="214345" x="6759575" y="2135188"/>
          <p14:tracePt t="214361" x="6786563" y="2143125"/>
          <p14:tracePt t="214378" x="6840538" y="2152650"/>
          <p14:tracePt t="214395" x="6894513" y="2170113"/>
          <p14:tracePt t="214411" x="6983413" y="2197100"/>
          <p14:tracePt t="214429" x="7037388" y="2224088"/>
          <p14:tracePt t="214444" x="7081838" y="2241550"/>
          <p14:tracePt t="214461" x="7116763" y="2251075"/>
          <p14:tracePt t="214478" x="7143750" y="2251075"/>
          <p14:tracePt t="214495" x="7180263" y="2278063"/>
          <p14:tracePt t="214512" x="7224713" y="2295525"/>
          <p14:tracePt t="214528" x="7259638" y="2312988"/>
          <p14:tracePt t="214545" x="7296150" y="2330450"/>
          <p14:tracePt t="214561" x="7340600" y="2349500"/>
          <p14:tracePt t="214578" x="7367588" y="2349500"/>
          <p14:tracePt t="214595" x="7402513" y="2349500"/>
          <p14:tracePt t="214611" x="7446963" y="2349500"/>
          <p14:tracePt t="214628" x="7500938" y="2349500"/>
          <p14:tracePt t="214644" x="7537450" y="2349500"/>
          <p14:tracePt t="214661" x="7564438" y="2349500"/>
          <p14:tracePt t="214678" x="7589838" y="2339975"/>
          <p14:tracePt t="214694" x="7626350" y="2322513"/>
          <p14:tracePt t="214712" x="7653338" y="2303463"/>
          <p14:tracePt t="214728" x="7670800" y="2286000"/>
          <p14:tracePt t="214745" x="7707313" y="2251075"/>
          <p14:tracePt t="214761" x="7732713" y="2232025"/>
          <p14:tracePt t="214778" x="7751763" y="2214563"/>
          <p14:tracePt t="214795" x="7769225" y="2197100"/>
          <p14:tracePt t="214811" x="7813675" y="2152650"/>
          <p14:tracePt t="214828" x="7823200" y="2125663"/>
          <p14:tracePt t="214844" x="7831138" y="2108200"/>
          <p14:tracePt t="214861" x="7831138" y="2081213"/>
          <p14:tracePt t="214878" x="7831138" y="2063750"/>
          <p14:tracePt t="214894" x="7823200" y="2036763"/>
          <p14:tracePt t="214912" x="7813675" y="2027238"/>
          <p14:tracePt t="214928" x="7804150" y="2000250"/>
          <p14:tracePt t="214945" x="7796213" y="1982788"/>
          <p14:tracePt t="214961" x="7778750" y="1955800"/>
          <p14:tracePt t="214978" x="7759700" y="1938338"/>
          <p14:tracePt t="214995" x="7732713" y="1911350"/>
          <p14:tracePt t="215011" x="7707313" y="1884363"/>
          <p14:tracePt t="215028" x="7688263" y="1857375"/>
          <p14:tracePt t="215044" x="7670800" y="1839913"/>
          <p14:tracePt t="215061" x="7626350" y="1803400"/>
          <p14:tracePt t="215078" x="7599363" y="1776413"/>
          <p14:tracePt t="215095" x="7554913" y="1758950"/>
          <p14:tracePt t="215112" x="7500938" y="1741488"/>
          <p14:tracePt t="215128" x="7456488" y="1741488"/>
          <p14:tracePt t="215145" x="7421563" y="1731963"/>
          <p14:tracePt t="215161" x="7394575" y="1731963"/>
          <p14:tracePt t="215178" x="7350125" y="1731963"/>
          <p14:tracePt t="215194" x="7323138" y="1731963"/>
          <p14:tracePt t="215194" x="7304088" y="1731963"/>
          <p14:tracePt t="215212" x="7278688" y="1731963"/>
          <p14:tracePt t="215228" x="7242175" y="1751013"/>
          <p14:tracePt t="215245" x="7215188" y="1758950"/>
          <p14:tracePt t="215261" x="7180263" y="1776413"/>
          <p14:tracePt t="215278" x="7153275" y="1795463"/>
          <p14:tracePt t="215294" x="7089775" y="1822450"/>
          <p14:tracePt t="215311" x="7045325" y="1849438"/>
          <p14:tracePt t="215328" x="6965950" y="1866900"/>
          <p14:tracePt t="215345" x="6929438" y="1874838"/>
          <p14:tracePt t="215361" x="6894513" y="1884363"/>
          <p14:tracePt t="215378" x="6867525" y="1893888"/>
          <p14:tracePt t="215394" x="6840538" y="1893888"/>
          <p14:tracePt t="215411" x="6813550" y="1901825"/>
          <p14:tracePt t="215428" x="6796088" y="1901825"/>
          <p14:tracePt t="215445" x="6778625" y="1901825"/>
          <p14:tracePt t="215461" x="6742113" y="1901825"/>
          <p14:tracePt t="215478" x="6697663" y="1901825"/>
          <p14:tracePt t="215494" x="6653213" y="1901825"/>
          <p14:tracePt t="215511" x="6589713" y="1893888"/>
          <p14:tracePt t="215528" x="6545263" y="1884363"/>
          <p14:tracePt t="215544" x="6492875" y="1874838"/>
          <p14:tracePt t="215562" x="6465888" y="1866900"/>
          <p14:tracePt t="215578" x="6438900" y="1866900"/>
          <p14:tracePt t="215594" x="6411913" y="1866900"/>
          <p14:tracePt t="215594" x="6402388" y="1866900"/>
          <p14:tracePt t="215612" x="6375400" y="1866900"/>
          <p14:tracePt t="215628" x="6357938" y="1866900"/>
          <p14:tracePt t="215645" x="6330950" y="1866900"/>
          <p14:tracePt t="215661" x="6303963" y="1857375"/>
          <p14:tracePt t="215678" x="6296025" y="1857375"/>
          <p14:tracePt t="215694" x="6269038" y="1857375"/>
          <p14:tracePt t="215711" x="6251575" y="1857375"/>
          <p14:tracePt t="215728" x="6207125" y="1857375"/>
          <p14:tracePt t="215744" x="6161088" y="1884363"/>
          <p14:tracePt t="215762" x="6099175" y="1911350"/>
          <p14:tracePt t="215778" x="6045200" y="1920875"/>
          <p14:tracePt t="215794" x="5992813" y="1928813"/>
          <p14:tracePt t="215811" x="5938838" y="1928813"/>
          <p14:tracePt t="215828" x="5902325" y="1938338"/>
          <p14:tracePt t="215845" x="5867400" y="1938338"/>
          <p14:tracePt t="215861" x="5822950" y="1946275"/>
          <p14:tracePt t="215878" x="5786438" y="1946275"/>
          <p14:tracePt t="215894" x="5759450" y="1955800"/>
          <p14:tracePt t="215911" x="5732463" y="1965325"/>
          <p14:tracePt t="215928" x="5707063" y="1982788"/>
          <p14:tracePt t="215944" x="5670550" y="2000250"/>
          <p14:tracePt t="215962" x="5653088" y="2009775"/>
          <p14:tracePt t="215978" x="5626100" y="2017713"/>
          <p14:tracePt t="215994" x="5616575" y="2027238"/>
          <p14:tracePt t="216011" x="5616575" y="2036763"/>
          <p14:tracePt t="216028" x="5608638" y="2044700"/>
          <p14:tracePt t="216045" x="5599113" y="2063750"/>
          <p14:tracePt t="216061" x="5599113" y="2089150"/>
          <p14:tracePt t="216078" x="5589588" y="2108200"/>
          <p14:tracePt t="216094" x="5581650" y="2125663"/>
          <p14:tracePt t="216111" x="5581650" y="2143125"/>
          <p14:tracePt t="216128" x="5581650" y="2152650"/>
          <p14:tracePt t="216144" x="5581650" y="2160588"/>
          <p14:tracePt t="216161" x="5581650" y="2170113"/>
          <p14:tracePt t="216178" x="5589588" y="2187575"/>
          <p14:tracePt t="216194" x="5599113" y="2206625"/>
          <p14:tracePt t="216211" x="5608638" y="2224088"/>
          <p14:tracePt t="216228" x="5626100" y="2251075"/>
          <p14:tracePt t="216245" x="5653088" y="2268538"/>
          <p14:tracePt t="216261" x="5707063" y="2286000"/>
          <p14:tracePt t="216278" x="5751513" y="2295525"/>
          <p14:tracePt t="216294" x="5795963" y="2303463"/>
          <p14:tracePt t="216311" x="5840413" y="2303463"/>
          <p14:tracePt t="216328" x="5875338" y="2303463"/>
          <p14:tracePt t="216344" x="5911850" y="2303463"/>
          <p14:tracePt t="216361" x="5983288" y="2295525"/>
          <p14:tracePt t="216378" x="6037263" y="2286000"/>
          <p14:tracePt t="216394" x="6089650" y="2278063"/>
          <p14:tracePt t="216411" x="6126163" y="2251075"/>
          <p14:tracePt t="216427" x="6161088" y="2224088"/>
          <p14:tracePt t="216445" x="6207125" y="2206625"/>
          <p14:tracePt t="216461" x="6251575" y="2179638"/>
          <p14:tracePt t="216478" x="6313488" y="2160588"/>
          <p14:tracePt t="216494" x="6367463" y="2160588"/>
          <p14:tracePt t="216511" x="6438900" y="2152650"/>
          <p14:tracePt t="216528" x="6492875" y="2152650"/>
          <p14:tracePt t="216546" x="6518275" y="2152650"/>
          <p14:tracePt t="216561" x="6537325" y="2152650"/>
          <p14:tracePt t="216577" x="6564313" y="2160588"/>
          <p14:tracePt t="216595" x="6581775" y="2170113"/>
          <p14:tracePt t="216612" x="6608763" y="2179638"/>
          <p14:tracePt t="216628" x="6653213" y="2206625"/>
          <p14:tracePt t="216645" x="6688138" y="2214563"/>
          <p14:tracePt t="216662" x="6732588" y="2241550"/>
          <p14:tracePt t="216678" x="6786563" y="2251075"/>
          <p14:tracePt t="216695" x="6840538" y="2278063"/>
          <p14:tracePt t="216712" x="6884988" y="2295525"/>
          <p14:tracePt t="216729" x="6938963" y="2322513"/>
          <p14:tracePt t="216745" x="6983413" y="2349500"/>
          <p14:tracePt t="216762" x="7027863" y="2374900"/>
          <p14:tracePt t="216778" x="7089775" y="2401888"/>
          <p14:tracePt t="216795" x="7116763" y="2411413"/>
          <p14:tracePt t="216812" x="7153275" y="2428875"/>
          <p14:tracePt t="216828" x="7188200" y="2438400"/>
          <p14:tracePt t="216845" x="7215188" y="2438400"/>
          <p14:tracePt t="216862" x="7251700" y="2446338"/>
          <p14:tracePt t="216879" x="7286625" y="2455863"/>
          <p14:tracePt t="216895" x="7358063" y="2473325"/>
          <p14:tracePt t="216912" x="7412038" y="2482850"/>
          <p14:tracePt t="216928" x="7473950" y="2482850"/>
          <p14:tracePt t="216945" x="7545388" y="2473325"/>
          <p14:tracePt t="216962" x="7599363" y="2473325"/>
          <p14:tracePt t="216978" x="7643813" y="2455863"/>
          <p14:tracePt t="216995" x="7670800" y="2438400"/>
          <p14:tracePt t="217012" x="7715250" y="2411413"/>
          <p14:tracePt t="217029" x="7715250" y="2401888"/>
          <p14:tracePt t="217294" x="0" y="0"/>
        </p14:tracePtLst>
        <p14:tracePtLst>
          <p14:tracePt t="338864" x="1625600" y="6019800"/>
          <p14:tracePt t="339050" x="1625600" y="6010275"/>
          <p14:tracePt t="339056" x="1616075" y="6010275"/>
          <p14:tracePt t="339064" x="1608138" y="5992813"/>
          <p14:tracePt t="339080" x="1598613" y="5965825"/>
          <p14:tracePt t="339096" x="1598613" y="5948363"/>
          <p14:tracePt t="339112" x="1589088" y="5911850"/>
          <p14:tracePt t="339128" x="1581150" y="5884863"/>
          <p14:tracePt t="339139" x="1571625" y="5857875"/>
          <p14:tracePt t="339158" x="1562100" y="5832475"/>
          <p14:tracePt t="339174" x="1536700" y="5805488"/>
          <p14:tracePt t="339190" x="1490663" y="5786438"/>
          <p14:tracePt t="339222" x="1455738" y="5786438"/>
          <p14:tracePt t="339229" x="1428750" y="5786438"/>
          <p14:tracePt t="339239" x="1411288" y="5795963"/>
          <p14:tracePt t="339260" x="1401763" y="5805488"/>
          <p14:tracePt t="339275" x="1401763" y="5822950"/>
          <p14:tracePt t="339291" x="1384300" y="5840413"/>
          <p14:tracePt t="339308" x="1366838" y="5867400"/>
          <p14:tracePt t="339330" x="1339850" y="5894388"/>
          <p14:tracePt t="339346" x="1312863" y="5921375"/>
          <p14:tracePt t="339356" x="1295400" y="5948363"/>
          <p14:tracePt t="339372" x="1276350" y="5975350"/>
          <p14:tracePt t="339389" x="1268413" y="6000750"/>
          <p14:tracePt t="339406" x="1250950" y="6027738"/>
          <p14:tracePt t="339422" x="1231900" y="6054725"/>
          <p14:tracePt t="339422" x="1223963" y="6081713"/>
          <p14:tracePt t="339439" x="1214438" y="6126163"/>
          <p14:tracePt t="339455" x="1204913" y="6162675"/>
          <p14:tracePt t="339473" x="1196975" y="6197600"/>
          <p14:tracePt t="339489" x="1196975" y="6224588"/>
          <p14:tracePt t="339506" x="1204913" y="6251575"/>
          <p14:tracePt t="339522" x="1223963" y="6269038"/>
          <p14:tracePt t="339539" x="1250950" y="6296025"/>
          <p14:tracePt t="339556" x="1285875" y="6323013"/>
          <p14:tracePt t="339572" x="1339850" y="6350000"/>
          <p14:tracePt t="339572" x="1366838" y="6367463"/>
          <p14:tracePt t="339590" x="1419225" y="6376988"/>
          <p14:tracePt t="339606" x="1465263" y="6384925"/>
          <p14:tracePt t="339622" x="1517650" y="6394450"/>
          <p14:tracePt t="339640" x="1544638" y="6394450"/>
          <p14:tracePt t="339656" x="1571625" y="6384925"/>
          <p14:tracePt t="339672" x="1625600" y="6367463"/>
          <p14:tracePt t="339689" x="1704975" y="6350000"/>
          <p14:tracePt t="339706" x="1776413" y="6332538"/>
          <p14:tracePt t="339722" x="1839913" y="6323013"/>
          <p14:tracePt t="339739" x="1901825" y="6313488"/>
          <p14:tracePt t="339756" x="1955800" y="6305550"/>
          <p14:tracePt t="339772" x="1990725" y="6305550"/>
          <p14:tracePt t="339789" x="2017713" y="6296025"/>
          <p14:tracePt t="339806" x="2044700" y="6286500"/>
          <p14:tracePt t="339822" x="2062163" y="6286500"/>
          <p14:tracePt t="339822" x="2071688" y="6286500"/>
          <p14:tracePt t="339839" x="2098675" y="6286500"/>
          <p14:tracePt t="339856" x="2116138" y="6286500"/>
          <p14:tracePt t="339872" x="2125663" y="6286500"/>
          <p14:tracePt t="339889" x="2133600" y="6286500"/>
          <p14:tracePt t="339906" x="2143125" y="6286500"/>
          <p14:tracePt t="339942" x="2152650" y="6286500"/>
          <p14:tracePt t="340020" x="2160588" y="6278563"/>
          <p14:tracePt t="340028" x="2160588" y="6269038"/>
          <p14:tracePt t="340028" x="2160588" y="6261100"/>
          <p14:tracePt t="340044" x="2170113" y="6251575"/>
          <p14:tracePt t="340045" x="2170113" y="6242050"/>
          <p14:tracePt t="340056" x="2179638" y="6215063"/>
          <p14:tracePt t="340074" x="2187575" y="6189663"/>
          <p14:tracePt t="340089" x="2214563" y="6135688"/>
          <p14:tracePt t="340106" x="2232025" y="6108700"/>
          <p14:tracePt t="340122" x="2251075" y="6072188"/>
          <p14:tracePt t="340139" x="2251075" y="6046788"/>
          <p14:tracePt t="340155" x="2251075" y="6027738"/>
          <p14:tracePt t="340172" x="2259013" y="5983288"/>
          <p14:tracePt t="340189" x="2268538" y="5956300"/>
          <p14:tracePt t="340206" x="2268538" y="5929313"/>
          <p14:tracePt t="340222" x="2276475" y="5884863"/>
          <p14:tracePt t="340239" x="2286000" y="5832475"/>
          <p14:tracePt t="340256" x="2286000" y="5805488"/>
          <p14:tracePt t="340272" x="2295525" y="5778500"/>
          <p14:tracePt t="340289" x="2295525" y="5751513"/>
          <p14:tracePt t="340306" x="2295525" y="5724525"/>
          <p14:tracePt t="340322" x="2295525" y="5689600"/>
          <p14:tracePt t="340339" x="2295525" y="5618163"/>
          <p14:tracePt t="340355" x="2295525" y="5591175"/>
          <p14:tracePt t="340372" x="2286000" y="5564188"/>
          <p14:tracePt t="340389" x="2268538" y="5546725"/>
          <p14:tracePt t="340406" x="2251075" y="5519738"/>
          <p14:tracePt t="340422" x="2214563" y="5483225"/>
          <p14:tracePt t="340439" x="2179638" y="5456238"/>
          <p14:tracePt t="340455" x="2152650" y="5438775"/>
          <p14:tracePt t="340472" x="2116138" y="5411788"/>
          <p14:tracePt t="340472" x="2098675" y="5402263"/>
          <p14:tracePt t="340489" x="2062163" y="5376863"/>
          <p14:tracePt t="340505" x="2036763" y="5349875"/>
          <p14:tracePt t="340522" x="2000250" y="5330825"/>
          <p14:tracePt t="340539" x="1973263" y="5330825"/>
          <p14:tracePt t="340556" x="1938338" y="5322888"/>
          <p14:tracePt t="340572" x="1911350" y="5313363"/>
          <p14:tracePt t="340589" x="1884363" y="5313363"/>
          <p14:tracePt t="340606" x="1847850" y="5313363"/>
          <p14:tracePt t="340622" x="1830388" y="5322888"/>
          <p14:tracePt t="340639" x="1803400" y="5330825"/>
          <p14:tracePt t="340656" x="1768475" y="5349875"/>
          <p14:tracePt t="340672" x="1741488" y="5367338"/>
          <p14:tracePt t="340689" x="1687513" y="5402263"/>
          <p14:tracePt t="340705" x="1625600" y="5438775"/>
          <p14:tracePt t="340722" x="1571625" y="5473700"/>
          <p14:tracePt t="340739" x="1527175" y="5510213"/>
          <p14:tracePt t="340755" x="1509713" y="5527675"/>
          <p14:tracePt t="340772" x="1473200" y="5537200"/>
          <p14:tracePt t="340789" x="1438275" y="5554663"/>
          <p14:tracePt t="340806" x="1411288" y="5581650"/>
          <p14:tracePt t="340822" x="1384300" y="5608638"/>
          <p14:tracePt t="340839" x="1357313" y="5618163"/>
          <p14:tracePt t="340856" x="1330325" y="5653088"/>
          <p14:tracePt t="340872" x="1295400" y="5697538"/>
          <p14:tracePt t="340889" x="1276350" y="5724525"/>
          <p14:tracePt t="340905" x="1258888" y="5761038"/>
          <p14:tracePt t="340922" x="1241425" y="5786438"/>
          <p14:tracePt t="340939" x="1231900" y="5822950"/>
          <p14:tracePt t="340956" x="1214438" y="5849938"/>
          <p14:tracePt t="340972" x="1214438" y="5876925"/>
          <p14:tracePt t="340989" x="1204913" y="5921375"/>
          <p14:tracePt t="341006" x="1204913" y="5948363"/>
          <p14:tracePt t="341022" x="1204913" y="5975350"/>
          <p14:tracePt t="341039" x="1214438" y="6027738"/>
          <p14:tracePt t="341056" x="1241425" y="6081713"/>
          <p14:tracePt t="341072" x="1258888" y="6108700"/>
          <p14:tracePt t="341090" x="1285875" y="6135688"/>
          <p14:tracePt t="341106" x="1312863" y="6143625"/>
          <p14:tracePt t="341122" x="1347788" y="6153150"/>
          <p14:tracePt t="341139" x="1401763" y="6170613"/>
          <p14:tracePt t="341156" x="1428750" y="6180138"/>
          <p14:tracePt t="341172" x="1446213" y="6189663"/>
          <p14:tracePt t="341189" x="1473200" y="6189663"/>
          <p14:tracePt t="341206" x="1490663" y="6189663"/>
          <p14:tracePt t="341222" x="1517650" y="6189663"/>
          <p14:tracePt t="341238" x="1544638" y="6189663"/>
          <p14:tracePt t="341256" x="1554163" y="6189663"/>
          <p14:tracePt t="341398" x="1554163" y="6180138"/>
          <p14:tracePt t="341406" x="1544638" y="6180138"/>
          <p14:tracePt t="341414" x="1536700" y="6180138"/>
          <p14:tracePt t="341415" x="1517650" y="6180138"/>
          <p14:tracePt t="341422" x="1455738" y="6189663"/>
          <p14:tracePt t="341442" x="1393825" y="6215063"/>
          <p14:tracePt t="341455" x="1366838" y="6224588"/>
          <p14:tracePt t="341531" x="1384300" y="6224588"/>
          <p14:tracePt t="341537" x="1419225" y="6207125"/>
          <p14:tracePt t="341545" x="1536700" y="6180138"/>
          <p14:tracePt t="341561" x="1679575" y="6170613"/>
          <p14:tracePt t="341572" x="1874838" y="6126163"/>
          <p14:tracePt t="341589" x="1990725" y="6064250"/>
          <p14:tracePt t="341605" x="2054225" y="6046788"/>
          <p14:tracePt t="341671" x="2044700" y="6046788"/>
          <p14:tracePt t="341679" x="2036763" y="6046788"/>
          <p14:tracePt t="341684" x="2017713" y="6054725"/>
          <p14:tracePt t="341688" x="1955800" y="6081713"/>
          <p14:tracePt t="341705" x="1847850" y="6126163"/>
          <p14:tracePt t="341722" x="1731963" y="6143625"/>
          <p14:tracePt t="341739" x="1608138" y="6153150"/>
          <p14:tracePt t="341755" x="1490663" y="6180138"/>
          <p14:tracePt t="341772" x="1446213" y="6197600"/>
          <p14:tracePt t="341852" x="1473200" y="6197600"/>
          <p14:tracePt t="341861" x="1509713" y="6197600"/>
          <p14:tracePt t="341868" x="1544638" y="6189663"/>
          <p14:tracePt t="341875" x="1670050" y="6189663"/>
          <p14:tracePt t="341889" x="1884363" y="6180138"/>
          <p14:tracePt t="341905" x="2036763" y="6126163"/>
          <p14:tracePt t="341922" x="2125663" y="6091238"/>
          <p14:tracePt t="341939" x="2179638" y="6081713"/>
          <p14:tracePt t="341955" x="2187575" y="6081713"/>
          <p14:tracePt t="342024" x="2170113" y="6081713"/>
          <p14:tracePt t="342031" x="2133600" y="6072188"/>
          <p14:tracePt t="342039" x="2108200" y="6072188"/>
          <p14:tracePt t="342045" x="2071688" y="6072188"/>
          <p14:tracePt t="342055" x="1938338" y="6108700"/>
          <p14:tracePt t="342072" x="1776413" y="6143625"/>
          <p14:tracePt t="342090" x="1633538" y="6153150"/>
          <p14:tracePt t="342105" x="1536700" y="6143625"/>
          <p14:tracePt t="342122" x="1482725" y="6143625"/>
          <p14:tracePt t="342139" x="1473200" y="6143625"/>
          <p14:tracePt t="342196" x="1482725" y="6143625"/>
          <p14:tracePt t="342203" x="1527175" y="6162675"/>
          <p14:tracePt t="342212" x="1598613" y="6180138"/>
          <p14:tracePt t="342213" x="1687513" y="6197600"/>
          <p14:tracePt t="342222" x="1839913" y="6234113"/>
          <p14:tracePt t="342239" x="1973263" y="6242050"/>
          <p14:tracePt t="342256" x="2054225" y="6224588"/>
          <p14:tracePt t="342272" x="2089150" y="6215063"/>
          <p14:tracePt t="342272" x="2098675" y="6215063"/>
          <p14:tracePt t="342346" x="2098675" y="6207125"/>
          <p14:tracePt t="342354" x="2054225" y="6207125"/>
          <p14:tracePt t="342372" x="2017713" y="6207125"/>
          <p14:tracePt t="342373" x="1919288" y="6207125"/>
          <p14:tracePt t="342389" x="1803400" y="6215063"/>
          <p14:tracePt t="342406" x="1670050" y="6215063"/>
          <p14:tracePt t="342422" x="1562100" y="6215063"/>
          <p14:tracePt t="342439" x="1527175" y="6207125"/>
          <p14:tracePt t="342509" x="1581150" y="6215063"/>
          <p14:tracePt t="342517" x="1633538" y="6234113"/>
          <p14:tracePt t="342528" x="1697038" y="6242050"/>
          <p14:tracePt t="342529" x="1751013" y="6242050"/>
          <p14:tracePt t="342538" x="1919288" y="6224588"/>
          <p14:tracePt t="342555" x="2027238" y="6189663"/>
          <p14:tracePt t="342572" x="2108200" y="6153150"/>
          <p14:tracePt t="342588" x="2187575" y="6135688"/>
          <p14:tracePt t="342606" x="2214563" y="6126163"/>
          <p14:tracePt t="342622" x="2214563" y="6118225"/>
          <p14:tracePt t="342673" x="2205038" y="6108700"/>
          <p14:tracePt t="342681" x="2187575" y="6099175"/>
          <p14:tracePt t="342689" x="2160588" y="6099175"/>
          <p14:tracePt t="342690" x="2125663" y="6091238"/>
          <p14:tracePt t="342705" x="1990725" y="6081713"/>
          <p14:tracePt t="342722" x="1874838" y="6143625"/>
          <p14:tracePt t="342739" x="1724025" y="6224588"/>
          <p14:tracePt t="342755" x="1625600" y="6251575"/>
          <p14:tracePt t="342772" x="1598613" y="6251575"/>
          <p14:tracePt t="342829" x="1625600" y="6251575"/>
          <p14:tracePt t="342838" x="1660525" y="6251575"/>
          <p14:tracePt t="342845" x="1741488" y="6215063"/>
          <p14:tracePt t="342856" x="1830388" y="6162675"/>
          <p14:tracePt t="342872" x="1911350" y="6108700"/>
          <p14:tracePt t="342889" x="1982788" y="6081713"/>
          <p14:tracePt t="342905" x="2027238" y="6081713"/>
          <p14:tracePt t="342922" x="2036763" y="6081713"/>
          <p14:tracePt t="342987" x="2036763" y="6072188"/>
          <p14:tracePt t="342995" x="2009775" y="6072188"/>
          <p14:tracePt t="343005" x="1973263" y="6072188"/>
          <p14:tracePt t="343009" x="1901825" y="6072188"/>
          <p14:tracePt t="343022" x="1812925" y="6099175"/>
          <p14:tracePt t="343038" x="1724025" y="6135688"/>
          <p14:tracePt t="343056" x="1643063" y="6153150"/>
          <p14:tracePt t="343072" x="1633538" y="6153150"/>
          <p14:tracePt t="343089" x="1643063" y="6162675"/>
          <p14:tracePt t="343105" x="1687513" y="6170613"/>
          <p14:tracePt t="343122" x="1741488" y="6170613"/>
          <p14:tracePt t="343139" x="1795463" y="6170613"/>
          <p14:tracePt t="343155" x="1857375" y="6143625"/>
          <p14:tracePt t="343172" x="1938338" y="6108700"/>
          <p14:tracePt t="343188" x="2000250" y="6091238"/>
          <p14:tracePt t="343205" x="2054225" y="6072188"/>
          <p14:tracePt t="343261" x="2054225" y="6064250"/>
          <p14:tracePt t="343277" x="2044700" y="6054725"/>
          <p14:tracePt t="343283" x="2027238" y="6046788"/>
          <p14:tracePt t="343290" x="2000250" y="6037263"/>
          <p14:tracePt t="343305" x="1955800" y="6027738"/>
          <p14:tracePt t="343306" x="1874838" y="6019800"/>
          <p14:tracePt t="343322" x="1785938" y="6027738"/>
          <p14:tracePt t="343322" x="1724025" y="6064250"/>
          <p14:tracePt t="343339" x="1598613" y="6108700"/>
          <p14:tracePt t="343355" x="1517650" y="6143625"/>
          <p14:tracePt t="343372" x="1509713" y="6143625"/>
          <p14:tracePt t="343418" x="1517650" y="6143625"/>
          <p14:tracePt t="343425" x="1544638" y="6153150"/>
          <p14:tracePt t="343433" x="1581150" y="6153150"/>
          <p14:tracePt t="343441" x="1652588" y="6162675"/>
          <p14:tracePt t="343455" x="1731963" y="6162675"/>
          <p14:tracePt t="343472" x="1812925" y="6143625"/>
          <p14:tracePt t="343488" x="1901825" y="6118225"/>
          <p14:tracePt t="343505" x="1982788" y="6099175"/>
          <p14:tracePt t="343522" x="2044700" y="6091238"/>
          <p14:tracePt t="343539" x="2062163" y="6091238"/>
          <p14:tracePt t="343605" x="2036763" y="6081713"/>
          <p14:tracePt t="343613" x="2009775" y="6072188"/>
          <p14:tracePt t="343614" x="1973263" y="6054725"/>
          <p14:tracePt t="343622" x="1893888" y="6037263"/>
          <p14:tracePt t="343638" x="1795463" y="6037263"/>
          <p14:tracePt t="343656" x="1679575" y="6054725"/>
          <p14:tracePt t="343672" x="1527175" y="6108700"/>
          <p14:tracePt t="343688" x="1393825" y="6143625"/>
          <p14:tracePt t="343705" x="1347788" y="6170613"/>
          <p14:tracePt t="343721" x="1339850" y="6189663"/>
          <p14:tracePt t="343738" x="1339850" y="6215063"/>
          <p14:tracePt t="343755" x="1339850" y="6261100"/>
          <p14:tracePt t="343772" x="1374775" y="6305550"/>
          <p14:tracePt t="343789" x="1411288" y="6357938"/>
          <p14:tracePt t="343805" x="1438275" y="6394450"/>
          <p14:tracePt t="343822" x="1473200" y="6403975"/>
          <p14:tracePt t="343839" x="1581150" y="6411913"/>
          <p14:tracePt t="343856" x="1670050" y="6411913"/>
          <p14:tracePt t="343872" x="1776413" y="6394450"/>
          <p14:tracePt t="343888" x="1893888" y="6323013"/>
          <p14:tracePt t="343906" x="1982788" y="6261100"/>
          <p14:tracePt t="343922" x="2062163" y="6224588"/>
          <p14:tracePt t="343939" x="2125663" y="6180138"/>
          <p14:tracePt t="343955" x="2152650" y="6143625"/>
          <p14:tracePt t="343972" x="2160588" y="6118225"/>
          <p14:tracePt t="343989" x="2170113" y="6091238"/>
          <p14:tracePt t="344005" x="2170113" y="6027738"/>
          <p14:tracePt t="344022" x="2170113" y="5992813"/>
          <p14:tracePt t="344038" x="2152650" y="5965825"/>
          <p14:tracePt t="344056" x="2116138" y="5956300"/>
          <p14:tracePt t="344072" x="2062163" y="5938838"/>
          <p14:tracePt t="344089" x="2017713" y="5938838"/>
          <p14:tracePt t="344106" x="1919288" y="5929313"/>
          <p14:tracePt t="344122" x="1857375" y="5921375"/>
          <p14:tracePt t="344139" x="1776413" y="5921375"/>
          <p14:tracePt t="344155" x="1714500" y="5921375"/>
          <p14:tracePt t="344172" x="1670050" y="5948363"/>
          <p14:tracePt t="344189" x="1616075" y="5975350"/>
          <p14:tracePt t="344205" x="1562100" y="6010275"/>
          <p14:tracePt t="344222" x="1527175" y="6054725"/>
          <p14:tracePt t="344238" x="1473200" y="6118225"/>
          <p14:tracePt t="344256" x="1428750" y="6153150"/>
          <p14:tracePt t="344272" x="1401763" y="6189663"/>
          <p14:tracePt t="344288" x="1374775" y="6215063"/>
          <p14:tracePt t="344305" x="1357313" y="6234113"/>
          <p14:tracePt t="344322" x="1347788" y="6251575"/>
          <p14:tracePt t="344339" x="1330325" y="6269038"/>
          <p14:tracePt t="344355" x="1322388" y="6296025"/>
          <p14:tracePt t="344372" x="1303338" y="6340475"/>
          <p14:tracePt t="344389" x="1295400" y="6367463"/>
          <p14:tracePt t="344405" x="1285875" y="6384925"/>
          <p14:tracePt t="344422" x="1276350" y="6403975"/>
          <p14:tracePt t="344438" x="1276350" y="6421438"/>
          <p14:tracePt t="344455" x="1276350" y="6438900"/>
          <p14:tracePt t="344472" x="1276350" y="6448425"/>
          <p14:tracePt t="344488" x="1276350" y="6465888"/>
          <p14:tracePt t="344506" x="1285875" y="6483350"/>
          <p14:tracePt t="344522" x="1303338" y="6500813"/>
          <p14:tracePt t="344539" x="1322388" y="6510338"/>
          <p14:tracePt t="344555" x="1339850" y="6519863"/>
          <p14:tracePt t="344572" x="1366838" y="6519863"/>
          <p14:tracePt t="344589" x="1419225" y="6500813"/>
          <p14:tracePt t="344605" x="1473200" y="6475413"/>
          <p14:tracePt t="344622" x="1544638" y="6456363"/>
          <p14:tracePt t="344638" x="1652588" y="6448425"/>
          <p14:tracePt t="344656" x="1704975" y="6448425"/>
          <p14:tracePt t="344672" x="1741488" y="6438900"/>
          <p14:tracePt t="344688" x="1768475" y="6429375"/>
          <p14:tracePt t="344705" x="1803400" y="6411913"/>
          <p14:tracePt t="344722" x="1839913" y="6384925"/>
          <p14:tracePt t="344738" x="1884363" y="6367463"/>
          <p14:tracePt t="344755" x="1928813" y="6350000"/>
          <p14:tracePt t="344772" x="1973263" y="6350000"/>
          <p14:tracePt t="344789" x="2000250" y="6340475"/>
          <p14:tracePt t="344805" x="2027238" y="6332538"/>
          <p14:tracePt t="344822" x="2044700" y="6323013"/>
          <p14:tracePt t="344838" x="2054225" y="6323013"/>
          <p14:tracePt t="344855" x="2062163" y="6313488"/>
          <p14:tracePt t="344872" x="2071688" y="6313488"/>
          <p14:tracePt t="344888" x="2071688" y="6305550"/>
          <p14:tracePt t="344905" x="2081213" y="6296025"/>
          <p14:tracePt t="344943" x="2089150" y="6286500"/>
          <p14:tracePt t="344967" x="2098675" y="6286500"/>
          <p14:tracePt t="344977" x="2098675" y="6278563"/>
          <p14:tracePt t="344999" x="2108200" y="6269038"/>
          <p14:tracePt t="345015" x="2116138" y="6261100"/>
          <p14:tracePt t="345024" x="2116138" y="6251575"/>
          <p14:tracePt t="345024" x="2125663" y="6234113"/>
          <p14:tracePt t="345038" x="2133600" y="6215063"/>
          <p14:tracePt t="345055" x="2133600" y="6197600"/>
          <p14:tracePt t="345072" x="2143125" y="6170613"/>
          <p14:tracePt t="345088" x="2143125" y="6143625"/>
          <p14:tracePt t="345106" x="2152650" y="6126163"/>
          <p14:tracePt t="345122" x="2152650" y="6099175"/>
          <p14:tracePt t="345139" x="2152650" y="6081713"/>
          <p14:tracePt t="345155" x="2152650" y="6064250"/>
          <p14:tracePt t="345172" x="2152650" y="6054725"/>
          <p14:tracePt t="345189" x="2143125" y="6054725"/>
          <p14:tracePt t="345205" x="2143125" y="6046788"/>
          <p14:tracePt t="345222" x="2133600" y="6037263"/>
          <p14:tracePt t="345238" x="2133600" y="6027738"/>
          <p14:tracePt t="345255" x="2125663" y="6027738"/>
          <p14:tracePt t="345272" x="2125663" y="6019800"/>
          <p14:tracePt t="345288" x="2108200" y="6010275"/>
          <p14:tracePt t="345305" x="2089150" y="6010275"/>
          <p14:tracePt t="345322" x="2071688" y="6010275"/>
          <p14:tracePt t="345339" x="2044700" y="6010275"/>
          <p14:tracePt t="345355" x="2017713" y="6010275"/>
          <p14:tracePt t="345372" x="1965325" y="6027738"/>
          <p14:tracePt t="345389" x="1901825" y="6054725"/>
          <p14:tracePt t="345405" x="1795463" y="6091238"/>
          <p14:tracePt t="345422" x="1731963" y="6118225"/>
          <p14:tracePt t="345438" x="1697038" y="6126163"/>
          <p14:tracePt t="345455" x="1670050" y="6126163"/>
          <p14:tracePt t="345472" x="1652588" y="6135688"/>
          <p14:tracePt t="345593" x="1643063" y="6143625"/>
          <p14:tracePt t="345601" x="1633538" y="6143625"/>
          <p14:tracePt t="345625" x="1625600" y="6143625"/>
          <p14:tracePt t="345641" x="1616075" y="6143625"/>
          <p14:tracePt t="345671" x="1608138" y="6143625"/>
          <p14:tracePt t="345695" x="1598613" y="6143625"/>
          <p14:tracePt t="345727" x="1589088" y="6135688"/>
          <p14:tracePt t="345735" x="1589088" y="6126163"/>
          <p14:tracePt t="345739" x="1581150" y="6108700"/>
          <p14:tracePt t="345755" x="1571625" y="6091238"/>
          <p14:tracePt t="345772" x="1554163" y="6081713"/>
          <p14:tracePt t="345788" x="1544638" y="6072188"/>
          <p14:tracePt t="345805" x="1527175" y="6064250"/>
          <p14:tracePt t="345854" x="1527175" y="6054725"/>
          <p14:tracePt t="345861" x="1517650" y="6054725"/>
          <p14:tracePt t="345883" x="1509713" y="6054725"/>
          <p14:tracePt t="345915" x="1509713" y="6046788"/>
          <p14:tracePt t="345923" x="1500188" y="6046788"/>
          <p14:tracePt t="345948" x="1490663" y="6046788"/>
          <p14:tracePt t="345961" x="1490663" y="6037263"/>
          <p14:tracePt t="345969" x="1482725" y="6037263"/>
          <p14:tracePt t="346001" x="1473200" y="6037263"/>
          <p14:tracePt t="346025" x="1465263" y="6037263"/>
          <p14:tracePt t="346039" x="1455738" y="6037263"/>
          <p14:tracePt t="346061" x="1438275" y="6037263"/>
          <p14:tracePt t="346063" x="1428750" y="6037263"/>
          <p14:tracePt t="346072" x="1419225" y="6037263"/>
          <p14:tracePt t="346119" x="1411288" y="6037263"/>
          <p14:tracePt t="346157" x="1401763" y="6037263"/>
          <p14:tracePt t="346173" x="1393825" y="6037263"/>
          <p14:tracePt t="346189" x="1384300" y="6046788"/>
          <p14:tracePt t="346198" x="1374775" y="6054725"/>
          <p14:tracePt t="346205" x="1366838" y="6064250"/>
          <p14:tracePt t="346213" x="1357313" y="6072188"/>
          <p14:tracePt t="346242" x="1347788" y="6072188"/>
          <p14:tracePt t="346255" x="1347788" y="6081713"/>
          <p14:tracePt t="346256" x="1339850" y="6081713"/>
          <p14:tracePt t="346272" x="1339850" y="6091238"/>
          <p14:tracePt t="346288" x="1330325" y="6099175"/>
          <p14:tracePt t="346305" x="1322388" y="6108700"/>
          <p14:tracePt t="346322" x="1322388" y="6118225"/>
          <p14:tracePt t="346339" x="1312863" y="6126163"/>
          <p14:tracePt t="346355" x="1312863" y="6135688"/>
          <p14:tracePt t="346372" x="1312863" y="6143625"/>
          <p14:tracePt t="346388" x="1303338" y="6153150"/>
          <p14:tracePt t="346405" x="1303338" y="6162675"/>
          <p14:tracePt t="346422" x="1303338" y="6170613"/>
          <p14:tracePt t="346438" x="1303338" y="6180138"/>
          <p14:tracePt t="346455" x="1303338" y="6189663"/>
          <p14:tracePt t="346472" x="1303338" y="6197600"/>
          <p14:tracePt t="346509" x="1303338" y="6207125"/>
          <p14:tracePt t="346533" x="1303338" y="6215063"/>
          <p14:tracePt t="346565" x="1303338" y="6224588"/>
          <p14:tracePt t="346582" x="1312863" y="6224588"/>
          <p14:tracePt t="346603" x="1312863" y="6234113"/>
          <p14:tracePt t="346611" x="1322388" y="6234113"/>
          <p14:tracePt t="346627" x="1330325" y="6242050"/>
          <p14:tracePt t="346644" x="1339850" y="6242050"/>
          <p14:tracePt t="346655" x="1357313" y="6251575"/>
          <p14:tracePt t="346659" x="1384300" y="6251575"/>
          <p14:tracePt t="346672" x="1411288" y="6251575"/>
          <p14:tracePt t="346688" x="1446213" y="6242050"/>
          <p14:tracePt t="346688" x="1455738" y="6242050"/>
          <p14:tracePt t="346705" x="1490663" y="6224588"/>
          <p14:tracePt t="346722" x="1527175" y="6207125"/>
          <p14:tracePt t="346738" x="1581150" y="6180138"/>
          <p14:tracePt t="346755" x="1625600" y="6162675"/>
          <p14:tracePt t="346772" x="1670050" y="6135688"/>
          <p14:tracePt t="346789" x="1697038" y="6126163"/>
          <p14:tracePt t="346805" x="1724025" y="6118225"/>
          <p14:tracePt t="346822" x="1741488" y="6108700"/>
          <p14:tracePt t="346838" x="1768475" y="6099175"/>
          <p14:tracePt t="346855" x="1795463" y="6099175"/>
          <p14:tracePt t="346873" x="1822450" y="6099175"/>
          <p14:tracePt t="346888" x="1839913" y="6099175"/>
          <p14:tracePt t="346905" x="1866900" y="6099175"/>
          <p14:tracePt t="346921" x="1901825" y="6108700"/>
          <p14:tracePt t="346938" x="1928813" y="6118225"/>
          <p14:tracePt t="346955" x="1955800" y="6126163"/>
          <p14:tracePt t="346971" x="1973263" y="6135688"/>
          <p14:tracePt t="346988" x="2000250" y="6143625"/>
          <p14:tracePt t="347005" x="2017713" y="6162675"/>
          <p14:tracePt t="347022" x="2054225" y="6180138"/>
          <p14:tracePt t="347038" x="2089150" y="6207125"/>
          <p14:tracePt t="347055" x="2125663" y="6224588"/>
          <p14:tracePt t="347072" x="2143125" y="6242050"/>
          <p14:tracePt t="347088" x="2179638" y="6269038"/>
          <p14:tracePt t="347105" x="2179638" y="6278563"/>
          <p14:tracePt t="347121" x="2187575" y="6278563"/>
          <p14:tracePt t="347138" x="2187575" y="6286500"/>
          <p14:tracePt t="347388" x="0" y="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 Operands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970281"/>
            <a:ext cx="8228012" cy="51011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R-type instructions take data from registers. How does it occur there?</a:t>
            </a:r>
          </a:p>
          <a:p>
            <a:pPr marL="688975" lvl="1" indent="-342900"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From the memory (on the next foils)</a:t>
            </a:r>
          </a:p>
          <a:p>
            <a:pPr marL="688975" lvl="1" indent="-342900"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From </a:t>
            </a:r>
            <a:r>
              <a:rPr lang="en-US" sz="2000" dirty="0" smtClean="0">
                <a:solidFill>
                  <a:schemeClr val="accent1"/>
                </a:solidFill>
              </a:rPr>
              <a:t>immediate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MIPS allows to </a:t>
            </a:r>
            <a:r>
              <a:rPr lang="en-US" dirty="0"/>
              <a:t>specify a immediate value (signed constant), for the second source instead of a </a:t>
            </a:r>
            <a:r>
              <a:rPr lang="en-US" dirty="0" smtClean="0"/>
              <a:t>register, i.e. instead of </a:t>
            </a:r>
            <a:r>
              <a:rPr lang="en-US" dirty="0" err="1" smtClean="0">
                <a:solidFill>
                  <a:schemeClr val="accent1"/>
                </a:solidFill>
              </a:rPr>
              <a:t>rt</a:t>
            </a:r>
            <a:endParaRPr lang="en-US" dirty="0"/>
          </a:p>
          <a:p>
            <a:pPr marL="690563" lvl="1" indent="-334963"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For </a:t>
            </a:r>
            <a:r>
              <a:rPr lang="en-US" sz="2000" dirty="0" smtClean="0"/>
              <a:t>example</a:t>
            </a:r>
            <a:r>
              <a:rPr lang="en-US" sz="2000" dirty="0"/>
              <a:t>: </a:t>
            </a:r>
            <a:r>
              <a:rPr lang="en-US" sz="2000" dirty="0" smtClean="0"/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$t0, $t1, 4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t0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$t1 +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1"/>
                </a:solidFill>
              </a:rPr>
              <a:t>rt</a:t>
            </a:r>
            <a:r>
              <a:rPr lang="en-US" dirty="0" smtClean="0"/>
              <a:t> field is too small to preset real constants</a:t>
            </a:r>
          </a:p>
          <a:p>
            <a:pPr marL="688975" lvl="1" indent="-342900"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Neo Sans Intel" panose="020B0504020202020204" pitchFamily="34" charset="0"/>
              </a:rPr>
              <a:t>5 bits </a:t>
            </a:r>
            <a:r>
              <a:rPr lang="en-US" sz="2000" dirty="0">
                <a:latin typeface="Calibri"/>
                <a:cs typeface="Calibri"/>
              </a:rPr>
              <a:t>→</a:t>
            </a:r>
            <a:r>
              <a:rPr lang="en-US" sz="2000" dirty="0" smtClean="0">
                <a:latin typeface="Neo Sans Intel" panose="020B0504020202020204" pitchFamily="34" charset="0"/>
                <a:cs typeface="Calibri"/>
              </a:rPr>
              <a:t> values from [-16; 15]</a:t>
            </a:r>
            <a:endParaRPr lang="en-US" sz="2000" dirty="0">
              <a:latin typeface="Neo Sans Intel" panose="020B0504020202020204" pitchFamily="34" charset="0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Cannot use R-type format to encode such instructions </a:t>
            </a:r>
            <a:r>
              <a:rPr lang="en-US" dirty="0" smtClean="0">
                <a:latin typeface="Calibri"/>
                <a:cs typeface="Calibri"/>
              </a:rPr>
              <a:t>→</a:t>
            </a:r>
            <a:r>
              <a:rPr lang="en-US" dirty="0" smtClean="0"/>
              <a:t> need a new format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6597427"/>
      </p:ext>
    </p:extLst>
  </p:cSld>
  <p:clrMapOvr>
    <a:masterClrMapping/>
  </p:clrMapOvr>
  <p:transition advTm="24416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I-type Format for ALU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958331"/>
            <a:ext cx="8228012" cy="51011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ALU instructions with immediate (two </a:t>
            </a:r>
            <a:r>
              <a:rPr lang="en-US" dirty="0"/>
              <a:t>register operands) </a:t>
            </a:r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I-type </a:t>
            </a:r>
            <a:r>
              <a:rPr lang="en-US" dirty="0"/>
              <a:t>format</a:t>
            </a:r>
            <a:r>
              <a:rPr lang="en-US" dirty="0" smtClean="0"/>
              <a:t>:</a:t>
            </a:r>
          </a:p>
          <a:p>
            <a:endParaRPr lang="en-US" sz="1800" dirty="0" smtClean="0"/>
          </a:p>
          <a:p>
            <a:endParaRPr lang="en-US" sz="9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uniformity, </a:t>
            </a:r>
            <a:r>
              <a:rPr lang="en-US" dirty="0">
                <a:solidFill>
                  <a:schemeClr val="accent1"/>
                </a:solidFill>
              </a:rPr>
              <a:t>op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1"/>
                </a:solidFill>
              </a:rPr>
              <a:t>rs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chemeClr val="accent1"/>
                </a:solidFill>
              </a:rPr>
              <a:t>rt</a:t>
            </a:r>
            <a:r>
              <a:rPr lang="en-US" dirty="0"/>
              <a:t> are in the same positions as in the </a:t>
            </a:r>
            <a:r>
              <a:rPr lang="en-US" dirty="0" smtClean="0"/>
              <a:t>R-type format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This format includes </a:t>
            </a:r>
            <a:r>
              <a:rPr lang="en-US" dirty="0" smtClean="0"/>
              <a:t>four </a:t>
            </a:r>
            <a:r>
              <a:rPr lang="en-US" dirty="0"/>
              <a:t>different fields:</a:t>
            </a:r>
          </a:p>
          <a:p>
            <a:pPr marL="68897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accent1"/>
                </a:solidFill>
              </a:rPr>
              <a:t>rs</a:t>
            </a:r>
            <a:r>
              <a:rPr lang="en-US" sz="2000" dirty="0" smtClean="0"/>
              <a:t> </a:t>
            </a:r>
            <a:r>
              <a:rPr lang="en-US" sz="2000" dirty="0"/>
              <a:t>is a source </a:t>
            </a:r>
            <a:r>
              <a:rPr lang="en-US" sz="2000" dirty="0" smtClean="0"/>
              <a:t>register (first operand)</a:t>
            </a:r>
          </a:p>
          <a:p>
            <a:pPr marL="68897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accent1"/>
                </a:solidFill>
              </a:rPr>
              <a:t>rt</a:t>
            </a:r>
            <a:r>
              <a:rPr lang="en-US" sz="2000" dirty="0" smtClean="0"/>
              <a:t> </a:t>
            </a:r>
            <a:r>
              <a:rPr lang="en-US" sz="2000" dirty="0"/>
              <a:t>is </a:t>
            </a:r>
            <a:r>
              <a:rPr lang="en-US" sz="2000" dirty="0" smtClean="0"/>
              <a:t>a </a:t>
            </a:r>
            <a:r>
              <a:rPr lang="en-US" sz="2000" dirty="0"/>
              <a:t>destination </a:t>
            </a:r>
            <a:r>
              <a:rPr lang="en-US" sz="2000" dirty="0" smtClean="0"/>
              <a:t>register </a:t>
            </a:r>
          </a:p>
          <a:p>
            <a:pPr marL="68897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/>
                </a:solidFill>
              </a:rPr>
              <a:t>i</a:t>
            </a:r>
            <a:r>
              <a:rPr lang="en-US" sz="2000" dirty="0" err="1" smtClean="0">
                <a:solidFill>
                  <a:schemeClr val="accent1"/>
                </a:solidFill>
              </a:rPr>
              <a:t>mm</a:t>
            </a:r>
            <a:r>
              <a:rPr lang="en-US" sz="2000" dirty="0" smtClean="0"/>
              <a:t> is a </a:t>
            </a:r>
            <a:r>
              <a:rPr lang="en-US" sz="2000" i="1" dirty="0" smtClean="0"/>
              <a:t>signed</a:t>
            </a:r>
            <a:r>
              <a:rPr lang="en-US" sz="2000" dirty="0" smtClean="0"/>
              <a:t> value of the second operand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immediate can </a:t>
            </a:r>
            <a:r>
              <a:rPr lang="en-US" dirty="0"/>
              <a:t>range from -32,768 to +</a:t>
            </a:r>
            <a:r>
              <a:rPr lang="en-US" dirty="0" smtClean="0"/>
              <a:t>32,767</a:t>
            </a:r>
          </a:p>
          <a:p>
            <a:pPr marL="688975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But </a:t>
            </a:r>
            <a:r>
              <a:rPr lang="en-US" sz="2000" dirty="0"/>
              <a:t>that’s not always </a:t>
            </a:r>
            <a:r>
              <a:rPr lang="en-US" sz="2000" dirty="0" smtClean="0"/>
              <a:t>enough </a:t>
            </a:r>
            <a:r>
              <a:rPr lang="en-US" sz="2000" dirty="0" smtClean="0">
                <a:latin typeface="Calibri"/>
                <a:cs typeface="Calibri"/>
              </a:rPr>
              <a:t>→ </a:t>
            </a:r>
            <a:r>
              <a:rPr lang="en-US" sz="2000" dirty="0"/>
              <a:t>need to </a:t>
            </a:r>
            <a:r>
              <a:rPr lang="en-US" sz="2000" dirty="0" smtClean="0"/>
              <a:t>write to a register </a:t>
            </a:r>
            <a:r>
              <a:rPr lang="en-US" sz="2000" dirty="0"/>
              <a:t>by </a:t>
            </a:r>
            <a:r>
              <a:rPr lang="en-US" sz="2000" dirty="0" smtClean="0"/>
              <a:t>halves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422400" y="1903063"/>
            <a:ext cx="6339840" cy="802640"/>
            <a:chOff x="1422400" y="1959838"/>
            <a:chExt cx="6339840" cy="802640"/>
          </a:xfrm>
        </p:grpSpPr>
        <p:sp>
          <p:nvSpPr>
            <p:cNvPr id="6" name="Rectangle 5"/>
            <p:cNvSpPr/>
            <p:nvPr/>
          </p:nvSpPr>
          <p:spPr bwMode="auto">
            <a:xfrm>
              <a:off x="142240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smtClean="0">
                  <a:latin typeface="Consolas" pitchFamily="49" charset="0"/>
                  <a:cs typeface="Consolas" pitchFamily="49" charset="0"/>
                </a:rPr>
                <a:t>op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47904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rs</a:t>
              </a:r>
              <a:endParaRPr 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53568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rt</a:t>
              </a:r>
              <a:endParaRPr 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592320" y="1959838"/>
              <a:ext cx="316992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imm</a:t>
              </a:r>
              <a:endParaRPr 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42240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6 bits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47904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53568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564896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16 bits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01542688"/>
      </p:ext>
    </p:extLst>
  </p:cSld>
  <p:clrMapOvr>
    <a:masterClrMapping/>
  </p:clrMapOvr>
  <p:transition advTm="46914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I-type Format for Loads/Stores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49560" y="2072640"/>
            <a:ext cx="26693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for( int i=0; i &lt; L; i++)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int v1 = array[i].v1;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int v2 = array[i].v2;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…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075680" y="1920240"/>
            <a:ext cx="2743200" cy="162560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90320" y="2258663"/>
            <a:ext cx="6339840" cy="802640"/>
            <a:chOff x="1422400" y="1959838"/>
            <a:chExt cx="6339840" cy="802640"/>
          </a:xfrm>
        </p:grpSpPr>
        <p:sp>
          <p:nvSpPr>
            <p:cNvPr id="8" name="Rectangle 7"/>
            <p:cNvSpPr/>
            <p:nvPr/>
          </p:nvSpPr>
          <p:spPr bwMode="auto">
            <a:xfrm>
              <a:off x="142240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smtClean="0">
                  <a:latin typeface="Consolas" pitchFamily="49" charset="0"/>
                  <a:cs typeface="Consolas" pitchFamily="49" charset="0"/>
                </a:rPr>
                <a:t>op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47904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rs</a:t>
              </a:r>
              <a:endParaRPr 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53568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rt</a:t>
              </a:r>
              <a:endParaRPr 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592320" y="1959838"/>
              <a:ext cx="316992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smtClean="0">
                  <a:latin typeface="Consolas" pitchFamily="49" charset="0"/>
                  <a:cs typeface="Consolas" pitchFamily="49" charset="0"/>
                </a:rPr>
                <a:t>offset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42240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6 bits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47904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53568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64896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16 bits</a:t>
              </a: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33" y="1059931"/>
            <a:ext cx="8228012" cy="413182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I-type</a:t>
            </a:r>
            <a:r>
              <a:rPr lang="en-US" dirty="0" smtClean="0"/>
              <a:t> format is also used for memory operations (load/store) as they are usually have constant memory displacement: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format includes four different fields</a:t>
            </a:r>
            <a:r>
              <a:rPr lang="en-US" dirty="0" smtClean="0"/>
              <a:t>:</a:t>
            </a:r>
          </a:p>
          <a:p>
            <a:pPr marL="688975" lvl="1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accent1"/>
                </a:solidFill>
              </a:rPr>
              <a:t>rs</a:t>
            </a:r>
            <a:r>
              <a:rPr lang="en-US" sz="2000" dirty="0" smtClean="0"/>
              <a:t> </a:t>
            </a:r>
            <a:r>
              <a:rPr lang="en-US" sz="2000" dirty="0"/>
              <a:t>is a source </a:t>
            </a:r>
            <a:r>
              <a:rPr lang="en-US" sz="2000" dirty="0" smtClean="0"/>
              <a:t>register, the base of an </a:t>
            </a:r>
            <a:r>
              <a:rPr lang="en-US" sz="2000" dirty="0"/>
              <a:t>address for loads and </a:t>
            </a:r>
            <a:r>
              <a:rPr lang="en-US" sz="2000" dirty="0" smtClean="0"/>
              <a:t>stores</a:t>
            </a:r>
          </a:p>
          <a:p>
            <a:pPr marL="688975" lvl="1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accent1"/>
                </a:solidFill>
              </a:rPr>
              <a:t>rt</a:t>
            </a:r>
            <a:r>
              <a:rPr lang="en-US" sz="2000" dirty="0" smtClean="0"/>
              <a:t> </a:t>
            </a:r>
            <a:r>
              <a:rPr lang="en-US" sz="2000" dirty="0"/>
              <a:t>is a source register for </a:t>
            </a:r>
            <a:r>
              <a:rPr lang="en-US" sz="2000" dirty="0" smtClean="0"/>
              <a:t>stores</a:t>
            </a:r>
            <a:r>
              <a:rPr lang="en-US" sz="2000" dirty="0"/>
              <a:t>, but a destination </a:t>
            </a:r>
            <a:r>
              <a:rPr lang="en-US" sz="2000" dirty="0" smtClean="0"/>
              <a:t>register for loads</a:t>
            </a:r>
            <a:endParaRPr lang="en-US" sz="2000" dirty="0"/>
          </a:p>
          <a:p>
            <a:pPr marL="688975" lvl="1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offset </a:t>
            </a:r>
            <a:r>
              <a:rPr lang="en-US" sz="2000" dirty="0" smtClean="0"/>
              <a:t>is used as an increment to the base to get the address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Examples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8320" y="5212080"/>
            <a:ext cx="8656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$t1,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0x0004($t2)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 4B into $t1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$t2] + 0004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8000" y="5595144"/>
            <a:ext cx="8656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$t1,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0x0004($t2)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 4B from $t1 into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$t2] + 0004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8719646"/>
      </p:ext>
    </p:extLst>
  </p:cSld>
  <p:clrMapOvr>
    <a:masterClrMapping/>
  </p:clrMapOvr>
  <p:transition advTm="42928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4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33" y="826841"/>
            <a:ext cx="8228012" cy="413182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I-type</a:t>
            </a:r>
            <a:r>
              <a:rPr lang="en-US" dirty="0" smtClean="0"/>
              <a:t> format is also used for branches.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The target address is calculated as the end address of the branch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(PC+4) </a:t>
            </a:r>
            <a:r>
              <a:rPr lang="en-US" dirty="0" smtClean="0"/>
              <a:t>plus the displacement encoded in the instruction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format includes four different fields</a:t>
            </a:r>
            <a:r>
              <a:rPr lang="en-US" dirty="0" smtClean="0"/>
              <a:t>:</a:t>
            </a:r>
          </a:p>
          <a:p>
            <a:pPr marL="688975" lvl="1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accent1"/>
                </a:solidFill>
              </a:rPr>
              <a:t>rs</a:t>
            </a:r>
            <a:r>
              <a:rPr lang="en-US" sz="1900" dirty="0"/>
              <a:t> and </a:t>
            </a:r>
            <a:r>
              <a:rPr lang="en-US" sz="1900" dirty="0" err="1">
                <a:solidFill>
                  <a:schemeClr val="accent1"/>
                </a:solidFill>
              </a:rPr>
              <a:t>rt</a:t>
            </a:r>
            <a:r>
              <a:rPr lang="en-US" sz="1900" dirty="0"/>
              <a:t> are the first and second source registers</a:t>
            </a:r>
          </a:p>
          <a:p>
            <a:pPr marL="688975" lvl="1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chemeClr val="accent1"/>
                </a:solidFill>
              </a:rPr>
              <a:t>offset </a:t>
            </a:r>
            <a:r>
              <a:rPr lang="en-US" sz="1900" dirty="0" smtClean="0"/>
              <a:t>is specified in terms of words instead of bytes:</a:t>
            </a:r>
          </a:p>
          <a:p>
            <a:pPr lvl="1" indent="0">
              <a:spcBef>
                <a:spcPts val="600"/>
              </a:spcBef>
              <a:buNone/>
            </a:pPr>
            <a:r>
              <a:rPr lang="en-US" sz="1900" dirty="0"/>
              <a:t>	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target PC = ( PC + 4) + offset &lt;&lt; 2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branch condition is calculated depending on </a:t>
            </a:r>
            <a:r>
              <a:rPr lang="en-US" dirty="0" err="1" smtClean="0"/>
              <a:t>opcode</a:t>
            </a:r>
            <a:r>
              <a:rPr lang="en-US" dirty="0" smtClean="0"/>
              <a:t> and source values:</a:t>
            </a:r>
          </a:p>
          <a:p>
            <a:pPr marL="68897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900" dirty="0" smtClean="0"/>
              <a:t>For example, </a:t>
            </a:r>
            <a:r>
              <a:rPr lang="en-US" sz="19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1900" dirty="0" smtClean="0"/>
              <a:t> write the target address into PC only if its source operands are equal</a:t>
            </a:r>
            <a:endParaRPr lang="en-US" sz="1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I-type Format for Branches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49560" y="2242975"/>
            <a:ext cx="20922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$t1, $t2,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$s1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$s0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$0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$t3, $t1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$t1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L: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$v1, $v0, $v0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075680" y="2090575"/>
            <a:ext cx="2743200" cy="162560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90320" y="2572438"/>
            <a:ext cx="6339840" cy="802640"/>
            <a:chOff x="1422400" y="1959838"/>
            <a:chExt cx="6339840" cy="802640"/>
          </a:xfrm>
        </p:grpSpPr>
        <p:sp>
          <p:nvSpPr>
            <p:cNvPr id="8" name="Rectangle 7"/>
            <p:cNvSpPr/>
            <p:nvPr/>
          </p:nvSpPr>
          <p:spPr bwMode="auto">
            <a:xfrm>
              <a:off x="142240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smtClean="0">
                  <a:latin typeface="Consolas" pitchFamily="49" charset="0"/>
                  <a:cs typeface="Consolas" pitchFamily="49" charset="0"/>
                </a:rPr>
                <a:t>op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47904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rs</a:t>
              </a:r>
              <a:endParaRPr 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53568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rt</a:t>
              </a:r>
              <a:endParaRPr 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592320" y="1959838"/>
              <a:ext cx="316992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nsolas" pitchFamily="49" charset="0"/>
                  <a:cs typeface="Consolas" pitchFamily="49" charset="0"/>
                </a:rPr>
                <a:t>o</a:t>
              </a:r>
              <a:r>
                <a:rPr lang="en-US" sz="2000" dirty="0" smtClean="0">
                  <a:latin typeface="Consolas" pitchFamily="49" charset="0"/>
                  <a:cs typeface="Consolas" pitchFamily="49" charset="0"/>
                </a:rPr>
                <a:t>ffset in words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42240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6 bits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47904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53568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64896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16 bits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22941978"/>
      </p:ext>
    </p:extLst>
  </p:cSld>
  <p:clrMapOvr>
    <a:masterClrMapping/>
  </p:clrMapOvr>
  <p:transition advTm="31543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J-type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J-type format is used for instructions that do not access any specified register. They are usually unconditional branches (jumps)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Unlike I-type branches, the offset is not added, but change the least bits of PC:</a:t>
            </a:r>
          </a:p>
          <a:p>
            <a:pPr marL="0" lvl="1" indent="0">
              <a:spcBef>
                <a:spcPct val="75000"/>
              </a:spcBef>
              <a:buClrTx/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target 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PC = ( PC 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0xf0000000 ) | offset &lt;&lt; 2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90320" y="2330383"/>
            <a:ext cx="6339840" cy="802640"/>
            <a:chOff x="1422400" y="1959838"/>
            <a:chExt cx="6339840" cy="802640"/>
          </a:xfrm>
        </p:grpSpPr>
        <p:sp>
          <p:nvSpPr>
            <p:cNvPr id="5" name="Rectangle 4"/>
            <p:cNvSpPr/>
            <p:nvPr/>
          </p:nvSpPr>
          <p:spPr bwMode="auto">
            <a:xfrm>
              <a:off x="142240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smtClean="0">
                  <a:latin typeface="Consolas" pitchFamily="49" charset="0"/>
                  <a:cs typeface="Consolas" pitchFamily="49" charset="0"/>
                </a:rPr>
                <a:t>op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479040" y="1959838"/>
              <a:ext cx="528320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smtClean="0">
                  <a:latin typeface="Consolas" pitchFamily="49" charset="0"/>
                  <a:cs typeface="Consolas" pitchFamily="49" charset="0"/>
                </a:rPr>
                <a:t>offset in words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42240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6 bits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548725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26 bits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89430985"/>
      </p:ext>
    </p:extLst>
  </p:cSld>
  <p:clrMapOvr>
    <a:masterClrMapping/>
  </p:clrMapOvr>
  <p:transition advTm="38532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899160" y="6141720"/>
            <a:ext cx="7437120" cy="71628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65" y="150495"/>
            <a:ext cx="2411095" cy="88900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 smtClean="0"/>
              <a:t>MIPS ALU with Register File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307" y="49778"/>
            <a:ext cx="6983413" cy="685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79670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A2: MIPS Disassembler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533900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What is </a:t>
            </a:r>
            <a:r>
              <a:rPr lang="de-DE" b="1" dirty="0" smtClean="0"/>
              <a:t>disassembler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Although formatted 4-bytes </a:t>
            </a:r>
            <a:r>
              <a:rPr lang="en-US" dirty="0" err="1"/>
              <a:t>opcodes</a:t>
            </a:r>
            <a:r>
              <a:rPr lang="en-US" dirty="0"/>
              <a:t> are compact and fully readable by processor, for programmer it is very complicated.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People </a:t>
            </a:r>
            <a:r>
              <a:rPr lang="en-US" dirty="0"/>
              <a:t>use </a:t>
            </a:r>
            <a:r>
              <a:rPr lang="en-US" i="1" dirty="0"/>
              <a:t>assembler language</a:t>
            </a:r>
            <a:r>
              <a:rPr lang="en-US" dirty="0"/>
              <a:t> — a language with translates understandable and standardized statement.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Every </a:t>
            </a:r>
            <a:r>
              <a:rPr lang="en-US" dirty="0"/>
              <a:t>statement can be converted to 4-byte instruction — it is called </a:t>
            </a:r>
            <a:r>
              <a:rPr lang="en-US" dirty="0" smtClean="0"/>
              <a:t>assembling.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Vice </a:t>
            </a:r>
            <a:r>
              <a:rPr lang="en-US" dirty="0"/>
              <a:t>versa, every 4-byte instruction can be converted to statement of </a:t>
            </a:r>
            <a:r>
              <a:rPr lang="en-US" i="1" dirty="0"/>
              <a:t>assembler language</a:t>
            </a:r>
            <a:r>
              <a:rPr lang="en-US" dirty="0"/>
              <a:t> — disassembling.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Disassembling is useful </a:t>
            </a:r>
            <a:r>
              <a:rPr lang="en-US" dirty="0"/>
              <a:t>during development of any simulator, </a:t>
            </a:r>
            <a:r>
              <a:rPr lang="en-US" dirty="0" err="1"/>
              <a:t>architectual</a:t>
            </a:r>
            <a:r>
              <a:rPr lang="en-US" dirty="0"/>
              <a:t> or micro-</a:t>
            </a:r>
            <a:r>
              <a:rPr lang="en-US" dirty="0" err="1"/>
              <a:t>architectual</a:t>
            </a:r>
            <a:r>
              <a:rPr lang="en-US" dirty="0"/>
              <a:t>, functional or performance.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5349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and runtime disassembler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ct val="0"/>
              </a:spcBef>
            </a:pPr>
            <a:endParaRPr lang="ru-RU" sz="2000" b="1" kern="1200" dirty="0">
              <a:latin typeface="Neo Sans Intel" pitchFamily="34" charset="0"/>
              <a:cs typeface="Arial" pitchFamily="34" charset="0"/>
            </a:endParaRPr>
          </a:p>
        </p:txBody>
      </p:sp>
      <p:pic>
        <p:nvPicPr>
          <p:cNvPr id="1026" name="Picture 2" descr="http://mipt-mips.googlecode.com/svn/wiki/images/assigment%202/disassembler_work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5" y="1762896"/>
            <a:ext cx="7143750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4"/>
          <p:cNvSpPr/>
          <p:nvPr/>
        </p:nvSpPr>
        <p:spPr bwMode="auto">
          <a:xfrm>
            <a:off x="4752203" y="3026082"/>
            <a:ext cx="3655422" cy="2921564"/>
          </a:xfrm>
          <a:custGeom>
            <a:avLst/>
            <a:gdLst>
              <a:gd name="connsiteX0" fmla="*/ 1438204 w 3655422"/>
              <a:gd name="connsiteY0" fmla="*/ 339 h 2921564"/>
              <a:gd name="connsiteX1" fmla="*/ 1438204 w 3655422"/>
              <a:gd name="connsiteY1" fmla="*/ 339 h 2921564"/>
              <a:gd name="connsiteX2" fmla="*/ 1786162 w 3655422"/>
              <a:gd name="connsiteY2" fmla="*/ 24615 h 2921564"/>
              <a:gd name="connsiteX3" fmla="*/ 2304052 w 3655422"/>
              <a:gd name="connsiteY3" fmla="*/ 48891 h 2921564"/>
              <a:gd name="connsiteX4" fmla="*/ 2376880 w 3655422"/>
              <a:gd name="connsiteY4" fmla="*/ 73168 h 2921564"/>
              <a:gd name="connsiteX5" fmla="*/ 2465893 w 3655422"/>
              <a:gd name="connsiteY5" fmla="*/ 89352 h 2921564"/>
              <a:gd name="connsiteX6" fmla="*/ 2546813 w 3655422"/>
              <a:gd name="connsiteY6" fmla="*/ 129812 h 2921564"/>
              <a:gd name="connsiteX7" fmla="*/ 2627733 w 3655422"/>
              <a:gd name="connsiteY7" fmla="*/ 178364 h 2921564"/>
              <a:gd name="connsiteX8" fmla="*/ 2676285 w 3655422"/>
              <a:gd name="connsiteY8" fmla="*/ 186456 h 2921564"/>
              <a:gd name="connsiteX9" fmla="*/ 2757206 w 3655422"/>
              <a:gd name="connsiteY9" fmla="*/ 226916 h 2921564"/>
              <a:gd name="connsiteX10" fmla="*/ 2781482 w 3655422"/>
              <a:gd name="connsiteY10" fmla="*/ 243100 h 2921564"/>
              <a:gd name="connsiteX11" fmla="*/ 2854310 w 3655422"/>
              <a:gd name="connsiteY11" fmla="*/ 267376 h 2921564"/>
              <a:gd name="connsiteX12" fmla="*/ 2902862 w 3655422"/>
              <a:gd name="connsiteY12" fmla="*/ 299745 h 2921564"/>
              <a:gd name="connsiteX13" fmla="*/ 2927139 w 3655422"/>
              <a:gd name="connsiteY13" fmla="*/ 307837 h 2921564"/>
              <a:gd name="connsiteX14" fmla="*/ 3032335 w 3655422"/>
              <a:gd name="connsiteY14" fmla="*/ 404941 h 2921564"/>
              <a:gd name="connsiteX15" fmla="*/ 3064703 w 3655422"/>
              <a:gd name="connsiteY15" fmla="*/ 461585 h 2921564"/>
              <a:gd name="connsiteX16" fmla="*/ 3145624 w 3655422"/>
              <a:gd name="connsiteY16" fmla="*/ 558690 h 2921564"/>
              <a:gd name="connsiteX17" fmla="*/ 3194176 w 3655422"/>
              <a:gd name="connsiteY17" fmla="*/ 623426 h 2921564"/>
              <a:gd name="connsiteX18" fmla="*/ 3315556 w 3655422"/>
              <a:gd name="connsiteY18" fmla="*/ 760991 h 2921564"/>
              <a:gd name="connsiteX19" fmla="*/ 3339832 w 3655422"/>
              <a:gd name="connsiteY19" fmla="*/ 785267 h 2921564"/>
              <a:gd name="connsiteX20" fmla="*/ 3477397 w 3655422"/>
              <a:gd name="connsiteY20" fmla="*/ 890463 h 2921564"/>
              <a:gd name="connsiteX21" fmla="*/ 3550225 w 3655422"/>
              <a:gd name="connsiteY21" fmla="*/ 1011844 h 2921564"/>
              <a:gd name="connsiteX22" fmla="*/ 3582593 w 3655422"/>
              <a:gd name="connsiteY22" fmla="*/ 1068488 h 2921564"/>
              <a:gd name="connsiteX23" fmla="*/ 3623054 w 3655422"/>
              <a:gd name="connsiteY23" fmla="*/ 1181776 h 2921564"/>
              <a:gd name="connsiteX24" fmla="*/ 3639238 w 3655422"/>
              <a:gd name="connsiteY24" fmla="*/ 1246513 h 2921564"/>
              <a:gd name="connsiteX25" fmla="*/ 3647330 w 3655422"/>
              <a:gd name="connsiteY25" fmla="*/ 1270789 h 2921564"/>
              <a:gd name="connsiteX26" fmla="*/ 3655422 w 3655422"/>
              <a:gd name="connsiteY26" fmla="*/ 1343617 h 2921564"/>
              <a:gd name="connsiteX27" fmla="*/ 3639238 w 3655422"/>
              <a:gd name="connsiteY27" fmla="*/ 1610654 h 2921564"/>
              <a:gd name="connsiteX28" fmla="*/ 3606870 w 3655422"/>
              <a:gd name="connsiteY28" fmla="*/ 1796771 h 2921564"/>
              <a:gd name="connsiteX29" fmla="*/ 3598778 w 3655422"/>
              <a:gd name="connsiteY29" fmla="*/ 1845323 h 2921564"/>
              <a:gd name="connsiteX30" fmla="*/ 3550225 w 3655422"/>
              <a:gd name="connsiteY30" fmla="*/ 2007164 h 2921564"/>
              <a:gd name="connsiteX31" fmla="*/ 3517857 w 3655422"/>
              <a:gd name="connsiteY31" fmla="*/ 2088084 h 2921564"/>
              <a:gd name="connsiteX32" fmla="*/ 3501673 w 3655422"/>
              <a:gd name="connsiteY32" fmla="*/ 2169005 h 2921564"/>
              <a:gd name="connsiteX33" fmla="*/ 3493581 w 3655422"/>
              <a:gd name="connsiteY33" fmla="*/ 2193281 h 2921564"/>
              <a:gd name="connsiteX34" fmla="*/ 3485489 w 3655422"/>
              <a:gd name="connsiteY34" fmla="*/ 2282293 h 2921564"/>
              <a:gd name="connsiteX35" fmla="*/ 3477397 w 3655422"/>
              <a:gd name="connsiteY35" fmla="*/ 2306569 h 2921564"/>
              <a:gd name="connsiteX36" fmla="*/ 3436937 w 3655422"/>
              <a:gd name="connsiteY36" fmla="*/ 2395582 h 2921564"/>
              <a:gd name="connsiteX37" fmla="*/ 3412661 w 3655422"/>
              <a:gd name="connsiteY37" fmla="*/ 2436042 h 2921564"/>
              <a:gd name="connsiteX38" fmla="*/ 3388385 w 3655422"/>
              <a:gd name="connsiteY38" fmla="*/ 2516962 h 2921564"/>
              <a:gd name="connsiteX39" fmla="*/ 3291280 w 3655422"/>
              <a:gd name="connsiteY39" fmla="*/ 2646435 h 2921564"/>
              <a:gd name="connsiteX40" fmla="*/ 3267004 w 3655422"/>
              <a:gd name="connsiteY40" fmla="*/ 2670711 h 2921564"/>
              <a:gd name="connsiteX41" fmla="*/ 3234636 w 3655422"/>
              <a:gd name="connsiteY41" fmla="*/ 2719263 h 2921564"/>
              <a:gd name="connsiteX42" fmla="*/ 3186084 w 3655422"/>
              <a:gd name="connsiteY42" fmla="*/ 2783999 h 2921564"/>
              <a:gd name="connsiteX43" fmla="*/ 3161808 w 3655422"/>
              <a:gd name="connsiteY43" fmla="*/ 2808276 h 2921564"/>
              <a:gd name="connsiteX44" fmla="*/ 3016151 w 3655422"/>
              <a:gd name="connsiteY44" fmla="*/ 2873012 h 2921564"/>
              <a:gd name="connsiteX45" fmla="*/ 2959507 w 3655422"/>
              <a:gd name="connsiteY45" fmla="*/ 2905380 h 2921564"/>
              <a:gd name="connsiteX46" fmla="*/ 2910955 w 3655422"/>
              <a:gd name="connsiteY46" fmla="*/ 2921564 h 2921564"/>
              <a:gd name="connsiteX47" fmla="*/ 1850898 w 3655422"/>
              <a:gd name="connsiteY47" fmla="*/ 2913472 h 2921564"/>
              <a:gd name="connsiteX48" fmla="*/ 1818530 w 3655422"/>
              <a:gd name="connsiteY48" fmla="*/ 2889196 h 2921564"/>
              <a:gd name="connsiteX49" fmla="*/ 1761885 w 3655422"/>
              <a:gd name="connsiteY49" fmla="*/ 2873012 h 2921564"/>
              <a:gd name="connsiteX50" fmla="*/ 1640505 w 3655422"/>
              <a:gd name="connsiteY50" fmla="*/ 2848736 h 2921564"/>
              <a:gd name="connsiteX51" fmla="*/ 1527216 w 3655422"/>
              <a:gd name="connsiteY51" fmla="*/ 2832552 h 2921564"/>
              <a:gd name="connsiteX52" fmla="*/ 1486756 w 3655422"/>
              <a:gd name="connsiteY52" fmla="*/ 2824460 h 2921564"/>
              <a:gd name="connsiteX53" fmla="*/ 1300639 w 3655422"/>
              <a:gd name="connsiteY53" fmla="*/ 2792091 h 2921564"/>
              <a:gd name="connsiteX54" fmla="*/ 1252087 w 3655422"/>
              <a:gd name="connsiteY54" fmla="*/ 2783999 h 2921564"/>
              <a:gd name="connsiteX55" fmla="*/ 1163075 w 3655422"/>
              <a:gd name="connsiteY55" fmla="*/ 2767815 h 2921564"/>
              <a:gd name="connsiteX56" fmla="*/ 1074062 w 3655422"/>
              <a:gd name="connsiteY56" fmla="*/ 2751631 h 2921564"/>
              <a:gd name="connsiteX57" fmla="*/ 1049786 w 3655422"/>
              <a:gd name="connsiteY57" fmla="*/ 2735447 h 2921564"/>
              <a:gd name="connsiteX58" fmla="*/ 960774 w 3655422"/>
              <a:gd name="connsiteY58" fmla="*/ 2703079 h 2921564"/>
              <a:gd name="connsiteX59" fmla="*/ 847485 w 3655422"/>
              <a:gd name="connsiteY59" fmla="*/ 2654527 h 2921564"/>
              <a:gd name="connsiteX60" fmla="*/ 823209 w 3655422"/>
              <a:gd name="connsiteY60" fmla="*/ 2646435 h 2921564"/>
              <a:gd name="connsiteX61" fmla="*/ 782749 w 3655422"/>
              <a:gd name="connsiteY61" fmla="*/ 2638343 h 2921564"/>
              <a:gd name="connsiteX62" fmla="*/ 701829 w 3655422"/>
              <a:gd name="connsiteY62" fmla="*/ 2630251 h 2921564"/>
              <a:gd name="connsiteX63" fmla="*/ 637093 w 3655422"/>
              <a:gd name="connsiteY63" fmla="*/ 2614067 h 2921564"/>
              <a:gd name="connsiteX64" fmla="*/ 418608 w 3655422"/>
              <a:gd name="connsiteY64" fmla="*/ 2597883 h 2921564"/>
              <a:gd name="connsiteX65" fmla="*/ 305319 w 3655422"/>
              <a:gd name="connsiteY65" fmla="*/ 2557422 h 2921564"/>
              <a:gd name="connsiteX66" fmla="*/ 256767 w 3655422"/>
              <a:gd name="connsiteY66" fmla="*/ 2533146 h 2921564"/>
              <a:gd name="connsiteX67" fmla="*/ 208215 w 3655422"/>
              <a:gd name="connsiteY67" fmla="*/ 2525054 h 2921564"/>
              <a:gd name="connsiteX68" fmla="*/ 183939 w 3655422"/>
              <a:gd name="connsiteY68" fmla="*/ 2508870 h 2921564"/>
              <a:gd name="connsiteX69" fmla="*/ 127294 w 3655422"/>
              <a:gd name="connsiteY69" fmla="*/ 2411766 h 2921564"/>
              <a:gd name="connsiteX70" fmla="*/ 86834 w 3655422"/>
              <a:gd name="connsiteY70" fmla="*/ 2314661 h 2921564"/>
              <a:gd name="connsiteX71" fmla="*/ 86834 w 3655422"/>
              <a:gd name="connsiteY71" fmla="*/ 2314661 h 2921564"/>
              <a:gd name="connsiteX72" fmla="*/ 78742 w 3655422"/>
              <a:gd name="connsiteY72" fmla="*/ 2290385 h 2921564"/>
              <a:gd name="connsiteX73" fmla="*/ 70650 w 3655422"/>
              <a:gd name="connsiteY73" fmla="*/ 2258017 h 2921564"/>
              <a:gd name="connsiteX74" fmla="*/ 14006 w 3655422"/>
              <a:gd name="connsiteY74" fmla="*/ 2185189 h 2921564"/>
              <a:gd name="connsiteX75" fmla="*/ 14006 w 3655422"/>
              <a:gd name="connsiteY75" fmla="*/ 1999072 h 2921564"/>
              <a:gd name="connsiteX76" fmla="*/ 46374 w 3655422"/>
              <a:gd name="connsiteY76" fmla="*/ 1861507 h 2921564"/>
              <a:gd name="connsiteX77" fmla="*/ 54466 w 3655422"/>
              <a:gd name="connsiteY77" fmla="*/ 1837231 h 2921564"/>
              <a:gd name="connsiteX78" fmla="*/ 151570 w 3655422"/>
              <a:gd name="connsiteY78" fmla="*/ 1691575 h 2921564"/>
              <a:gd name="connsiteX79" fmla="*/ 208215 w 3655422"/>
              <a:gd name="connsiteY79" fmla="*/ 1634930 h 2921564"/>
              <a:gd name="connsiteX80" fmla="*/ 232491 w 3655422"/>
              <a:gd name="connsiteY80" fmla="*/ 1602562 h 2921564"/>
              <a:gd name="connsiteX81" fmla="*/ 297227 w 3655422"/>
              <a:gd name="connsiteY81" fmla="*/ 1529734 h 2921564"/>
              <a:gd name="connsiteX82" fmla="*/ 329595 w 3655422"/>
              <a:gd name="connsiteY82" fmla="*/ 1497366 h 2921564"/>
              <a:gd name="connsiteX83" fmla="*/ 370055 w 3655422"/>
              <a:gd name="connsiteY83" fmla="*/ 1432630 h 2921564"/>
              <a:gd name="connsiteX84" fmla="*/ 394332 w 3655422"/>
              <a:gd name="connsiteY84" fmla="*/ 1408353 h 2921564"/>
              <a:gd name="connsiteX85" fmla="*/ 442884 w 3655422"/>
              <a:gd name="connsiteY85" fmla="*/ 1335525 h 2921564"/>
              <a:gd name="connsiteX86" fmla="*/ 459068 w 3655422"/>
              <a:gd name="connsiteY86" fmla="*/ 1311249 h 2921564"/>
              <a:gd name="connsiteX87" fmla="*/ 467160 w 3655422"/>
              <a:gd name="connsiteY87" fmla="*/ 1286973 h 2921564"/>
              <a:gd name="connsiteX88" fmla="*/ 499528 w 3655422"/>
              <a:gd name="connsiteY88" fmla="*/ 1246513 h 2921564"/>
              <a:gd name="connsiteX89" fmla="*/ 629001 w 3655422"/>
              <a:gd name="connsiteY89" fmla="*/ 1076580 h 2921564"/>
              <a:gd name="connsiteX90" fmla="*/ 645185 w 3655422"/>
              <a:gd name="connsiteY90" fmla="*/ 1044212 h 2921564"/>
              <a:gd name="connsiteX91" fmla="*/ 742289 w 3655422"/>
              <a:gd name="connsiteY91" fmla="*/ 930923 h 2921564"/>
              <a:gd name="connsiteX92" fmla="*/ 790841 w 3655422"/>
              <a:gd name="connsiteY92" fmla="*/ 801451 h 2921564"/>
              <a:gd name="connsiteX93" fmla="*/ 807025 w 3655422"/>
              <a:gd name="connsiteY93" fmla="*/ 671978 h 2921564"/>
              <a:gd name="connsiteX94" fmla="*/ 839393 w 3655422"/>
              <a:gd name="connsiteY94" fmla="*/ 534414 h 2921564"/>
              <a:gd name="connsiteX95" fmla="*/ 831301 w 3655422"/>
              <a:gd name="connsiteY95" fmla="*/ 291653 h 2921564"/>
              <a:gd name="connsiteX96" fmla="*/ 815117 w 3655422"/>
              <a:gd name="connsiteY96" fmla="*/ 267376 h 2921564"/>
              <a:gd name="connsiteX97" fmla="*/ 855578 w 3655422"/>
              <a:gd name="connsiteY97" fmla="*/ 170272 h 2921564"/>
              <a:gd name="connsiteX98" fmla="*/ 887946 w 3655422"/>
              <a:gd name="connsiteY98" fmla="*/ 162180 h 2921564"/>
              <a:gd name="connsiteX99" fmla="*/ 952682 w 3655422"/>
              <a:gd name="connsiteY99" fmla="*/ 129812 h 2921564"/>
              <a:gd name="connsiteX100" fmla="*/ 1009326 w 3655422"/>
              <a:gd name="connsiteY100" fmla="*/ 105536 h 2921564"/>
              <a:gd name="connsiteX101" fmla="*/ 1082155 w 3655422"/>
              <a:gd name="connsiteY101" fmla="*/ 81260 h 2921564"/>
              <a:gd name="connsiteX102" fmla="*/ 1171167 w 3655422"/>
              <a:gd name="connsiteY102" fmla="*/ 73168 h 2921564"/>
              <a:gd name="connsiteX103" fmla="*/ 1227811 w 3655422"/>
              <a:gd name="connsiteY103" fmla="*/ 56983 h 2921564"/>
              <a:gd name="connsiteX104" fmla="*/ 1252087 w 3655422"/>
              <a:gd name="connsiteY104" fmla="*/ 40799 h 2921564"/>
              <a:gd name="connsiteX105" fmla="*/ 1300639 w 3655422"/>
              <a:gd name="connsiteY105" fmla="*/ 32707 h 2921564"/>
              <a:gd name="connsiteX106" fmla="*/ 1349192 w 3655422"/>
              <a:gd name="connsiteY106" fmla="*/ 16523 h 2921564"/>
              <a:gd name="connsiteX107" fmla="*/ 1373468 w 3655422"/>
              <a:gd name="connsiteY107" fmla="*/ 8431 h 2921564"/>
              <a:gd name="connsiteX108" fmla="*/ 1413928 w 3655422"/>
              <a:gd name="connsiteY108" fmla="*/ 339 h 2921564"/>
              <a:gd name="connsiteX109" fmla="*/ 1438204 w 3655422"/>
              <a:gd name="connsiteY109" fmla="*/ 339 h 292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3655422" h="2921564">
                <a:moveTo>
                  <a:pt x="1438204" y="339"/>
                </a:moveTo>
                <a:lnTo>
                  <a:pt x="1438204" y="339"/>
                </a:lnTo>
                <a:lnTo>
                  <a:pt x="1786162" y="24615"/>
                </a:lnTo>
                <a:cubicBezTo>
                  <a:pt x="1958710" y="34291"/>
                  <a:pt x="2131813" y="34734"/>
                  <a:pt x="2304052" y="48891"/>
                </a:cubicBezTo>
                <a:cubicBezTo>
                  <a:pt x="2329555" y="50987"/>
                  <a:pt x="2351703" y="68591"/>
                  <a:pt x="2376880" y="73168"/>
                </a:cubicBezTo>
                <a:lnTo>
                  <a:pt x="2465893" y="89352"/>
                </a:lnTo>
                <a:cubicBezTo>
                  <a:pt x="2492866" y="102839"/>
                  <a:pt x="2520389" y="115279"/>
                  <a:pt x="2546813" y="129812"/>
                </a:cubicBezTo>
                <a:cubicBezTo>
                  <a:pt x="2574375" y="144971"/>
                  <a:pt x="2598914" y="165756"/>
                  <a:pt x="2627733" y="178364"/>
                </a:cubicBezTo>
                <a:cubicBezTo>
                  <a:pt x="2642765" y="184940"/>
                  <a:pt x="2660101" y="183759"/>
                  <a:pt x="2676285" y="186456"/>
                </a:cubicBezTo>
                <a:cubicBezTo>
                  <a:pt x="2703259" y="199943"/>
                  <a:pt x="2730653" y="212618"/>
                  <a:pt x="2757206" y="226916"/>
                </a:cubicBezTo>
                <a:cubicBezTo>
                  <a:pt x="2765769" y="231527"/>
                  <a:pt x="2772505" y="239359"/>
                  <a:pt x="2781482" y="243100"/>
                </a:cubicBezTo>
                <a:cubicBezTo>
                  <a:pt x="2805103" y="252942"/>
                  <a:pt x="2830034" y="259284"/>
                  <a:pt x="2854310" y="267376"/>
                </a:cubicBezTo>
                <a:cubicBezTo>
                  <a:pt x="2870494" y="278166"/>
                  <a:pt x="2885859" y="290299"/>
                  <a:pt x="2902862" y="299745"/>
                </a:cubicBezTo>
                <a:cubicBezTo>
                  <a:pt x="2910319" y="303888"/>
                  <a:pt x="2920151" y="302945"/>
                  <a:pt x="2927139" y="307837"/>
                </a:cubicBezTo>
                <a:cubicBezTo>
                  <a:pt x="2945844" y="320930"/>
                  <a:pt x="3017110" y="385148"/>
                  <a:pt x="3032335" y="404941"/>
                </a:cubicBezTo>
                <a:cubicBezTo>
                  <a:pt x="3045594" y="422178"/>
                  <a:pt x="3052943" y="443292"/>
                  <a:pt x="3064703" y="461585"/>
                </a:cubicBezTo>
                <a:cubicBezTo>
                  <a:pt x="3128454" y="560755"/>
                  <a:pt x="3078723" y="479626"/>
                  <a:pt x="3145624" y="558690"/>
                </a:cubicBezTo>
                <a:cubicBezTo>
                  <a:pt x="3163047" y="579281"/>
                  <a:pt x="3176827" y="602772"/>
                  <a:pt x="3194176" y="623426"/>
                </a:cubicBezTo>
                <a:cubicBezTo>
                  <a:pt x="3233509" y="670251"/>
                  <a:pt x="3272314" y="717749"/>
                  <a:pt x="3315556" y="760991"/>
                </a:cubicBezTo>
                <a:cubicBezTo>
                  <a:pt x="3323648" y="769083"/>
                  <a:pt x="3330677" y="778401"/>
                  <a:pt x="3339832" y="785267"/>
                </a:cubicBezTo>
                <a:cubicBezTo>
                  <a:pt x="3383377" y="817926"/>
                  <a:pt x="3442928" y="845856"/>
                  <a:pt x="3477397" y="890463"/>
                </a:cubicBezTo>
                <a:cubicBezTo>
                  <a:pt x="3506248" y="927799"/>
                  <a:pt x="3526221" y="971222"/>
                  <a:pt x="3550225" y="1011844"/>
                </a:cubicBezTo>
                <a:cubicBezTo>
                  <a:pt x="3561288" y="1030566"/>
                  <a:pt x="3576344" y="1047659"/>
                  <a:pt x="3582593" y="1068488"/>
                </a:cubicBezTo>
                <a:cubicBezTo>
                  <a:pt x="3610336" y="1160962"/>
                  <a:pt x="3594276" y="1124220"/>
                  <a:pt x="3623054" y="1181776"/>
                </a:cubicBezTo>
                <a:cubicBezTo>
                  <a:pt x="3628449" y="1203355"/>
                  <a:pt x="3633386" y="1225054"/>
                  <a:pt x="3639238" y="1246513"/>
                </a:cubicBezTo>
                <a:cubicBezTo>
                  <a:pt x="3641482" y="1254742"/>
                  <a:pt x="3645928" y="1262375"/>
                  <a:pt x="3647330" y="1270789"/>
                </a:cubicBezTo>
                <a:cubicBezTo>
                  <a:pt x="3651346" y="1294882"/>
                  <a:pt x="3652725" y="1319341"/>
                  <a:pt x="3655422" y="1343617"/>
                </a:cubicBezTo>
                <a:cubicBezTo>
                  <a:pt x="3650027" y="1432629"/>
                  <a:pt x="3648738" y="1521986"/>
                  <a:pt x="3639238" y="1610654"/>
                </a:cubicBezTo>
                <a:cubicBezTo>
                  <a:pt x="3632530" y="1673266"/>
                  <a:pt x="3617569" y="1734716"/>
                  <a:pt x="3606870" y="1796771"/>
                </a:cubicBezTo>
                <a:cubicBezTo>
                  <a:pt x="3604082" y="1812940"/>
                  <a:pt x="3603286" y="1829547"/>
                  <a:pt x="3598778" y="1845323"/>
                </a:cubicBezTo>
                <a:cubicBezTo>
                  <a:pt x="3588065" y="1882817"/>
                  <a:pt x="3567386" y="1961401"/>
                  <a:pt x="3550225" y="2007164"/>
                </a:cubicBezTo>
                <a:cubicBezTo>
                  <a:pt x="3540024" y="2034365"/>
                  <a:pt x="3528646" y="2061111"/>
                  <a:pt x="3517857" y="2088084"/>
                </a:cubicBezTo>
                <a:cubicBezTo>
                  <a:pt x="3512462" y="2115058"/>
                  <a:pt x="3507858" y="2142202"/>
                  <a:pt x="3501673" y="2169005"/>
                </a:cubicBezTo>
                <a:cubicBezTo>
                  <a:pt x="3499755" y="2177316"/>
                  <a:pt x="3494787" y="2184837"/>
                  <a:pt x="3493581" y="2193281"/>
                </a:cubicBezTo>
                <a:cubicBezTo>
                  <a:pt x="3489368" y="2222775"/>
                  <a:pt x="3489702" y="2252799"/>
                  <a:pt x="3485489" y="2282293"/>
                </a:cubicBezTo>
                <a:cubicBezTo>
                  <a:pt x="3484283" y="2290737"/>
                  <a:pt x="3480757" y="2298729"/>
                  <a:pt x="3477397" y="2306569"/>
                </a:cubicBezTo>
                <a:cubicBezTo>
                  <a:pt x="3464558" y="2336526"/>
                  <a:pt x="3451513" y="2366431"/>
                  <a:pt x="3436937" y="2395582"/>
                </a:cubicBezTo>
                <a:cubicBezTo>
                  <a:pt x="3429903" y="2409650"/>
                  <a:pt x="3418502" y="2421439"/>
                  <a:pt x="3412661" y="2436042"/>
                </a:cubicBezTo>
                <a:cubicBezTo>
                  <a:pt x="3402202" y="2462189"/>
                  <a:pt x="3398844" y="2490815"/>
                  <a:pt x="3388385" y="2516962"/>
                </a:cubicBezTo>
                <a:cubicBezTo>
                  <a:pt x="3373861" y="2553272"/>
                  <a:pt x="3302221" y="2635494"/>
                  <a:pt x="3291280" y="2646435"/>
                </a:cubicBezTo>
                <a:cubicBezTo>
                  <a:pt x="3283188" y="2654527"/>
                  <a:pt x="3274030" y="2661678"/>
                  <a:pt x="3267004" y="2670711"/>
                </a:cubicBezTo>
                <a:cubicBezTo>
                  <a:pt x="3255062" y="2686064"/>
                  <a:pt x="3245425" y="2703079"/>
                  <a:pt x="3234636" y="2719263"/>
                </a:cubicBezTo>
                <a:cubicBezTo>
                  <a:pt x="3215365" y="2748170"/>
                  <a:pt x="3212996" y="2753242"/>
                  <a:pt x="3186084" y="2783999"/>
                </a:cubicBezTo>
                <a:cubicBezTo>
                  <a:pt x="3178548" y="2792612"/>
                  <a:pt x="3171063" y="2801545"/>
                  <a:pt x="3161808" y="2808276"/>
                </a:cubicBezTo>
                <a:cubicBezTo>
                  <a:pt x="3068216" y="2876344"/>
                  <a:pt x="3126950" y="2827389"/>
                  <a:pt x="3016151" y="2873012"/>
                </a:cubicBezTo>
                <a:cubicBezTo>
                  <a:pt x="2996042" y="2881292"/>
                  <a:pt x="2979252" y="2896267"/>
                  <a:pt x="2959507" y="2905380"/>
                </a:cubicBezTo>
                <a:cubicBezTo>
                  <a:pt x="2944018" y="2912529"/>
                  <a:pt x="2927139" y="2916169"/>
                  <a:pt x="2910955" y="2921564"/>
                </a:cubicBezTo>
                <a:lnTo>
                  <a:pt x="1850898" y="2913472"/>
                </a:lnTo>
                <a:cubicBezTo>
                  <a:pt x="1837417" y="2913073"/>
                  <a:pt x="1830808" y="2894777"/>
                  <a:pt x="1818530" y="2889196"/>
                </a:cubicBezTo>
                <a:cubicBezTo>
                  <a:pt x="1800653" y="2881070"/>
                  <a:pt x="1780515" y="2879222"/>
                  <a:pt x="1761885" y="2873012"/>
                </a:cubicBezTo>
                <a:cubicBezTo>
                  <a:pt x="1677504" y="2844885"/>
                  <a:pt x="1770874" y="2861773"/>
                  <a:pt x="1640505" y="2848736"/>
                </a:cubicBezTo>
                <a:cubicBezTo>
                  <a:pt x="1583396" y="2829700"/>
                  <a:pt x="1640679" y="2846735"/>
                  <a:pt x="1527216" y="2832552"/>
                </a:cubicBezTo>
                <a:cubicBezTo>
                  <a:pt x="1513568" y="2830846"/>
                  <a:pt x="1500296" y="2826878"/>
                  <a:pt x="1486756" y="2824460"/>
                </a:cubicBezTo>
                <a:lnTo>
                  <a:pt x="1300639" y="2792091"/>
                </a:lnTo>
                <a:lnTo>
                  <a:pt x="1252087" y="2783999"/>
                </a:lnTo>
                <a:lnTo>
                  <a:pt x="1163075" y="2767815"/>
                </a:lnTo>
                <a:lnTo>
                  <a:pt x="1074062" y="2751631"/>
                </a:lnTo>
                <a:cubicBezTo>
                  <a:pt x="1065970" y="2746236"/>
                  <a:pt x="1058640" y="2739471"/>
                  <a:pt x="1049786" y="2735447"/>
                </a:cubicBezTo>
                <a:cubicBezTo>
                  <a:pt x="883751" y="2659976"/>
                  <a:pt x="1041450" y="2736298"/>
                  <a:pt x="960774" y="2703079"/>
                </a:cubicBezTo>
                <a:cubicBezTo>
                  <a:pt x="922784" y="2687436"/>
                  <a:pt x="886462" y="2667519"/>
                  <a:pt x="847485" y="2654527"/>
                </a:cubicBezTo>
                <a:cubicBezTo>
                  <a:pt x="839393" y="2651830"/>
                  <a:pt x="831484" y="2648504"/>
                  <a:pt x="823209" y="2646435"/>
                </a:cubicBezTo>
                <a:cubicBezTo>
                  <a:pt x="809866" y="2643099"/>
                  <a:pt x="796382" y="2640161"/>
                  <a:pt x="782749" y="2638343"/>
                </a:cubicBezTo>
                <a:cubicBezTo>
                  <a:pt x="755879" y="2634760"/>
                  <a:pt x="728802" y="2632948"/>
                  <a:pt x="701829" y="2630251"/>
                </a:cubicBezTo>
                <a:cubicBezTo>
                  <a:pt x="680250" y="2624856"/>
                  <a:pt x="659218" y="2616356"/>
                  <a:pt x="637093" y="2614067"/>
                </a:cubicBezTo>
                <a:cubicBezTo>
                  <a:pt x="585145" y="2608693"/>
                  <a:pt x="484219" y="2614286"/>
                  <a:pt x="418608" y="2597883"/>
                </a:cubicBezTo>
                <a:cubicBezTo>
                  <a:pt x="398969" y="2592973"/>
                  <a:pt x="317433" y="2562614"/>
                  <a:pt x="305319" y="2557422"/>
                </a:cubicBezTo>
                <a:cubicBezTo>
                  <a:pt x="288688" y="2550294"/>
                  <a:pt x="273933" y="2538868"/>
                  <a:pt x="256767" y="2533146"/>
                </a:cubicBezTo>
                <a:cubicBezTo>
                  <a:pt x="241202" y="2527958"/>
                  <a:pt x="224399" y="2527751"/>
                  <a:pt x="208215" y="2525054"/>
                </a:cubicBezTo>
                <a:cubicBezTo>
                  <a:pt x="200123" y="2519659"/>
                  <a:pt x="189592" y="2516784"/>
                  <a:pt x="183939" y="2508870"/>
                </a:cubicBezTo>
                <a:cubicBezTo>
                  <a:pt x="162158" y="2478377"/>
                  <a:pt x="127294" y="2411766"/>
                  <a:pt x="127294" y="2411766"/>
                </a:cubicBezTo>
                <a:cubicBezTo>
                  <a:pt x="113351" y="2355992"/>
                  <a:pt x="124176" y="2389345"/>
                  <a:pt x="86834" y="2314661"/>
                </a:cubicBezTo>
                <a:lnTo>
                  <a:pt x="86834" y="2314661"/>
                </a:lnTo>
                <a:cubicBezTo>
                  <a:pt x="84137" y="2306569"/>
                  <a:pt x="81085" y="2298587"/>
                  <a:pt x="78742" y="2290385"/>
                </a:cubicBezTo>
                <a:cubicBezTo>
                  <a:pt x="75687" y="2279692"/>
                  <a:pt x="76479" y="2267489"/>
                  <a:pt x="70650" y="2258017"/>
                </a:cubicBezTo>
                <a:cubicBezTo>
                  <a:pt x="54532" y="2231825"/>
                  <a:pt x="14006" y="2185189"/>
                  <a:pt x="14006" y="2185189"/>
                </a:cubicBezTo>
                <a:cubicBezTo>
                  <a:pt x="-10692" y="2111095"/>
                  <a:pt x="2482" y="2160413"/>
                  <a:pt x="14006" y="1999072"/>
                </a:cubicBezTo>
                <a:cubicBezTo>
                  <a:pt x="19127" y="1927380"/>
                  <a:pt x="22452" y="1933273"/>
                  <a:pt x="46374" y="1861507"/>
                </a:cubicBezTo>
                <a:cubicBezTo>
                  <a:pt x="49071" y="1853415"/>
                  <a:pt x="50651" y="1844860"/>
                  <a:pt x="54466" y="1837231"/>
                </a:cubicBezTo>
                <a:cubicBezTo>
                  <a:pt x="82261" y="1781641"/>
                  <a:pt x="98811" y="1744334"/>
                  <a:pt x="151570" y="1691575"/>
                </a:cubicBezTo>
                <a:cubicBezTo>
                  <a:pt x="170452" y="1672693"/>
                  <a:pt x="190253" y="1654688"/>
                  <a:pt x="208215" y="1634930"/>
                </a:cubicBezTo>
                <a:cubicBezTo>
                  <a:pt x="217287" y="1624951"/>
                  <a:pt x="223779" y="1612858"/>
                  <a:pt x="232491" y="1602562"/>
                </a:cubicBezTo>
                <a:cubicBezTo>
                  <a:pt x="253471" y="1577767"/>
                  <a:pt x="275196" y="1553601"/>
                  <a:pt x="297227" y="1529734"/>
                </a:cubicBezTo>
                <a:cubicBezTo>
                  <a:pt x="307576" y="1518522"/>
                  <a:pt x="320440" y="1509573"/>
                  <a:pt x="329595" y="1497366"/>
                </a:cubicBezTo>
                <a:cubicBezTo>
                  <a:pt x="344863" y="1477009"/>
                  <a:pt x="355088" y="1453210"/>
                  <a:pt x="370055" y="1432630"/>
                </a:cubicBezTo>
                <a:cubicBezTo>
                  <a:pt x="376786" y="1423375"/>
                  <a:pt x="387306" y="1417387"/>
                  <a:pt x="394332" y="1408353"/>
                </a:cubicBezTo>
                <a:lnTo>
                  <a:pt x="442884" y="1335525"/>
                </a:lnTo>
                <a:cubicBezTo>
                  <a:pt x="448279" y="1327433"/>
                  <a:pt x="455993" y="1320475"/>
                  <a:pt x="459068" y="1311249"/>
                </a:cubicBezTo>
                <a:cubicBezTo>
                  <a:pt x="461765" y="1303157"/>
                  <a:pt x="462639" y="1294206"/>
                  <a:pt x="467160" y="1286973"/>
                </a:cubicBezTo>
                <a:cubicBezTo>
                  <a:pt x="476314" y="1272327"/>
                  <a:pt x="488997" y="1260203"/>
                  <a:pt x="499528" y="1246513"/>
                </a:cubicBezTo>
                <a:cubicBezTo>
                  <a:pt x="542947" y="1190069"/>
                  <a:pt x="597154" y="1140274"/>
                  <a:pt x="629001" y="1076580"/>
                </a:cubicBezTo>
                <a:cubicBezTo>
                  <a:pt x="634396" y="1065791"/>
                  <a:pt x="637779" y="1053734"/>
                  <a:pt x="645185" y="1044212"/>
                </a:cubicBezTo>
                <a:cubicBezTo>
                  <a:pt x="675720" y="1004952"/>
                  <a:pt x="742289" y="930923"/>
                  <a:pt x="742289" y="930923"/>
                </a:cubicBezTo>
                <a:cubicBezTo>
                  <a:pt x="787026" y="823553"/>
                  <a:pt x="774244" y="867837"/>
                  <a:pt x="790841" y="801451"/>
                </a:cubicBezTo>
                <a:cubicBezTo>
                  <a:pt x="796236" y="758293"/>
                  <a:pt x="796476" y="714173"/>
                  <a:pt x="807025" y="671978"/>
                </a:cubicBezTo>
                <a:cubicBezTo>
                  <a:pt x="834637" y="561531"/>
                  <a:pt x="824758" y="607590"/>
                  <a:pt x="839393" y="534414"/>
                </a:cubicBezTo>
                <a:cubicBezTo>
                  <a:pt x="836696" y="453494"/>
                  <a:pt x="838631" y="372286"/>
                  <a:pt x="831301" y="291653"/>
                </a:cubicBezTo>
                <a:cubicBezTo>
                  <a:pt x="830420" y="281967"/>
                  <a:pt x="815925" y="277068"/>
                  <a:pt x="815117" y="267376"/>
                </a:cubicBezTo>
                <a:cubicBezTo>
                  <a:pt x="810482" y="211753"/>
                  <a:pt x="811518" y="192301"/>
                  <a:pt x="855578" y="170272"/>
                </a:cubicBezTo>
                <a:cubicBezTo>
                  <a:pt x="865525" y="165298"/>
                  <a:pt x="877157" y="164877"/>
                  <a:pt x="887946" y="162180"/>
                </a:cubicBezTo>
                <a:cubicBezTo>
                  <a:pt x="930935" y="133521"/>
                  <a:pt x="893294" y="156207"/>
                  <a:pt x="952682" y="129812"/>
                </a:cubicBezTo>
                <a:cubicBezTo>
                  <a:pt x="1054986" y="84343"/>
                  <a:pt x="929548" y="135453"/>
                  <a:pt x="1009326" y="105536"/>
                </a:cubicBezTo>
                <a:cubicBezTo>
                  <a:pt x="1036074" y="95506"/>
                  <a:pt x="1054100" y="85001"/>
                  <a:pt x="1082155" y="81260"/>
                </a:cubicBezTo>
                <a:cubicBezTo>
                  <a:pt x="1111687" y="77322"/>
                  <a:pt x="1141496" y="75865"/>
                  <a:pt x="1171167" y="73168"/>
                </a:cubicBezTo>
                <a:cubicBezTo>
                  <a:pt x="1181545" y="70574"/>
                  <a:pt x="1216197" y="62790"/>
                  <a:pt x="1227811" y="56983"/>
                </a:cubicBezTo>
                <a:cubicBezTo>
                  <a:pt x="1236510" y="52634"/>
                  <a:pt x="1242861" y="43874"/>
                  <a:pt x="1252087" y="40799"/>
                </a:cubicBezTo>
                <a:cubicBezTo>
                  <a:pt x="1267652" y="35611"/>
                  <a:pt x="1284722" y="36686"/>
                  <a:pt x="1300639" y="32707"/>
                </a:cubicBezTo>
                <a:cubicBezTo>
                  <a:pt x="1317189" y="28569"/>
                  <a:pt x="1333008" y="21918"/>
                  <a:pt x="1349192" y="16523"/>
                </a:cubicBezTo>
                <a:cubicBezTo>
                  <a:pt x="1357284" y="13826"/>
                  <a:pt x="1365104" y="10104"/>
                  <a:pt x="1373468" y="8431"/>
                </a:cubicBezTo>
                <a:cubicBezTo>
                  <a:pt x="1386955" y="5734"/>
                  <a:pt x="1400312" y="2284"/>
                  <a:pt x="1413928" y="339"/>
                </a:cubicBezTo>
                <a:cubicBezTo>
                  <a:pt x="1419268" y="-424"/>
                  <a:pt x="1424717" y="339"/>
                  <a:pt x="1438204" y="339"/>
                </a:cubicBezTo>
                <a:close/>
              </a:path>
            </a:pathLst>
          </a:cu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2597543" y="1456566"/>
            <a:ext cx="4992050" cy="1671167"/>
          </a:xfrm>
          <a:custGeom>
            <a:avLst/>
            <a:gdLst>
              <a:gd name="connsiteX0" fmla="*/ 331774 w 4992050"/>
              <a:gd name="connsiteY0" fmla="*/ 1157161 h 1671167"/>
              <a:gd name="connsiteX1" fmla="*/ 331774 w 4992050"/>
              <a:gd name="connsiteY1" fmla="*/ 1157161 h 1671167"/>
              <a:gd name="connsiteX2" fmla="*/ 582627 w 4992050"/>
              <a:gd name="connsiteY2" fmla="*/ 1254266 h 1671167"/>
              <a:gd name="connsiteX3" fmla="*/ 631179 w 4992050"/>
              <a:gd name="connsiteY3" fmla="*/ 1262358 h 1671167"/>
              <a:gd name="connsiteX4" fmla="*/ 687823 w 4992050"/>
              <a:gd name="connsiteY4" fmla="*/ 1286634 h 1671167"/>
              <a:gd name="connsiteX5" fmla="*/ 712099 w 4992050"/>
              <a:gd name="connsiteY5" fmla="*/ 1294726 h 1671167"/>
              <a:gd name="connsiteX6" fmla="*/ 801112 w 4992050"/>
              <a:gd name="connsiteY6" fmla="*/ 1302818 h 1671167"/>
              <a:gd name="connsiteX7" fmla="*/ 1157161 w 4992050"/>
              <a:gd name="connsiteY7" fmla="*/ 1310910 h 1671167"/>
              <a:gd name="connsiteX8" fmla="*/ 1254266 w 4992050"/>
              <a:gd name="connsiteY8" fmla="*/ 1327094 h 1671167"/>
              <a:gd name="connsiteX9" fmla="*/ 1294726 w 4992050"/>
              <a:gd name="connsiteY9" fmla="*/ 1335186 h 1671167"/>
              <a:gd name="connsiteX10" fmla="*/ 1343278 w 4992050"/>
              <a:gd name="connsiteY10" fmla="*/ 1343278 h 1671167"/>
              <a:gd name="connsiteX11" fmla="*/ 1367554 w 4992050"/>
              <a:gd name="connsiteY11" fmla="*/ 1351370 h 1671167"/>
              <a:gd name="connsiteX12" fmla="*/ 1497027 w 4992050"/>
              <a:gd name="connsiteY12" fmla="*/ 1367554 h 1671167"/>
              <a:gd name="connsiteX13" fmla="*/ 1634592 w 4992050"/>
              <a:gd name="connsiteY13" fmla="*/ 1391830 h 1671167"/>
              <a:gd name="connsiteX14" fmla="*/ 1666960 w 4992050"/>
              <a:gd name="connsiteY14" fmla="*/ 1399922 h 1671167"/>
              <a:gd name="connsiteX15" fmla="*/ 1731696 w 4992050"/>
              <a:gd name="connsiteY15" fmla="*/ 1408015 h 1671167"/>
              <a:gd name="connsiteX16" fmla="*/ 2168666 w 4992050"/>
              <a:gd name="connsiteY16" fmla="*/ 1399922 h 1671167"/>
              <a:gd name="connsiteX17" fmla="*/ 2241494 w 4992050"/>
              <a:gd name="connsiteY17" fmla="*/ 1391830 h 1671167"/>
              <a:gd name="connsiteX18" fmla="*/ 2330507 w 4992050"/>
              <a:gd name="connsiteY18" fmla="*/ 1383738 h 1671167"/>
              <a:gd name="connsiteX19" fmla="*/ 2605636 w 4992050"/>
              <a:gd name="connsiteY19" fmla="*/ 1375646 h 1671167"/>
              <a:gd name="connsiteX20" fmla="*/ 2848397 w 4992050"/>
              <a:gd name="connsiteY20" fmla="*/ 1351370 h 1671167"/>
              <a:gd name="connsiteX21" fmla="*/ 3010238 w 4992050"/>
              <a:gd name="connsiteY21" fmla="*/ 1359462 h 1671167"/>
              <a:gd name="connsiteX22" fmla="*/ 3026422 w 4992050"/>
              <a:gd name="connsiteY22" fmla="*/ 1383738 h 1671167"/>
              <a:gd name="connsiteX23" fmla="*/ 3034514 w 4992050"/>
              <a:gd name="connsiteY23" fmla="*/ 1464659 h 1671167"/>
              <a:gd name="connsiteX24" fmla="*/ 3050698 w 4992050"/>
              <a:gd name="connsiteY24" fmla="*/ 1488935 h 1671167"/>
              <a:gd name="connsiteX25" fmla="*/ 3123526 w 4992050"/>
              <a:gd name="connsiteY25" fmla="*/ 1545579 h 1671167"/>
              <a:gd name="connsiteX26" fmla="*/ 3172078 w 4992050"/>
              <a:gd name="connsiteY26" fmla="*/ 1577947 h 1671167"/>
              <a:gd name="connsiteX27" fmla="*/ 3261091 w 4992050"/>
              <a:gd name="connsiteY27" fmla="*/ 1586039 h 1671167"/>
              <a:gd name="connsiteX28" fmla="*/ 3342011 w 4992050"/>
              <a:gd name="connsiteY28" fmla="*/ 1610315 h 1671167"/>
              <a:gd name="connsiteX29" fmla="*/ 3398655 w 4992050"/>
              <a:gd name="connsiteY29" fmla="*/ 1634592 h 1671167"/>
              <a:gd name="connsiteX30" fmla="*/ 3455299 w 4992050"/>
              <a:gd name="connsiteY30" fmla="*/ 1642684 h 1671167"/>
              <a:gd name="connsiteX31" fmla="*/ 3487668 w 4992050"/>
              <a:gd name="connsiteY31" fmla="*/ 1650776 h 1671167"/>
              <a:gd name="connsiteX32" fmla="*/ 4135030 w 4992050"/>
              <a:gd name="connsiteY32" fmla="*/ 1658868 h 1671167"/>
              <a:gd name="connsiteX33" fmla="*/ 4337331 w 4992050"/>
              <a:gd name="connsiteY33" fmla="*/ 1658868 h 1671167"/>
              <a:gd name="connsiteX34" fmla="*/ 4410160 w 4992050"/>
              <a:gd name="connsiteY34" fmla="*/ 1626499 h 1671167"/>
              <a:gd name="connsiteX35" fmla="*/ 4434436 w 4992050"/>
              <a:gd name="connsiteY35" fmla="*/ 1618407 h 1671167"/>
              <a:gd name="connsiteX36" fmla="*/ 4482988 w 4992050"/>
              <a:gd name="connsiteY36" fmla="*/ 1594131 h 1671167"/>
              <a:gd name="connsiteX37" fmla="*/ 4539632 w 4992050"/>
              <a:gd name="connsiteY37" fmla="*/ 1577947 h 1671167"/>
              <a:gd name="connsiteX38" fmla="*/ 4596276 w 4992050"/>
              <a:gd name="connsiteY38" fmla="*/ 1561763 h 1671167"/>
              <a:gd name="connsiteX39" fmla="*/ 4652921 w 4992050"/>
              <a:gd name="connsiteY39" fmla="*/ 1529395 h 1671167"/>
              <a:gd name="connsiteX40" fmla="*/ 4685289 w 4992050"/>
              <a:gd name="connsiteY40" fmla="*/ 1521303 h 1671167"/>
              <a:gd name="connsiteX41" fmla="*/ 4806669 w 4992050"/>
              <a:gd name="connsiteY41" fmla="*/ 1432291 h 1671167"/>
              <a:gd name="connsiteX42" fmla="*/ 4919958 w 4992050"/>
              <a:gd name="connsiteY42" fmla="*/ 1367554 h 1671167"/>
              <a:gd name="connsiteX43" fmla="*/ 4968510 w 4992050"/>
              <a:gd name="connsiteY43" fmla="*/ 1335186 h 1671167"/>
              <a:gd name="connsiteX44" fmla="*/ 4976602 w 4992050"/>
              <a:gd name="connsiteY44" fmla="*/ 1116701 h 1671167"/>
              <a:gd name="connsiteX45" fmla="*/ 4952326 w 4992050"/>
              <a:gd name="connsiteY45" fmla="*/ 1060057 h 1671167"/>
              <a:gd name="connsiteX46" fmla="*/ 4903774 w 4992050"/>
              <a:gd name="connsiteY46" fmla="*/ 962953 h 1671167"/>
              <a:gd name="connsiteX47" fmla="*/ 4847130 w 4992050"/>
              <a:gd name="connsiteY47" fmla="*/ 890124 h 1671167"/>
              <a:gd name="connsiteX48" fmla="*/ 4814761 w 4992050"/>
              <a:gd name="connsiteY48" fmla="*/ 841572 h 1671167"/>
              <a:gd name="connsiteX49" fmla="*/ 4782393 w 4992050"/>
              <a:gd name="connsiteY49" fmla="*/ 809204 h 1671167"/>
              <a:gd name="connsiteX50" fmla="*/ 4685289 w 4992050"/>
              <a:gd name="connsiteY50" fmla="*/ 712099 h 1671167"/>
              <a:gd name="connsiteX51" fmla="*/ 4636737 w 4992050"/>
              <a:gd name="connsiteY51" fmla="*/ 679731 h 1671167"/>
              <a:gd name="connsiteX52" fmla="*/ 4596276 w 4992050"/>
              <a:gd name="connsiteY52" fmla="*/ 647363 h 1671167"/>
              <a:gd name="connsiteX53" fmla="*/ 4555816 w 4992050"/>
              <a:gd name="connsiteY53" fmla="*/ 639271 h 1671167"/>
              <a:gd name="connsiteX54" fmla="*/ 4507264 w 4992050"/>
              <a:gd name="connsiteY54" fmla="*/ 614995 h 1671167"/>
              <a:gd name="connsiteX55" fmla="*/ 4450620 w 4992050"/>
              <a:gd name="connsiteY55" fmla="*/ 598811 h 1671167"/>
              <a:gd name="connsiteX56" fmla="*/ 4426344 w 4992050"/>
              <a:gd name="connsiteY56" fmla="*/ 590719 h 1671167"/>
              <a:gd name="connsiteX57" fmla="*/ 4280687 w 4992050"/>
              <a:gd name="connsiteY57" fmla="*/ 558351 h 1671167"/>
              <a:gd name="connsiteX58" fmla="*/ 4151215 w 4992050"/>
              <a:gd name="connsiteY58" fmla="*/ 493615 h 1671167"/>
              <a:gd name="connsiteX59" fmla="*/ 4013650 w 4992050"/>
              <a:gd name="connsiteY59" fmla="*/ 436970 h 1671167"/>
              <a:gd name="connsiteX60" fmla="*/ 3965098 w 4992050"/>
              <a:gd name="connsiteY60" fmla="*/ 420786 h 1671167"/>
              <a:gd name="connsiteX61" fmla="*/ 3811349 w 4992050"/>
              <a:gd name="connsiteY61" fmla="*/ 356050 h 1671167"/>
              <a:gd name="connsiteX62" fmla="*/ 3746613 w 4992050"/>
              <a:gd name="connsiteY62" fmla="*/ 339866 h 1671167"/>
              <a:gd name="connsiteX63" fmla="*/ 3681876 w 4992050"/>
              <a:gd name="connsiteY63" fmla="*/ 315590 h 1671167"/>
              <a:gd name="connsiteX64" fmla="*/ 3649508 w 4992050"/>
              <a:gd name="connsiteY64" fmla="*/ 299406 h 1671167"/>
              <a:gd name="connsiteX65" fmla="*/ 3592864 w 4992050"/>
              <a:gd name="connsiteY65" fmla="*/ 291314 h 1671167"/>
              <a:gd name="connsiteX66" fmla="*/ 3560496 w 4992050"/>
              <a:gd name="connsiteY66" fmla="*/ 283222 h 1671167"/>
              <a:gd name="connsiteX67" fmla="*/ 3479576 w 4992050"/>
              <a:gd name="connsiteY67" fmla="*/ 275130 h 1671167"/>
              <a:gd name="connsiteX68" fmla="*/ 3366287 w 4992050"/>
              <a:gd name="connsiteY68" fmla="*/ 258946 h 1671167"/>
              <a:gd name="connsiteX69" fmla="*/ 3325827 w 4992050"/>
              <a:gd name="connsiteY69" fmla="*/ 250853 h 1671167"/>
              <a:gd name="connsiteX70" fmla="*/ 3180170 w 4992050"/>
              <a:gd name="connsiteY70" fmla="*/ 218485 h 1671167"/>
              <a:gd name="connsiteX71" fmla="*/ 2977869 w 4992050"/>
              <a:gd name="connsiteY71" fmla="*/ 145657 h 1671167"/>
              <a:gd name="connsiteX72" fmla="*/ 2791753 w 4992050"/>
              <a:gd name="connsiteY72" fmla="*/ 105197 h 1671167"/>
              <a:gd name="connsiteX73" fmla="*/ 2686556 w 4992050"/>
              <a:gd name="connsiteY73" fmla="*/ 89013 h 1671167"/>
              <a:gd name="connsiteX74" fmla="*/ 2484255 w 4992050"/>
              <a:gd name="connsiteY74" fmla="*/ 80921 h 1671167"/>
              <a:gd name="connsiteX75" fmla="*/ 2443795 w 4992050"/>
              <a:gd name="connsiteY75" fmla="*/ 72829 h 1671167"/>
              <a:gd name="connsiteX76" fmla="*/ 2395243 w 4992050"/>
              <a:gd name="connsiteY76" fmla="*/ 64737 h 1671167"/>
              <a:gd name="connsiteX77" fmla="*/ 2322415 w 4992050"/>
              <a:gd name="connsiteY77" fmla="*/ 32369 h 1671167"/>
              <a:gd name="connsiteX78" fmla="*/ 2265770 w 4992050"/>
              <a:gd name="connsiteY78" fmla="*/ 24276 h 1671167"/>
              <a:gd name="connsiteX79" fmla="*/ 2063469 w 4992050"/>
              <a:gd name="connsiteY79" fmla="*/ 0 h 1671167"/>
              <a:gd name="connsiteX80" fmla="*/ 1221898 w 4992050"/>
              <a:gd name="connsiteY80" fmla="*/ 8092 h 1671167"/>
              <a:gd name="connsiteX81" fmla="*/ 1157161 w 4992050"/>
              <a:gd name="connsiteY81" fmla="*/ 24276 h 1671167"/>
              <a:gd name="connsiteX82" fmla="*/ 1124793 w 4992050"/>
              <a:gd name="connsiteY82" fmla="*/ 40461 h 1671167"/>
              <a:gd name="connsiteX83" fmla="*/ 954861 w 4992050"/>
              <a:gd name="connsiteY83" fmla="*/ 56645 h 1671167"/>
              <a:gd name="connsiteX84" fmla="*/ 833480 w 4992050"/>
              <a:gd name="connsiteY84" fmla="*/ 80921 h 1671167"/>
              <a:gd name="connsiteX85" fmla="*/ 776836 w 4992050"/>
              <a:gd name="connsiteY85" fmla="*/ 89013 h 1671167"/>
              <a:gd name="connsiteX86" fmla="*/ 647363 w 4992050"/>
              <a:gd name="connsiteY86" fmla="*/ 113289 h 1671167"/>
              <a:gd name="connsiteX87" fmla="*/ 582627 w 4992050"/>
              <a:gd name="connsiteY87" fmla="*/ 121381 h 1671167"/>
              <a:gd name="connsiteX88" fmla="*/ 420786 w 4992050"/>
              <a:gd name="connsiteY88" fmla="*/ 153749 h 1671167"/>
              <a:gd name="connsiteX89" fmla="*/ 356050 w 4992050"/>
              <a:gd name="connsiteY89" fmla="*/ 161841 h 1671167"/>
              <a:gd name="connsiteX90" fmla="*/ 250853 w 4992050"/>
              <a:gd name="connsiteY90" fmla="*/ 186117 h 1671167"/>
              <a:gd name="connsiteX91" fmla="*/ 169933 w 4992050"/>
              <a:gd name="connsiteY91" fmla="*/ 202301 h 1671167"/>
              <a:gd name="connsiteX92" fmla="*/ 137565 w 4992050"/>
              <a:gd name="connsiteY92" fmla="*/ 218485 h 1671167"/>
              <a:gd name="connsiteX93" fmla="*/ 64737 w 4992050"/>
              <a:gd name="connsiteY93" fmla="*/ 331774 h 1671167"/>
              <a:gd name="connsiteX94" fmla="*/ 16184 w 4992050"/>
              <a:gd name="connsiteY94" fmla="*/ 412694 h 1671167"/>
              <a:gd name="connsiteX95" fmla="*/ 8092 w 4992050"/>
              <a:gd name="connsiteY95" fmla="*/ 453154 h 1671167"/>
              <a:gd name="connsiteX96" fmla="*/ 0 w 4992050"/>
              <a:gd name="connsiteY96" fmla="*/ 485522 h 1671167"/>
              <a:gd name="connsiteX97" fmla="*/ 16184 w 4992050"/>
              <a:gd name="connsiteY97" fmla="*/ 550259 h 1671167"/>
              <a:gd name="connsiteX98" fmla="*/ 40461 w 4992050"/>
              <a:gd name="connsiteY98" fmla="*/ 582627 h 1671167"/>
              <a:gd name="connsiteX99" fmla="*/ 72829 w 4992050"/>
              <a:gd name="connsiteY99" fmla="*/ 744468 h 1671167"/>
              <a:gd name="connsiteX100" fmla="*/ 97105 w 4992050"/>
              <a:gd name="connsiteY100" fmla="*/ 1003413 h 1671167"/>
              <a:gd name="connsiteX101" fmla="*/ 121381 w 4992050"/>
              <a:gd name="connsiteY101" fmla="*/ 1027689 h 1671167"/>
              <a:gd name="connsiteX102" fmla="*/ 145657 w 4992050"/>
              <a:gd name="connsiteY102" fmla="*/ 1043873 h 1671167"/>
              <a:gd name="connsiteX103" fmla="*/ 169933 w 4992050"/>
              <a:gd name="connsiteY103" fmla="*/ 1068149 h 1671167"/>
              <a:gd name="connsiteX104" fmla="*/ 226577 w 4992050"/>
              <a:gd name="connsiteY104" fmla="*/ 1108609 h 1671167"/>
              <a:gd name="connsiteX105" fmla="*/ 258945 w 4992050"/>
              <a:gd name="connsiteY105" fmla="*/ 1124793 h 1671167"/>
              <a:gd name="connsiteX106" fmla="*/ 283222 w 4992050"/>
              <a:gd name="connsiteY106" fmla="*/ 1140977 h 1671167"/>
              <a:gd name="connsiteX107" fmla="*/ 315590 w 4992050"/>
              <a:gd name="connsiteY107" fmla="*/ 1149069 h 1671167"/>
              <a:gd name="connsiteX108" fmla="*/ 364142 w 4992050"/>
              <a:gd name="connsiteY108" fmla="*/ 1165253 h 1671167"/>
              <a:gd name="connsiteX109" fmla="*/ 380326 w 4992050"/>
              <a:gd name="connsiteY109" fmla="*/ 1181438 h 1671167"/>
              <a:gd name="connsiteX110" fmla="*/ 461246 w 4992050"/>
              <a:gd name="connsiteY110" fmla="*/ 1189530 h 167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4992050" h="1671167">
                <a:moveTo>
                  <a:pt x="331774" y="1157161"/>
                </a:moveTo>
                <a:lnTo>
                  <a:pt x="331774" y="1157161"/>
                </a:lnTo>
                <a:cubicBezTo>
                  <a:pt x="415392" y="1189529"/>
                  <a:pt x="498033" y="1224543"/>
                  <a:pt x="582627" y="1254266"/>
                </a:cubicBezTo>
                <a:cubicBezTo>
                  <a:pt x="598107" y="1259705"/>
                  <a:pt x="615162" y="1258799"/>
                  <a:pt x="631179" y="1262358"/>
                </a:cubicBezTo>
                <a:cubicBezTo>
                  <a:pt x="657455" y="1268197"/>
                  <a:pt x="661181" y="1275216"/>
                  <a:pt x="687823" y="1286634"/>
                </a:cubicBezTo>
                <a:cubicBezTo>
                  <a:pt x="695663" y="1289994"/>
                  <a:pt x="703655" y="1293520"/>
                  <a:pt x="712099" y="1294726"/>
                </a:cubicBezTo>
                <a:cubicBezTo>
                  <a:pt x="741593" y="1298939"/>
                  <a:pt x="771338" y="1301735"/>
                  <a:pt x="801112" y="1302818"/>
                </a:cubicBezTo>
                <a:cubicBezTo>
                  <a:pt x="919747" y="1307132"/>
                  <a:pt x="1038478" y="1308213"/>
                  <a:pt x="1157161" y="1310910"/>
                </a:cubicBezTo>
                <a:cubicBezTo>
                  <a:pt x="1209343" y="1328303"/>
                  <a:pt x="1159408" y="1313543"/>
                  <a:pt x="1254266" y="1327094"/>
                </a:cubicBezTo>
                <a:cubicBezTo>
                  <a:pt x="1267882" y="1329039"/>
                  <a:pt x="1281194" y="1332726"/>
                  <a:pt x="1294726" y="1335186"/>
                </a:cubicBezTo>
                <a:cubicBezTo>
                  <a:pt x="1310869" y="1338121"/>
                  <a:pt x="1327261" y="1339719"/>
                  <a:pt x="1343278" y="1343278"/>
                </a:cubicBezTo>
                <a:cubicBezTo>
                  <a:pt x="1351605" y="1345128"/>
                  <a:pt x="1359190" y="1349697"/>
                  <a:pt x="1367554" y="1351370"/>
                </a:cubicBezTo>
                <a:cubicBezTo>
                  <a:pt x="1396419" y="1357143"/>
                  <a:pt x="1471783" y="1364749"/>
                  <a:pt x="1497027" y="1367554"/>
                </a:cubicBezTo>
                <a:cubicBezTo>
                  <a:pt x="1623882" y="1399268"/>
                  <a:pt x="1497463" y="1370733"/>
                  <a:pt x="1634592" y="1391830"/>
                </a:cubicBezTo>
                <a:cubicBezTo>
                  <a:pt x="1645584" y="1393521"/>
                  <a:pt x="1655990" y="1398094"/>
                  <a:pt x="1666960" y="1399922"/>
                </a:cubicBezTo>
                <a:cubicBezTo>
                  <a:pt x="1688411" y="1403497"/>
                  <a:pt x="1710117" y="1405317"/>
                  <a:pt x="1731696" y="1408015"/>
                </a:cubicBezTo>
                <a:lnTo>
                  <a:pt x="2168666" y="1399922"/>
                </a:lnTo>
                <a:cubicBezTo>
                  <a:pt x="2193079" y="1399147"/>
                  <a:pt x="2217190" y="1394260"/>
                  <a:pt x="2241494" y="1391830"/>
                </a:cubicBezTo>
                <a:cubicBezTo>
                  <a:pt x="2271139" y="1388865"/>
                  <a:pt x="2300743" y="1385061"/>
                  <a:pt x="2330507" y="1383738"/>
                </a:cubicBezTo>
                <a:cubicBezTo>
                  <a:pt x="2422166" y="1379664"/>
                  <a:pt x="2513926" y="1378343"/>
                  <a:pt x="2605636" y="1375646"/>
                </a:cubicBezTo>
                <a:cubicBezTo>
                  <a:pt x="2697776" y="1352611"/>
                  <a:pt x="2680460" y="1355021"/>
                  <a:pt x="2848397" y="1351370"/>
                </a:cubicBezTo>
                <a:cubicBezTo>
                  <a:pt x="2902399" y="1350196"/>
                  <a:pt x="2956291" y="1356765"/>
                  <a:pt x="3010238" y="1359462"/>
                </a:cubicBezTo>
                <a:cubicBezTo>
                  <a:pt x="3015633" y="1367554"/>
                  <a:pt x="3025047" y="1374110"/>
                  <a:pt x="3026422" y="1383738"/>
                </a:cubicBezTo>
                <a:cubicBezTo>
                  <a:pt x="3035149" y="1444825"/>
                  <a:pt x="2982669" y="1386891"/>
                  <a:pt x="3034514" y="1464659"/>
                </a:cubicBezTo>
                <a:cubicBezTo>
                  <a:pt x="3039909" y="1472751"/>
                  <a:pt x="3043502" y="1482393"/>
                  <a:pt x="3050698" y="1488935"/>
                </a:cubicBezTo>
                <a:cubicBezTo>
                  <a:pt x="3073454" y="1509623"/>
                  <a:pt x="3097937" y="1528520"/>
                  <a:pt x="3123526" y="1545579"/>
                </a:cubicBezTo>
                <a:cubicBezTo>
                  <a:pt x="3139710" y="1556368"/>
                  <a:pt x="3152707" y="1576186"/>
                  <a:pt x="3172078" y="1577947"/>
                </a:cubicBezTo>
                <a:lnTo>
                  <a:pt x="3261091" y="1586039"/>
                </a:lnTo>
                <a:cubicBezTo>
                  <a:pt x="3429868" y="1653550"/>
                  <a:pt x="3177900" y="1555611"/>
                  <a:pt x="3342011" y="1610315"/>
                </a:cubicBezTo>
                <a:cubicBezTo>
                  <a:pt x="3381479" y="1623471"/>
                  <a:pt x="3363309" y="1627522"/>
                  <a:pt x="3398655" y="1634592"/>
                </a:cubicBezTo>
                <a:cubicBezTo>
                  <a:pt x="3417358" y="1638333"/>
                  <a:pt x="3436534" y="1639272"/>
                  <a:pt x="3455299" y="1642684"/>
                </a:cubicBezTo>
                <a:cubicBezTo>
                  <a:pt x="3466241" y="1644673"/>
                  <a:pt x="3476549" y="1650511"/>
                  <a:pt x="3487668" y="1650776"/>
                </a:cubicBezTo>
                <a:cubicBezTo>
                  <a:pt x="3703411" y="1655913"/>
                  <a:pt x="3919243" y="1656171"/>
                  <a:pt x="4135030" y="1658868"/>
                </a:cubicBezTo>
                <a:cubicBezTo>
                  <a:pt x="4214362" y="1672090"/>
                  <a:pt x="4229263" y="1678166"/>
                  <a:pt x="4337331" y="1658868"/>
                </a:cubicBezTo>
                <a:cubicBezTo>
                  <a:pt x="4363483" y="1654198"/>
                  <a:pt x="4385638" y="1636717"/>
                  <a:pt x="4410160" y="1626499"/>
                </a:cubicBezTo>
                <a:cubicBezTo>
                  <a:pt x="4418034" y="1623218"/>
                  <a:pt x="4426641" y="1621871"/>
                  <a:pt x="4434436" y="1618407"/>
                </a:cubicBezTo>
                <a:cubicBezTo>
                  <a:pt x="4450971" y="1611058"/>
                  <a:pt x="4466100" y="1600626"/>
                  <a:pt x="4482988" y="1594131"/>
                </a:cubicBezTo>
                <a:cubicBezTo>
                  <a:pt x="4501316" y="1587082"/>
                  <a:pt x="4520823" y="1583590"/>
                  <a:pt x="4539632" y="1577947"/>
                </a:cubicBezTo>
                <a:cubicBezTo>
                  <a:pt x="4597676" y="1560534"/>
                  <a:pt x="4525361" y="1579492"/>
                  <a:pt x="4596276" y="1561763"/>
                </a:cubicBezTo>
                <a:cubicBezTo>
                  <a:pt x="4616399" y="1548348"/>
                  <a:pt x="4629456" y="1538194"/>
                  <a:pt x="4652921" y="1529395"/>
                </a:cubicBezTo>
                <a:cubicBezTo>
                  <a:pt x="4663334" y="1525490"/>
                  <a:pt x="4674500" y="1524000"/>
                  <a:pt x="4685289" y="1521303"/>
                </a:cubicBezTo>
                <a:cubicBezTo>
                  <a:pt x="4723408" y="1490808"/>
                  <a:pt x="4765076" y="1456059"/>
                  <a:pt x="4806669" y="1432291"/>
                </a:cubicBezTo>
                <a:cubicBezTo>
                  <a:pt x="4844432" y="1410712"/>
                  <a:pt x="4883769" y="1391680"/>
                  <a:pt x="4919958" y="1367554"/>
                </a:cubicBezTo>
                <a:lnTo>
                  <a:pt x="4968510" y="1335186"/>
                </a:lnTo>
                <a:cubicBezTo>
                  <a:pt x="4998877" y="1244085"/>
                  <a:pt x="4997970" y="1266280"/>
                  <a:pt x="4976602" y="1116701"/>
                </a:cubicBezTo>
                <a:cubicBezTo>
                  <a:pt x="4973697" y="1096365"/>
                  <a:pt x="4961120" y="1078622"/>
                  <a:pt x="4952326" y="1060057"/>
                </a:cubicBezTo>
                <a:cubicBezTo>
                  <a:pt x="4936834" y="1027352"/>
                  <a:pt x="4925991" y="991519"/>
                  <a:pt x="4903774" y="962953"/>
                </a:cubicBezTo>
                <a:cubicBezTo>
                  <a:pt x="4884893" y="938677"/>
                  <a:pt x="4864190" y="915713"/>
                  <a:pt x="4847130" y="890124"/>
                </a:cubicBezTo>
                <a:cubicBezTo>
                  <a:pt x="4836340" y="873940"/>
                  <a:pt x="4828515" y="855326"/>
                  <a:pt x="4814761" y="841572"/>
                </a:cubicBezTo>
                <a:cubicBezTo>
                  <a:pt x="4803972" y="830783"/>
                  <a:pt x="4792742" y="820416"/>
                  <a:pt x="4782393" y="809204"/>
                </a:cubicBezTo>
                <a:cubicBezTo>
                  <a:pt x="4719023" y="740553"/>
                  <a:pt x="4739353" y="749944"/>
                  <a:pt x="4685289" y="712099"/>
                </a:cubicBezTo>
                <a:cubicBezTo>
                  <a:pt x="4669354" y="700945"/>
                  <a:pt x="4652468" y="691171"/>
                  <a:pt x="4636737" y="679731"/>
                </a:cubicBezTo>
                <a:cubicBezTo>
                  <a:pt x="4622769" y="669572"/>
                  <a:pt x="4611724" y="655087"/>
                  <a:pt x="4596276" y="647363"/>
                </a:cubicBezTo>
                <a:cubicBezTo>
                  <a:pt x="4583974" y="641212"/>
                  <a:pt x="4569303" y="641968"/>
                  <a:pt x="4555816" y="639271"/>
                </a:cubicBezTo>
                <a:cubicBezTo>
                  <a:pt x="4539632" y="631179"/>
                  <a:pt x="4524152" y="621490"/>
                  <a:pt x="4507264" y="614995"/>
                </a:cubicBezTo>
                <a:cubicBezTo>
                  <a:pt x="4488936" y="607946"/>
                  <a:pt x="4469429" y="604454"/>
                  <a:pt x="4450620" y="598811"/>
                </a:cubicBezTo>
                <a:cubicBezTo>
                  <a:pt x="4442450" y="596360"/>
                  <a:pt x="4434573" y="592963"/>
                  <a:pt x="4426344" y="590719"/>
                </a:cubicBezTo>
                <a:cubicBezTo>
                  <a:pt x="4363493" y="573578"/>
                  <a:pt x="4348084" y="571830"/>
                  <a:pt x="4280687" y="558351"/>
                </a:cubicBezTo>
                <a:cubicBezTo>
                  <a:pt x="4237530" y="536772"/>
                  <a:pt x="4196990" y="508874"/>
                  <a:pt x="4151215" y="493615"/>
                </a:cubicBezTo>
                <a:cubicBezTo>
                  <a:pt x="4041889" y="457172"/>
                  <a:pt x="4175226" y="503501"/>
                  <a:pt x="4013650" y="436970"/>
                </a:cubicBezTo>
                <a:cubicBezTo>
                  <a:pt x="3997876" y="430475"/>
                  <a:pt x="3980937" y="427122"/>
                  <a:pt x="3965098" y="420786"/>
                </a:cubicBezTo>
                <a:cubicBezTo>
                  <a:pt x="3913468" y="400134"/>
                  <a:pt x="3865296" y="369537"/>
                  <a:pt x="3811349" y="356050"/>
                </a:cubicBezTo>
                <a:cubicBezTo>
                  <a:pt x="3789770" y="350655"/>
                  <a:pt x="3767843" y="346500"/>
                  <a:pt x="3746613" y="339866"/>
                </a:cubicBezTo>
                <a:cubicBezTo>
                  <a:pt x="3724616" y="332992"/>
                  <a:pt x="3703150" y="324454"/>
                  <a:pt x="3681876" y="315590"/>
                </a:cubicBezTo>
                <a:cubicBezTo>
                  <a:pt x="3670741" y="310950"/>
                  <a:pt x="3661146" y="302580"/>
                  <a:pt x="3649508" y="299406"/>
                </a:cubicBezTo>
                <a:cubicBezTo>
                  <a:pt x="3631107" y="294388"/>
                  <a:pt x="3611629" y="294726"/>
                  <a:pt x="3592864" y="291314"/>
                </a:cubicBezTo>
                <a:cubicBezTo>
                  <a:pt x="3581922" y="289325"/>
                  <a:pt x="3571506" y="284795"/>
                  <a:pt x="3560496" y="283222"/>
                </a:cubicBezTo>
                <a:cubicBezTo>
                  <a:pt x="3533661" y="279388"/>
                  <a:pt x="3506475" y="278492"/>
                  <a:pt x="3479576" y="275130"/>
                </a:cubicBezTo>
                <a:cubicBezTo>
                  <a:pt x="3441724" y="270399"/>
                  <a:pt x="3403967" y="264896"/>
                  <a:pt x="3366287" y="258946"/>
                </a:cubicBezTo>
                <a:cubicBezTo>
                  <a:pt x="3352701" y="256801"/>
                  <a:pt x="3339267" y="253775"/>
                  <a:pt x="3325827" y="250853"/>
                </a:cubicBezTo>
                <a:lnTo>
                  <a:pt x="3180170" y="218485"/>
                </a:lnTo>
                <a:cubicBezTo>
                  <a:pt x="3081344" y="169072"/>
                  <a:pt x="3155419" y="202931"/>
                  <a:pt x="2977869" y="145657"/>
                </a:cubicBezTo>
                <a:cubicBezTo>
                  <a:pt x="2846681" y="103339"/>
                  <a:pt x="2919825" y="116840"/>
                  <a:pt x="2791753" y="105197"/>
                </a:cubicBezTo>
                <a:cubicBezTo>
                  <a:pt x="2752870" y="97421"/>
                  <a:pt x="2728729" y="91569"/>
                  <a:pt x="2686556" y="89013"/>
                </a:cubicBezTo>
                <a:cubicBezTo>
                  <a:pt x="2619192" y="84930"/>
                  <a:pt x="2551689" y="83618"/>
                  <a:pt x="2484255" y="80921"/>
                </a:cubicBezTo>
                <a:lnTo>
                  <a:pt x="2443795" y="72829"/>
                </a:lnTo>
                <a:cubicBezTo>
                  <a:pt x="2427652" y="69894"/>
                  <a:pt x="2410958" y="69452"/>
                  <a:pt x="2395243" y="64737"/>
                </a:cubicBezTo>
                <a:cubicBezTo>
                  <a:pt x="2297132" y="35304"/>
                  <a:pt x="2437596" y="61165"/>
                  <a:pt x="2322415" y="32369"/>
                </a:cubicBezTo>
                <a:cubicBezTo>
                  <a:pt x="2303911" y="27743"/>
                  <a:pt x="2284584" y="27412"/>
                  <a:pt x="2265770" y="24276"/>
                </a:cubicBezTo>
                <a:cubicBezTo>
                  <a:pt x="2119431" y="-115"/>
                  <a:pt x="2232044" y="12041"/>
                  <a:pt x="2063469" y="0"/>
                </a:cubicBezTo>
                <a:lnTo>
                  <a:pt x="1221898" y="8092"/>
                </a:lnTo>
                <a:cubicBezTo>
                  <a:pt x="1199663" y="8688"/>
                  <a:pt x="1157161" y="24276"/>
                  <a:pt x="1157161" y="24276"/>
                </a:cubicBezTo>
                <a:cubicBezTo>
                  <a:pt x="1146372" y="29671"/>
                  <a:pt x="1136431" y="37287"/>
                  <a:pt x="1124793" y="40461"/>
                </a:cubicBezTo>
                <a:cubicBezTo>
                  <a:pt x="1091397" y="49569"/>
                  <a:pt x="966636" y="55804"/>
                  <a:pt x="954861" y="56645"/>
                </a:cubicBezTo>
                <a:lnTo>
                  <a:pt x="833480" y="80921"/>
                </a:lnTo>
                <a:cubicBezTo>
                  <a:pt x="814715" y="84333"/>
                  <a:pt x="795627" y="85745"/>
                  <a:pt x="776836" y="89013"/>
                </a:cubicBezTo>
                <a:cubicBezTo>
                  <a:pt x="733576" y="96537"/>
                  <a:pt x="690675" y="106070"/>
                  <a:pt x="647363" y="113289"/>
                </a:cubicBezTo>
                <a:cubicBezTo>
                  <a:pt x="625912" y="116864"/>
                  <a:pt x="604035" y="117558"/>
                  <a:pt x="582627" y="121381"/>
                </a:cubicBezTo>
                <a:cubicBezTo>
                  <a:pt x="528468" y="131052"/>
                  <a:pt x="474945" y="144078"/>
                  <a:pt x="420786" y="153749"/>
                </a:cubicBezTo>
                <a:cubicBezTo>
                  <a:pt x="399378" y="157572"/>
                  <a:pt x="377413" y="157772"/>
                  <a:pt x="356050" y="161841"/>
                </a:cubicBezTo>
                <a:cubicBezTo>
                  <a:pt x="320698" y="168575"/>
                  <a:pt x="286019" y="178472"/>
                  <a:pt x="250853" y="186117"/>
                </a:cubicBezTo>
                <a:cubicBezTo>
                  <a:pt x="223973" y="191960"/>
                  <a:pt x="196906" y="196906"/>
                  <a:pt x="169933" y="202301"/>
                </a:cubicBezTo>
                <a:cubicBezTo>
                  <a:pt x="159144" y="207696"/>
                  <a:pt x="146095" y="209955"/>
                  <a:pt x="137565" y="218485"/>
                </a:cubicBezTo>
                <a:cubicBezTo>
                  <a:pt x="129814" y="226236"/>
                  <a:pt x="64835" y="331622"/>
                  <a:pt x="64737" y="331774"/>
                </a:cubicBezTo>
                <a:cubicBezTo>
                  <a:pt x="20794" y="400130"/>
                  <a:pt x="44097" y="356872"/>
                  <a:pt x="16184" y="412694"/>
                </a:cubicBezTo>
                <a:cubicBezTo>
                  <a:pt x="13487" y="426181"/>
                  <a:pt x="11076" y="439728"/>
                  <a:pt x="8092" y="453154"/>
                </a:cubicBezTo>
                <a:cubicBezTo>
                  <a:pt x="5679" y="464011"/>
                  <a:pt x="0" y="474401"/>
                  <a:pt x="0" y="485522"/>
                </a:cubicBezTo>
                <a:cubicBezTo>
                  <a:pt x="0" y="492181"/>
                  <a:pt x="9798" y="539084"/>
                  <a:pt x="16184" y="550259"/>
                </a:cubicBezTo>
                <a:cubicBezTo>
                  <a:pt x="22876" y="561969"/>
                  <a:pt x="32369" y="571838"/>
                  <a:pt x="40461" y="582627"/>
                </a:cubicBezTo>
                <a:cubicBezTo>
                  <a:pt x="70011" y="700829"/>
                  <a:pt x="60599" y="646624"/>
                  <a:pt x="72829" y="744468"/>
                </a:cubicBezTo>
                <a:cubicBezTo>
                  <a:pt x="74288" y="785330"/>
                  <a:pt x="48251" y="935017"/>
                  <a:pt x="97105" y="1003413"/>
                </a:cubicBezTo>
                <a:cubicBezTo>
                  <a:pt x="103757" y="1012725"/>
                  <a:pt x="112590" y="1020363"/>
                  <a:pt x="121381" y="1027689"/>
                </a:cubicBezTo>
                <a:cubicBezTo>
                  <a:pt x="128852" y="1033915"/>
                  <a:pt x="138186" y="1037647"/>
                  <a:pt x="145657" y="1043873"/>
                </a:cubicBezTo>
                <a:cubicBezTo>
                  <a:pt x="154448" y="1051199"/>
                  <a:pt x="161244" y="1060701"/>
                  <a:pt x="169933" y="1068149"/>
                </a:cubicBezTo>
                <a:cubicBezTo>
                  <a:pt x="178617" y="1075592"/>
                  <a:pt x="213769" y="1101290"/>
                  <a:pt x="226577" y="1108609"/>
                </a:cubicBezTo>
                <a:cubicBezTo>
                  <a:pt x="237050" y="1114594"/>
                  <a:pt x="248471" y="1118808"/>
                  <a:pt x="258945" y="1124793"/>
                </a:cubicBezTo>
                <a:cubicBezTo>
                  <a:pt x="267389" y="1129618"/>
                  <a:pt x="274283" y="1137146"/>
                  <a:pt x="283222" y="1140977"/>
                </a:cubicBezTo>
                <a:cubicBezTo>
                  <a:pt x="293444" y="1145358"/>
                  <a:pt x="304938" y="1145873"/>
                  <a:pt x="315590" y="1149069"/>
                </a:cubicBezTo>
                <a:cubicBezTo>
                  <a:pt x="331930" y="1153971"/>
                  <a:pt x="364142" y="1165253"/>
                  <a:pt x="364142" y="1165253"/>
                </a:cubicBezTo>
                <a:lnTo>
                  <a:pt x="380326" y="1181438"/>
                </a:lnTo>
                <a:lnTo>
                  <a:pt x="461246" y="1189530"/>
                </a:lnTo>
              </a:path>
            </a:pathLst>
          </a:cu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2848396" y="2888857"/>
            <a:ext cx="2840305" cy="1247532"/>
          </a:xfrm>
          <a:custGeom>
            <a:avLst/>
            <a:gdLst>
              <a:gd name="connsiteX0" fmla="*/ 2662280 w 2840305"/>
              <a:gd name="connsiteY0" fmla="*/ 1213805 h 1247532"/>
              <a:gd name="connsiteX1" fmla="*/ 2662280 w 2840305"/>
              <a:gd name="connsiteY1" fmla="*/ 1213805 h 1247532"/>
              <a:gd name="connsiteX2" fmla="*/ 2710832 w 2840305"/>
              <a:gd name="connsiteY2" fmla="*/ 1035780 h 1247532"/>
              <a:gd name="connsiteX3" fmla="*/ 2783661 w 2840305"/>
              <a:gd name="connsiteY3" fmla="*/ 898216 h 1247532"/>
              <a:gd name="connsiteX4" fmla="*/ 2799845 w 2840305"/>
              <a:gd name="connsiteY4" fmla="*/ 833479 h 1247532"/>
              <a:gd name="connsiteX5" fmla="*/ 2816029 w 2840305"/>
              <a:gd name="connsiteY5" fmla="*/ 687823 h 1247532"/>
              <a:gd name="connsiteX6" fmla="*/ 2832213 w 2840305"/>
              <a:gd name="connsiteY6" fmla="*/ 639270 h 1247532"/>
              <a:gd name="connsiteX7" fmla="*/ 2840305 w 2840305"/>
              <a:gd name="connsiteY7" fmla="*/ 606902 h 1247532"/>
              <a:gd name="connsiteX8" fmla="*/ 2816029 w 2840305"/>
              <a:gd name="connsiteY8" fmla="*/ 477430 h 1247532"/>
              <a:gd name="connsiteX9" fmla="*/ 2751292 w 2840305"/>
              <a:gd name="connsiteY9" fmla="*/ 372233 h 1247532"/>
              <a:gd name="connsiteX10" fmla="*/ 2743200 w 2840305"/>
              <a:gd name="connsiteY10" fmla="*/ 347957 h 1247532"/>
              <a:gd name="connsiteX11" fmla="*/ 2727016 w 2840305"/>
              <a:gd name="connsiteY11" fmla="*/ 267037 h 1247532"/>
              <a:gd name="connsiteX12" fmla="*/ 2710832 w 2840305"/>
              <a:gd name="connsiteY12" fmla="*/ 113288 h 1247532"/>
              <a:gd name="connsiteX13" fmla="*/ 2694648 w 2840305"/>
              <a:gd name="connsiteY13" fmla="*/ 64736 h 1247532"/>
              <a:gd name="connsiteX14" fmla="*/ 2686556 w 2840305"/>
              <a:gd name="connsiteY14" fmla="*/ 8092 h 1247532"/>
              <a:gd name="connsiteX15" fmla="*/ 2662280 w 2840305"/>
              <a:gd name="connsiteY15" fmla="*/ 0 h 1247532"/>
              <a:gd name="connsiteX16" fmla="*/ 2443795 w 2840305"/>
              <a:gd name="connsiteY16" fmla="*/ 8092 h 1247532"/>
              <a:gd name="connsiteX17" fmla="*/ 2419519 w 2840305"/>
              <a:gd name="connsiteY17" fmla="*/ 16184 h 1247532"/>
              <a:gd name="connsiteX18" fmla="*/ 2387151 w 2840305"/>
              <a:gd name="connsiteY18" fmla="*/ 24276 h 1247532"/>
              <a:gd name="connsiteX19" fmla="*/ 2362875 w 2840305"/>
              <a:gd name="connsiteY19" fmla="*/ 40460 h 1247532"/>
              <a:gd name="connsiteX20" fmla="*/ 2322415 w 2840305"/>
              <a:gd name="connsiteY20" fmla="*/ 48552 h 1247532"/>
              <a:gd name="connsiteX21" fmla="*/ 2241494 w 2840305"/>
              <a:gd name="connsiteY21" fmla="*/ 80920 h 1247532"/>
              <a:gd name="connsiteX22" fmla="*/ 2071562 w 2840305"/>
              <a:gd name="connsiteY22" fmla="*/ 89012 h 1247532"/>
              <a:gd name="connsiteX23" fmla="*/ 2023009 w 2840305"/>
              <a:gd name="connsiteY23" fmla="*/ 97104 h 1247532"/>
              <a:gd name="connsiteX24" fmla="*/ 1966365 w 2840305"/>
              <a:gd name="connsiteY24" fmla="*/ 105196 h 1247532"/>
              <a:gd name="connsiteX25" fmla="*/ 1933997 w 2840305"/>
              <a:gd name="connsiteY25" fmla="*/ 113288 h 1247532"/>
              <a:gd name="connsiteX26" fmla="*/ 1367554 w 2840305"/>
              <a:gd name="connsiteY26" fmla="*/ 97104 h 1247532"/>
              <a:gd name="connsiteX27" fmla="*/ 1335186 w 2840305"/>
              <a:gd name="connsiteY27" fmla="*/ 89012 h 1247532"/>
              <a:gd name="connsiteX28" fmla="*/ 517891 w 2840305"/>
              <a:gd name="connsiteY28" fmla="*/ 105196 h 1247532"/>
              <a:gd name="connsiteX29" fmla="*/ 283222 w 2840305"/>
              <a:gd name="connsiteY29" fmla="*/ 97104 h 1247532"/>
              <a:gd name="connsiteX30" fmla="*/ 258946 w 2840305"/>
              <a:gd name="connsiteY30" fmla="*/ 89012 h 1247532"/>
              <a:gd name="connsiteX31" fmla="*/ 121381 w 2840305"/>
              <a:gd name="connsiteY31" fmla="*/ 97104 h 1247532"/>
              <a:gd name="connsiteX32" fmla="*/ 80921 w 2840305"/>
              <a:gd name="connsiteY32" fmla="*/ 113288 h 1247532"/>
              <a:gd name="connsiteX33" fmla="*/ 32369 w 2840305"/>
              <a:gd name="connsiteY33" fmla="*/ 153748 h 1247532"/>
              <a:gd name="connsiteX34" fmla="*/ 0 w 2840305"/>
              <a:gd name="connsiteY34" fmla="*/ 210393 h 1247532"/>
              <a:gd name="connsiteX35" fmla="*/ 8092 w 2840305"/>
              <a:gd name="connsiteY35" fmla="*/ 380325 h 1247532"/>
              <a:gd name="connsiteX36" fmla="*/ 24277 w 2840305"/>
              <a:gd name="connsiteY36" fmla="*/ 412693 h 1247532"/>
              <a:gd name="connsiteX37" fmla="*/ 56645 w 2840305"/>
              <a:gd name="connsiteY37" fmla="*/ 493614 h 1247532"/>
              <a:gd name="connsiteX38" fmla="*/ 137565 w 2840305"/>
              <a:gd name="connsiteY38" fmla="*/ 663547 h 1247532"/>
              <a:gd name="connsiteX39" fmla="*/ 210393 w 2840305"/>
              <a:gd name="connsiteY39" fmla="*/ 752559 h 1247532"/>
              <a:gd name="connsiteX40" fmla="*/ 283222 w 2840305"/>
              <a:gd name="connsiteY40" fmla="*/ 809203 h 1247532"/>
              <a:gd name="connsiteX41" fmla="*/ 315590 w 2840305"/>
              <a:gd name="connsiteY41" fmla="*/ 833479 h 1247532"/>
              <a:gd name="connsiteX42" fmla="*/ 356050 w 2840305"/>
              <a:gd name="connsiteY42" fmla="*/ 865847 h 1247532"/>
              <a:gd name="connsiteX43" fmla="*/ 404602 w 2840305"/>
              <a:gd name="connsiteY43" fmla="*/ 898216 h 1247532"/>
              <a:gd name="connsiteX44" fmla="*/ 453154 w 2840305"/>
              <a:gd name="connsiteY44" fmla="*/ 938676 h 1247532"/>
              <a:gd name="connsiteX45" fmla="*/ 485523 w 2840305"/>
              <a:gd name="connsiteY45" fmla="*/ 946768 h 1247532"/>
              <a:gd name="connsiteX46" fmla="*/ 509799 w 2840305"/>
              <a:gd name="connsiteY46" fmla="*/ 954860 h 1247532"/>
              <a:gd name="connsiteX47" fmla="*/ 550259 w 2840305"/>
              <a:gd name="connsiteY47" fmla="*/ 971044 h 1247532"/>
              <a:gd name="connsiteX48" fmla="*/ 598811 w 2840305"/>
              <a:gd name="connsiteY48" fmla="*/ 979136 h 1247532"/>
              <a:gd name="connsiteX49" fmla="*/ 687823 w 2840305"/>
              <a:gd name="connsiteY49" fmla="*/ 1003412 h 1247532"/>
              <a:gd name="connsiteX50" fmla="*/ 736376 w 2840305"/>
              <a:gd name="connsiteY50" fmla="*/ 1027688 h 1247532"/>
              <a:gd name="connsiteX51" fmla="*/ 841572 w 2840305"/>
              <a:gd name="connsiteY51" fmla="*/ 1060056 h 1247532"/>
              <a:gd name="connsiteX52" fmla="*/ 865848 w 2840305"/>
              <a:gd name="connsiteY52" fmla="*/ 1068148 h 1247532"/>
              <a:gd name="connsiteX53" fmla="*/ 930585 w 2840305"/>
              <a:gd name="connsiteY53" fmla="*/ 1092424 h 1247532"/>
              <a:gd name="connsiteX54" fmla="*/ 954861 w 2840305"/>
              <a:gd name="connsiteY54" fmla="*/ 1100516 h 1247532"/>
              <a:gd name="connsiteX55" fmla="*/ 1076241 w 2840305"/>
              <a:gd name="connsiteY55" fmla="*/ 1116701 h 1247532"/>
              <a:gd name="connsiteX56" fmla="*/ 1221898 w 2840305"/>
              <a:gd name="connsiteY56" fmla="*/ 1140977 h 1247532"/>
              <a:gd name="connsiteX57" fmla="*/ 1359462 w 2840305"/>
              <a:gd name="connsiteY57" fmla="*/ 1165253 h 1247532"/>
              <a:gd name="connsiteX58" fmla="*/ 1448475 w 2840305"/>
              <a:gd name="connsiteY58" fmla="*/ 1181437 h 1247532"/>
              <a:gd name="connsiteX59" fmla="*/ 1666960 w 2840305"/>
              <a:gd name="connsiteY59" fmla="*/ 1197621 h 1247532"/>
              <a:gd name="connsiteX60" fmla="*/ 1723604 w 2840305"/>
              <a:gd name="connsiteY60" fmla="*/ 1213805 h 1247532"/>
              <a:gd name="connsiteX61" fmla="*/ 1788340 w 2840305"/>
              <a:gd name="connsiteY61" fmla="*/ 1221897 h 1247532"/>
              <a:gd name="connsiteX62" fmla="*/ 2403335 w 2840305"/>
              <a:gd name="connsiteY62" fmla="*/ 1238081 h 1247532"/>
              <a:gd name="connsiteX63" fmla="*/ 2613728 w 2840305"/>
              <a:gd name="connsiteY63" fmla="*/ 1229989 h 1247532"/>
              <a:gd name="connsiteX64" fmla="*/ 2662280 w 2840305"/>
              <a:gd name="connsiteY64" fmla="*/ 1213805 h 124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840305" h="1247532">
                <a:moveTo>
                  <a:pt x="2662280" y="1213805"/>
                </a:moveTo>
                <a:lnTo>
                  <a:pt x="2662280" y="1213805"/>
                </a:lnTo>
                <a:cubicBezTo>
                  <a:pt x="2678464" y="1154463"/>
                  <a:pt x="2689941" y="1093632"/>
                  <a:pt x="2710832" y="1035780"/>
                </a:cubicBezTo>
                <a:cubicBezTo>
                  <a:pt x="2734859" y="969245"/>
                  <a:pt x="2752573" y="944848"/>
                  <a:pt x="2783661" y="898216"/>
                </a:cubicBezTo>
                <a:cubicBezTo>
                  <a:pt x="2789056" y="876637"/>
                  <a:pt x="2796545" y="855476"/>
                  <a:pt x="2799845" y="833479"/>
                </a:cubicBezTo>
                <a:cubicBezTo>
                  <a:pt x="2808267" y="777335"/>
                  <a:pt x="2803119" y="739463"/>
                  <a:pt x="2816029" y="687823"/>
                </a:cubicBezTo>
                <a:cubicBezTo>
                  <a:pt x="2820167" y="671273"/>
                  <a:pt x="2827311" y="655610"/>
                  <a:pt x="2832213" y="639270"/>
                </a:cubicBezTo>
                <a:cubicBezTo>
                  <a:pt x="2835409" y="628618"/>
                  <a:pt x="2837608" y="617691"/>
                  <a:pt x="2840305" y="606902"/>
                </a:cubicBezTo>
                <a:cubicBezTo>
                  <a:pt x="2836037" y="564218"/>
                  <a:pt x="2837311" y="516954"/>
                  <a:pt x="2816029" y="477430"/>
                </a:cubicBezTo>
                <a:cubicBezTo>
                  <a:pt x="2734008" y="325104"/>
                  <a:pt x="2810154" y="504669"/>
                  <a:pt x="2751292" y="372233"/>
                </a:cubicBezTo>
                <a:cubicBezTo>
                  <a:pt x="2747828" y="364438"/>
                  <a:pt x="2745118" y="356268"/>
                  <a:pt x="2743200" y="347957"/>
                </a:cubicBezTo>
                <a:cubicBezTo>
                  <a:pt x="2737015" y="321154"/>
                  <a:pt x="2727016" y="267037"/>
                  <a:pt x="2727016" y="267037"/>
                </a:cubicBezTo>
                <a:cubicBezTo>
                  <a:pt x="2724274" y="231393"/>
                  <a:pt x="2721623" y="156451"/>
                  <a:pt x="2710832" y="113288"/>
                </a:cubicBezTo>
                <a:cubicBezTo>
                  <a:pt x="2706694" y="96738"/>
                  <a:pt x="2694648" y="64736"/>
                  <a:pt x="2694648" y="64736"/>
                </a:cubicBezTo>
                <a:cubicBezTo>
                  <a:pt x="2691951" y="45855"/>
                  <a:pt x="2695086" y="25151"/>
                  <a:pt x="2686556" y="8092"/>
                </a:cubicBezTo>
                <a:cubicBezTo>
                  <a:pt x="2682741" y="463"/>
                  <a:pt x="2670810" y="0"/>
                  <a:pt x="2662280" y="0"/>
                </a:cubicBezTo>
                <a:cubicBezTo>
                  <a:pt x="2589402" y="0"/>
                  <a:pt x="2516623" y="5395"/>
                  <a:pt x="2443795" y="8092"/>
                </a:cubicBezTo>
                <a:cubicBezTo>
                  <a:pt x="2435703" y="10789"/>
                  <a:pt x="2427721" y="13841"/>
                  <a:pt x="2419519" y="16184"/>
                </a:cubicBezTo>
                <a:cubicBezTo>
                  <a:pt x="2408826" y="19239"/>
                  <a:pt x="2397373" y="19895"/>
                  <a:pt x="2387151" y="24276"/>
                </a:cubicBezTo>
                <a:cubicBezTo>
                  <a:pt x="2378212" y="28107"/>
                  <a:pt x="2371981" y="37045"/>
                  <a:pt x="2362875" y="40460"/>
                </a:cubicBezTo>
                <a:cubicBezTo>
                  <a:pt x="2349997" y="45289"/>
                  <a:pt x="2335463" y="44203"/>
                  <a:pt x="2322415" y="48552"/>
                </a:cubicBezTo>
                <a:cubicBezTo>
                  <a:pt x="2294854" y="57739"/>
                  <a:pt x="2270513" y="79538"/>
                  <a:pt x="2241494" y="80920"/>
                </a:cubicBezTo>
                <a:lnTo>
                  <a:pt x="2071562" y="89012"/>
                </a:lnTo>
                <a:lnTo>
                  <a:pt x="2023009" y="97104"/>
                </a:lnTo>
                <a:cubicBezTo>
                  <a:pt x="2004158" y="100004"/>
                  <a:pt x="1985130" y="101784"/>
                  <a:pt x="1966365" y="105196"/>
                </a:cubicBezTo>
                <a:cubicBezTo>
                  <a:pt x="1955423" y="107185"/>
                  <a:pt x="1944786" y="110591"/>
                  <a:pt x="1933997" y="113288"/>
                </a:cubicBezTo>
                <a:cubicBezTo>
                  <a:pt x="1875621" y="112361"/>
                  <a:pt x="1539643" y="128393"/>
                  <a:pt x="1367554" y="97104"/>
                </a:cubicBezTo>
                <a:cubicBezTo>
                  <a:pt x="1356612" y="95115"/>
                  <a:pt x="1345975" y="91709"/>
                  <a:pt x="1335186" y="89012"/>
                </a:cubicBezTo>
                <a:lnTo>
                  <a:pt x="517891" y="105196"/>
                </a:lnTo>
                <a:cubicBezTo>
                  <a:pt x="439622" y="105196"/>
                  <a:pt x="361445" y="99801"/>
                  <a:pt x="283222" y="97104"/>
                </a:cubicBezTo>
                <a:cubicBezTo>
                  <a:pt x="275130" y="94407"/>
                  <a:pt x="267476" y="89012"/>
                  <a:pt x="258946" y="89012"/>
                </a:cubicBezTo>
                <a:cubicBezTo>
                  <a:pt x="213012" y="89012"/>
                  <a:pt x="166894" y="90898"/>
                  <a:pt x="121381" y="97104"/>
                </a:cubicBezTo>
                <a:cubicBezTo>
                  <a:pt x="106989" y="99067"/>
                  <a:pt x="93913" y="106792"/>
                  <a:pt x="80921" y="113288"/>
                </a:cubicBezTo>
                <a:cubicBezTo>
                  <a:pt x="62735" y="122381"/>
                  <a:pt x="45152" y="138408"/>
                  <a:pt x="32369" y="153748"/>
                </a:cubicBezTo>
                <a:cubicBezTo>
                  <a:pt x="18072" y="170904"/>
                  <a:pt x="9893" y="190607"/>
                  <a:pt x="0" y="210393"/>
                </a:cubicBezTo>
                <a:cubicBezTo>
                  <a:pt x="2697" y="267037"/>
                  <a:pt x="1335" y="324021"/>
                  <a:pt x="8092" y="380325"/>
                </a:cubicBezTo>
                <a:cubicBezTo>
                  <a:pt x="9529" y="392302"/>
                  <a:pt x="19525" y="401605"/>
                  <a:pt x="24277" y="412693"/>
                </a:cubicBezTo>
                <a:cubicBezTo>
                  <a:pt x="35721" y="439395"/>
                  <a:pt x="47458" y="466053"/>
                  <a:pt x="56645" y="493614"/>
                </a:cubicBezTo>
                <a:cubicBezTo>
                  <a:pt x="79627" y="562561"/>
                  <a:pt x="87275" y="602082"/>
                  <a:pt x="137565" y="663547"/>
                </a:cubicBezTo>
                <a:cubicBezTo>
                  <a:pt x="161841" y="693218"/>
                  <a:pt x="180132" y="729023"/>
                  <a:pt x="210393" y="752559"/>
                </a:cubicBezTo>
                <a:lnTo>
                  <a:pt x="283222" y="809203"/>
                </a:lnTo>
                <a:cubicBezTo>
                  <a:pt x="293912" y="817426"/>
                  <a:pt x="304944" y="825199"/>
                  <a:pt x="315590" y="833479"/>
                </a:cubicBezTo>
                <a:cubicBezTo>
                  <a:pt x="329223" y="844083"/>
                  <a:pt x="341679" y="856266"/>
                  <a:pt x="356050" y="865847"/>
                </a:cubicBezTo>
                <a:cubicBezTo>
                  <a:pt x="372234" y="876637"/>
                  <a:pt x="389659" y="885764"/>
                  <a:pt x="404602" y="898216"/>
                </a:cubicBezTo>
                <a:cubicBezTo>
                  <a:pt x="420786" y="911703"/>
                  <a:pt x="435089" y="927837"/>
                  <a:pt x="453154" y="938676"/>
                </a:cubicBezTo>
                <a:cubicBezTo>
                  <a:pt x="462691" y="944398"/>
                  <a:pt x="474829" y="943713"/>
                  <a:pt x="485523" y="946768"/>
                </a:cubicBezTo>
                <a:cubicBezTo>
                  <a:pt x="493725" y="949111"/>
                  <a:pt x="501812" y="951865"/>
                  <a:pt x="509799" y="954860"/>
                </a:cubicBezTo>
                <a:cubicBezTo>
                  <a:pt x="523400" y="959960"/>
                  <a:pt x="536245" y="967222"/>
                  <a:pt x="550259" y="971044"/>
                </a:cubicBezTo>
                <a:cubicBezTo>
                  <a:pt x="566088" y="975361"/>
                  <a:pt x="582768" y="975698"/>
                  <a:pt x="598811" y="979136"/>
                </a:cubicBezTo>
                <a:cubicBezTo>
                  <a:pt x="603369" y="980113"/>
                  <a:pt x="668696" y="994911"/>
                  <a:pt x="687823" y="1003412"/>
                </a:cubicBezTo>
                <a:cubicBezTo>
                  <a:pt x="704358" y="1010761"/>
                  <a:pt x="719397" y="1021433"/>
                  <a:pt x="736376" y="1027688"/>
                </a:cubicBezTo>
                <a:cubicBezTo>
                  <a:pt x="770802" y="1040371"/>
                  <a:pt x="806767" y="1048454"/>
                  <a:pt x="841572" y="1060056"/>
                </a:cubicBezTo>
                <a:cubicBezTo>
                  <a:pt x="849664" y="1062753"/>
                  <a:pt x="857832" y="1065233"/>
                  <a:pt x="865848" y="1068148"/>
                </a:cubicBezTo>
                <a:cubicBezTo>
                  <a:pt x="887507" y="1076024"/>
                  <a:pt x="908926" y="1084548"/>
                  <a:pt x="930585" y="1092424"/>
                </a:cubicBezTo>
                <a:cubicBezTo>
                  <a:pt x="938601" y="1095339"/>
                  <a:pt x="946497" y="1098843"/>
                  <a:pt x="954861" y="1100516"/>
                </a:cubicBezTo>
                <a:cubicBezTo>
                  <a:pt x="973461" y="1104236"/>
                  <a:pt x="1060502" y="1114733"/>
                  <a:pt x="1076241" y="1116701"/>
                </a:cubicBezTo>
                <a:cubicBezTo>
                  <a:pt x="1172352" y="1148738"/>
                  <a:pt x="1075910" y="1120841"/>
                  <a:pt x="1221898" y="1140977"/>
                </a:cubicBezTo>
                <a:cubicBezTo>
                  <a:pt x="1268024" y="1147339"/>
                  <a:pt x="1313624" y="1157068"/>
                  <a:pt x="1359462" y="1165253"/>
                </a:cubicBezTo>
                <a:cubicBezTo>
                  <a:pt x="1389150" y="1170554"/>
                  <a:pt x="1418364" y="1179764"/>
                  <a:pt x="1448475" y="1181437"/>
                </a:cubicBezTo>
                <a:cubicBezTo>
                  <a:pt x="1618519" y="1190884"/>
                  <a:pt x="1545802" y="1184159"/>
                  <a:pt x="1666960" y="1197621"/>
                </a:cubicBezTo>
                <a:cubicBezTo>
                  <a:pt x="1685841" y="1203016"/>
                  <a:pt x="1704348" y="1209954"/>
                  <a:pt x="1723604" y="1213805"/>
                </a:cubicBezTo>
                <a:cubicBezTo>
                  <a:pt x="1744928" y="1218070"/>
                  <a:pt x="1766784" y="1219023"/>
                  <a:pt x="1788340" y="1221897"/>
                </a:cubicBezTo>
                <a:cubicBezTo>
                  <a:pt x="2048554" y="1256592"/>
                  <a:pt x="1637530" y="1226982"/>
                  <a:pt x="2403335" y="1238081"/>
                </a:cubicBezTo>
                <a:cubicBezTo>
                  <a:pt x="2496179" y="1249686"/>
                  <a:pt x="2492207" y="1254293"/>
                  <a:pt x="2613728" y="1229989"/>
                </a:cubicBezTo>
                <a:cubicBezTo>
                  <a:pt x="2656833" y="1221368"/>
                  <a:pt x="2654188" y="1216502"/>
                  <a:pt x="2662280" y="1213805"/>
                </a:cubicBezTo>
                <a:close/>
              </a:path>
            </a:pathLst>
          </a:cu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129" y="4215950"/>
            <a:ext cx="4385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Neo Sans Intel" pitchFamily="34" charset="0"/>
              </a:rPr>
              <a:t>We are going to start from static disassembler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Neo Sans Intel" pitchFamily="34" charset="0"/>
              </a:rPr>
              <a:t>It can be simply reused to make a runtime disassembler</a:t>
            </a:r>
            <a:endParaRPr lang="ru-RU" dirty="0" err="1" smtClean="0">
              <a:latin typeface="Neo Sans Int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4198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141"/>
            <a:ext cx="8229600" cy="384718"/>
          </a:xfrm>
        </p:spPr>
        <p:txBody>
          <a:bodyPr/>
          <a:lstStyle/>
          <a:p>
            <a:r>
              <a:rPr lang="en-US" dirty="0" smtClean="0"/>
              <a:t>Layers of Abstraction in Computes Science (CS)</a:t>
            </a:r>
            <a:endParaRPr lang="en-US" dirty="0"/>
          </a:p>
        </p:txBody>
      </p:sp>
      <p:sp>
        <p:nvSpPr>
          <p:cNvPr id="16" name="Left Brace 15"/>
          <p:cNvSpPr/>
          <p:nvPr/>
        </p:nvSpPr>
        <p:spPr bwMode="auto">
          <a:xfrm>
            <a:off x="2116286" y="3351797"/>
            <a:ext cx="162046" cy="1070649"/>
          </a:xfrm>
          <a:prstGeom prst="leftBrace">
            <a:avLst>
              <a:gd name="adj1" fmla="val 38114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337345" y="1153192"/>
            <a:ext cx="4632576" cy="3257794"/>
            <a:chOff x="2300535" y="1039903"/>
            <a:chExt cx="4632576" cy="3257794"/>
          </a:xfrm>
        </p:grpSpPr>
        <p:sp>
          <p:nvSpPr>
            <p:cNvPr id="22" name="Rounded Rectangle 21"/>
            <p:cNvSpPr/>
            <p:nvPr/>
          </p:nvSpPr>
          <p:spPr bwMode="auto">
            <a:xfrm>
              <a:off x="2300535" y="1039903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Application</a:t>
              </a: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2300535" y="1586689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Algorithms</a:t>
              </a: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2300535" y="2133475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2300535" y="2680261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Operating System</a:t>
              </a: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2300535" y="3227047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Instruction Set Architecture</a:t>
              </a: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2300535" y="3773833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Microarchitecture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37345" y="4433908"/>
            <a:ext cx="4632576" cy="1617435"/>
            <a:chOff x="2300535" y="4320619"/>
            <a:chExt cx="4632576" cy="1617435"/>
          </a:xfrm>
        </p:grpSpPr>
        <p:sp>
          <p:nvSpPr>
            <p:cNvPr id="29" name="Rounded Rectangle 28"/>
            <p:cNvSpPr/>
            <p:nvPr/>
          </p:nvSpPr>
          <p:spPr bwMode="auto">
            <a:xfrm>
              <a:off x="2300535" y="4320619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Gates/Register-Transfer Level (RTL)</a:t>
              </a: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2300535" y="4867405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Circuits</a:t>
              </a: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2300535" y="5414190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2292520" y="1153192"/>
            <a:ext cx="4736759" cy="2187144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1264" y="3530355"/>
            <a:ext cx="1766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Neo Sans Intel" pitchFamily="34" charset="0"/>
              </a:rPr>
              <a:t>Topic of </a:t>
            </a:r>
          </a:p>
          <a:p>
            <a:pPr algn="r"/>
            <a:r>
              <a:rPr lang="en-US" sz="2000" dirty="0" smtClean="0">
                <a:latin typeface="Neo Sans Intel" pitchFamily="34" charset="0"/>
              </a:rPr>
              <a:t>this lecture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2292520" y="4423258"/>
            <a:ext cx="4736759" cy="1875678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33040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2" grpId="0" animBg="1"/>
      <p:bldP spid="33" grpId="0"/>
      <p:bldP spid="34" grpId="0" animBg="1"/>
    </p:bld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C-style </a:t>
            </a:r>
            <a:r>
              <a:rPr lang="en-US" i="1" dirty="0" smtClean="0"/>
              <a:t>union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To handle with complicated bit structures, C-style </a:t>
            </a:r>
            <a:r>
              <a:rPr lang="en-US" i="1" dirty="0" smtClean="0"/>
              <a:t>unions </a:t>
            </a:r>
            <a:r>
              <a:rPr lang="en-US" dirty="0" smtClean="0"/>
              <a:t>can be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i="1" dirty="0"/>
              <a:t>union</a:t>
            </a:r>
            <a:r>
              <a:rPr lang="en-US" dirty="0"/>
              <a:t> is a special data type available in </a:t>
            </a:r>
            <a:r>
              <a:rPr lang="en-US" i="1" dirty="0"/>
              <a:t>C</a:t>
            </a:r>
            <a:r>
              <a:rPr lang="en-US" dirty="0"/>
              <a:t> that enables you to </a:t>
            </a:r>
            <a:r>
              <a:rPr lang="en-US" dirty="0" smtClean="0"/>
              <a:t>store </a:t>
            </a:r>
            <a:r>
              <a:rPr lang="en-US" dirty="0"/>
              <a:t>different data types in the same memory </a:t>
            </a:r>
            <a:r>
              <a:rPr lang="en-US" dirty="0" smtClean="0"/>
              <a:t>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union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{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de-DE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imm:16;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de-DE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t:5;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de-DE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s:5;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de-DE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opcode:6;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} asI;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{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</a:t>
            </a:r>
            <a:r>
              <a:rPr lang="de-DE" sz="1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// ...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} asR;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</a:t>
            </a:r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struct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{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</a:t>
            </a:r>
            <a:r>
              <a:rPr lang="de-DE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    // ...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} asJ;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uint32 raw;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} bytes;</a:t>
            </a:r>
            <a:r>
              <a:rPr lang="de-DE" dirty="0"/>
              <a:t/>
            </a:r>
            <a:br>
              <a:rPr lang="de-DE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3415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ISA table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store ISA information we suggest you to use static array. There is example of this array below. </a:t>
            </a:r>
          </a:p>
          <a:p>
            <a:r>
              <a:rPr lang="de-DE" sz="105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struct 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ISAEntry</a:t>
            </a:r>
            <a:b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  <a:b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de-DE" sz="105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* name;</a:t>
            </a:r>
            <a:b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de-DE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uint8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opcode;</a:t>
            </a:r>
            <a:b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</a:t>
            </a:r>
            <a:r>
              <a:rPr lang="de-DE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uint8 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func;</a:t>
            </a:r>
            <a:b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FuncInstr::FormatType format;</a:t>
            </a:r>
            <a:b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FuncInstr::Type type;</a:t>
            </a:r>
            <a:b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de-DE" sz="10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   };</a:t>
            </a:r>
            <a:b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  </a:t>
            </a:r>
            <a:r>
              <a:rPr lang="de-DE" sz="105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static const 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ISAEntry[] isaTable;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de-DE" sz="11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FuncInstr::ISAEntry[] FuncInstr::isaTable =</a:t>
            </a:r>
            <a:b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de-DE" sz="1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name   opcode    func      format              type</a:t>
            </a: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  { "add  ", 0x0,     0x20, FuncInstr::FORMAT_R, FuncInstr::ADD </a:t>
            </a:r>
            <a:r>
              <a:rPr lang="de-DE" sz="1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/*...*/</a:t>
            </a: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  <a:b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 </a:t>
            </a:r>
            <a:r>
              <a:rPr lang="de-DE" sz="1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more instructions ...</a:t>
            </a: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61922"/>
                </a:solidFill>
              </a:rPr>
              <a:t>Because there are not so many instructions, you may find instruction via iterative search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2754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 and deadlines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Disassembled program will be loaded from memory model (A1)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You have to check-out to your new branch our version of A1 even if your implementation is fully correct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Link </a:t>
            </a:r>
            <a:r>
              <a:rPr lang="en-US" dirty="0" smtClean="0"/>
              <a:t>with additional useful materials and list of instructions you have to support will be sent to you tomorrow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Deadline </a:t>
            </a:r>
            <a:r>
              <a:rPr lang="en-US" dirty="0" smtClean="0"/>
              <a:t>is 7 Dec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On any questions about A2, please contact Pavel Kryukov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67920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announcement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next class (15 Nov) is </a:t>
            </a:r>
            <a:r>
              <a:rPr lang="en-US" dirty="0" smtClean="0"/>
              <a:t>test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tests will include questions based on the material of the </a:t>
            </a:r>
            <a:r>
              <a:rPr lang="en-US" dirty="0" smtClean="0">
                <a:hlinkClick r:id="rId2"/>
              </a:rPr>
              <a:t>2­­­−5th lectures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There </a:t>
            </a:r>
            <a:r>
              <a:rPr lang="en-US" dirty="0"/>
              <a:t>will be no question on semiconductors, n/p-doping and transistor </a:t>
            </a:r>
            <a:r>
              <a:rPr lang="en-US" dirty="0" smtClean="0"/>
              <a:t>structure!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addition, there will be questions on C</a:t>
            </a:r>
            <a:r>
              <a:rPr lang="en-US" dirty="0" smtClean="0"/>
              <a:t>++. Knowledge of 1 and 2 chapters of </a:t>
            </a:r>
            <a:r>
              <a:rPr lang="en-US" dirty="0" err="1" smtClean="0"/>
              <a:t>Schildt</a:t>
            </a:r>
            <a:r>
              <a:rPr lang="en-US" dirty="0" smtClean="0"/>
              <a:t> manual is welcome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14503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1"/>
            <a:ext cx="8229600" cy="13620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24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859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9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Instruction Set Architecture (ISA)</a:t>
            </a:r>
            <a:r>
              <a:rPr lang="en-US" dirty="0" smtClean="0"/>
              <a:t> is a precise </a:t>
            </a:r>
            <a:r>
              <a:rPr lang="en-US" dirty="0"/>
              <a:t>definition of </a:t>
            </a:r>
            <a:r>
              <a:rPr lang="en-US" dirty="0" smtClean="0"/>
              <a:t>computer instructions, features and mechanism </a:t>
            </a:r>
            <a:r>
              <a:rPr lang="en-US" dirty="0" smtClean="0">
                <a:solidFill>
                  <a:schemeClr val="bg2"/>
                </a:solidFill>
              </a:rPr>
              <a:t>(procedures, interrupt/exception handler, etc.) </a:t>
            </a:r>
            <a:r>
              <a:rPr lang="en-US" dirty="0"/>
              <a:t>and also some structures </a:t>
            </a:r>
            <a:r>
              <a:rPr lang="en-US" dirty="0">
                <a:solidFill>
                  <a:schemeClr val="bg2"/>
                </a:solidFill>
              </a:rPr>
              <a:t>(registers, memory, etc.) 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It can be thought as an agreement between a programmer and an engineer: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dirty="0" smtClean="0"/>
              <a:t>It’s </a:t>
            </a:r>
            <a:r>
              <a:rPr lang="en-US" dirty="0"/>
              <a:t>all programmer needs to program </a:t>
            </a:r>
            <a:r>
              <a:rPr lang="en-US" dirty="0" smtClean="0"/>
              <a:t>machine.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dirty="0" smtClean="0"/>
              <a:t>It’s </a:t>
            </a:r>
            <a:r>
              <a:rPr lang="en-US" dirty="0"/>
              <a:t>all hardware designer needs to design machine</a:t>
            </a:r>
            <a:r>
              <a:rPr lang="en-US" dirty="0" smtClean="0"/>
              <a:t>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5613" y="4321146"/>
            <a:ext cx="8228012" cy="2005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kern="0" dirty="0" smtClean="0"/>
              <a:t>What a typical </a:t>
            </a:r>
            <a:r>
              <a:rPr lang="en-US" kern="0" dirty="0" smtClean="0">
                <a:solidFill>
                  <a:schemeClr val="accent1"/>
                </a:solidFill>
              </a:rPr>
              <a:t>ISA</a:t>
            </a:r>
            <a:r>
              <a:rPr lang="en-US" kern="0" dirty="0" smtClean="0"/>
              <a:t> defines</a:t>
            </a:r>
          </a:p>
          <a:p>
            <a:pPr marL="757238" lvl="2" indent="-342900">
              <a:lnSpc>
                <a:spcPct val="125000"/>
              </a:lnSpc>
              <a:buFont typeface="Arial" pitchFamily="34" charset="0"/>
              <a:buChar char="•"/>
            </a:pPr>
            <a:r>
              <a:rPr lang="en-US" kern="0" dirty="0" smtClean="0"/>
              <a:t>Data Formats. </a:t>
            </a:r>
            <a:r>
              <a:rPr lang="en-US" kern="0" dirty="0" smtClean="0">
                <a:solidFill>
                  <a:schemeClr val="bg2">
                    <a:lumMod val="75000"/>
                  </a:schemeClr>
                </a:solidFill>
              </a:rPr>
              <a:t>(Integer, Floating Point, Vector/Packed)</a:t>
            </a:r>
            <a:endParaRPr lang="en-US" kern="0" dirty="0" smtClean="0"/>
          </a:p>
          <a:p>
            <a:pPr marL="757238" lvl="2" indent="-342900">
              <a:lnSpc>
                <a:spcPct val="125000"/>
              </a:lnSpc>
              <a:buFont typeface="Arial" pitchFamily="34" charset="0"/>
              <a:buChar char="•"/>
            </a:pPr>
            <a:r>
              <a:rPr lang="en-US" kern="0" dirty="0" smtClean="0"/>
              <a:t>Instructions. </a:t>
            </a:r>
            <a:r>
              <a:rPr lang="en-US" kern="0" dirty="0" smtClean="0">
                <a:solidFill>
                  <a:schemeClr val="bg2">
                    <a:lumMod val="75000"/>
                  </a:schemeClr>
                </a:solidFill>
              </a:rPr>
              <a:t>(Operations, encoding, etc.)</a:t>
            </a:r>
          </a:p>
          <a:p>
            <a:pPr marL="757238" lvl="2" indent="-342900">
              <a:lnSpc>
                <a:spcPct val="125000"/>
              </a:lnSpc>
              <a:buFont typeface="Arial" pitchFamily="34" charset="0"/>
              <a:buChar char="•"/>
            </a:pPr>
            <a:r>
              <a:rPr lang="en-US" kern="0" dirty="0" smtClean="0"/>
              <a:t>Registers and Memory Organization.</a:t>
            </a:r>
          </a:p>
          <a:p>
            <a:pPr marL="757238" lvl="2" indent="-342900">
              <a:lnSpc>
                <a:spcPct val="125000"/>
              </a:lnSpc>
              <a:buFont typeface="Arial" pitchFamily="34" charset="0"/>
              <a:buChar char="•"/>
            </a:pPr>
            <a:r>
              <a:rPr lang="en-US" kern="0" dirty="0" smtClean="0"/>
              <a:t>Interrupts, exceptions, and traps, other </a:t>
            </a:r>
            <a:r>
              <a:rPr lang="en-US" kern="0" dirty="0"/>
              <a:t>f</a:t>
            </a:r>
            <a:r>
              <a:rPr lang="en-US" kern="0" dirty="0" smtClean="0"/>
              <a:t>eatures. </a:t>
            </a:r>
            <a:endParaRPr lang="en-US" kern="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57046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ISA and their </a:t>
            </a:r>
            <a:r>
              <a:rPr lang="en-US" dirty="0" err="1" smtClean="0"/>
              <a:t>uArches</a:t>
            </a:r>
            <a:r>
              <a:rPr lang="en-US" dirty="0" smtClean="0"/>
              <a:t>: MIPS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997991"/>
            <a:ext cx="8228012" cy="509800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An example of a </a:t>
            </a:r>
            <a:r>
              <a:rPr lang="en-US" sz="2000" i="1" dirty="0" smtClean="0"/>
              <a:t>RISC</a:t>
            </a:r>
            <a:r>
              <a:rPr lang="en-US" sz="2000" dirty="0" smtClean="0"/>
              <a:t> processor.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sz="1800" dirty="0" smtClean="0"/>
              <a:t>Designed for easy programming and implementation.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sz="1800" dirty="0" smtClean="0"/>
              <a:t>Short and simple, but fast instructions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→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 programs are larger than others, but run faster.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The main aim was to take advantages of pipelined execution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sz="1800" dirty="0" smtClean="0"/>
              <a:t>Pipeline was not specified in ISA, but ISA developers tried to simplify its implementation in uArch.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Implementations: 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sz="1600" dirty="0" smtClean="0"/>
              <a:t>The first one is R2000</a:t>
            </a:r>
            <a:r>
              <a:rPr lang="en-US" sz="1600" dirty="0"/>
              <a:t> (</a:t>
            </a:r>
            <a:r>
              <a:rPr lang="en-US" sz="1600" dirty="0" smtClean="0"/>
              <a:t>1986)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sz="1600" dirty="0" smtClean="0"/>
              <a:t>Later</a:t>
            </a:r>
            <a:r>
              <a:rPr lang="en-US" sz="1600" dirty="0"/>
              <a:t>: </a:t>
            </a:r>
            <a:r>
              <a:rPr lang="en-US" sz="1600" dirty="0" smtClean="0"/>
              <a:t>R3000A (PlayStation), R4000 (PSP), R5900 </a:t>
            </a:r>
            <a:r>
              <a:rPr lang="en-US" sz="1600" dirty="0"/>
              <a:t>(PlayStation 2</a:t>
            </a:r>
            <a:r>
              <a:rPr lang="en-US" sz="1600" dirty="0" smtClean="0"/>
              <a:t>), etc.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sz="1600" dirty="0" smtClean="0"/>
              <a:t>Currently it is widely used in embedded systems.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One moment MIPS seemed to be overcome Intel IA-32</a:t>
            </a:r>
            <a:r>
              <a:rPr lang="en-US" sz="2000" dirty="0"/>
              <a:t>, </a:t>
            </a:r>
            <a:r>
              <a:rPr lang="en-US" sz="2000" dirty="0">
                <a:noFill/>
              </a:rPr>
              <a:t>but it didn’t happen because Intel’s uArch was significantly better and could compensate the drawback of IA-32.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8775" y="5008621"/>
            <a:ext cx="8228012" cy="87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noFill/>
              </a:rPr>
              <a:t>One moment MIPS seemed to be overcome Intel IA-32,,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/>
              <a:t>but it didn’t happen because Intel’s uArch was significantly better and could compensate the drawback of IA-32.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15242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MIPS: </a:t>
            </a:r>
            <a:r>
              <a:rPr lang="en-US" dirty="0" smtClean="0"/>
              <a:t>Register-To-Register</a:t>
            </a:r>
            <a:r>
              <a:rPr lang="en-US" dirty="0"/>
              <a:t>, </a:t>
            </a:r>
            <a:r>
              <a:rPr lang="en-US" dirty="0" smtClean="0"/>
              <a:t>Three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59931"/>
            <a:ext cx="8228012" cy="313555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MIPS is a </a:t>
            </a:r>
            <a:r>
              <a:rPr lang="en-US" dirty="0">
                <a:solidFill>
                  <a:schemeClr val="accent1"/>
                </a:solidFill>
              </a:rPr>
              <a:t>register-to-register</a:t>
            </a:r>
            <a:r>
              <a:rPr lang="en-US" dirty="0"/>
              <a:t>, or </a:t>
            </a:r>
            <a:r>
              <a:rPr lang="en-US" dirty="0">
                <a:solidFill>
                  <a:schemeClr val="accent1"/>
                </a:solidFill>
              </a:rPr>
              <a:t>load/store</a:t>
            </a:r>
            <a:r>
              <a:rPr lang="en-US" dirty="0"/>
              <a:t>, </a:t>
            </a:r>
            <a:r>
              <a:rPr lang="en-US" dirty="0" smtClean="0"/>
              <a:t>architecture</a:t>
            </a:r>
            <a:endParaRPr lang="en-US" dirty="0"/>
          </a:p>
          <a:p>
            <a:pPr marL="688975" lvl="1" indent="-342900"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destination and sources must all be </a:t>
            </a:r>
            <a:r>
              <a:rPr lang="en-US" sz="2000" dirty="0" smtClean="0"/>
              <a:t>registers</a:t>
            </a:r>
            <a:endParaRPr lang="en-US" sz="2000" dirty="0"/>
          </a:p>
          <a:p>
            <a:pPr marL="688975" lvl="1" indent="-342900"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Special </a:t>
            </a:r>
            <a:r>
              <a:rPr lang="en-US" sz="2000" dirty="0"/>
              <a:t>instructions, which we’ll see soon, are needed to access main </a:t>
            </a:r>
            <a:r>
              <a:rPr lang="en-US" sz="2000" dirty="0" smtClean="0"/>
              <a:t>memory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MIPS </a:t>
            </a:r>
            <a:r>
              <a:rPr lang="en-US" dirty="0"/>
              <a:t>uses three-address instructions for data </a:t>
            </a:r>
            <a:r>
              <a:rPr lang="en-US" dirty="0" smtClean="0"/>
              <a:t>manipulation</a:t>
            </a:r>
            <a:endParaRPr lang="en-US" dirty="0"/>
          </a:p>
          <a:p>
            <a:pPr marL="688975" lvl="1" indent="-342900"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Each </a:t>
            </a:r>
            <a:r>
              <a:rPr lang="en-US" sz="2000" dirty="0"/>
              <a:t>ALU instruction contains a destination and two </a:t>
            </a:r>
            <a:r>
              <a:rPr lang="en-US" sz="2000" dirty="0" smtClean="0"/>
              <a:t>sources</a:t>
            </a:r>
            <a:endParaRPr lang="en-US" sz="2000" dirty="0"/>
          </a:p>
          <a:p>
            <a:pPr marL="688975" lvl="1" indent="-342900"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For </a:t>
            </a:r>
            <a:r>
              <a:rPr lang="en-US" sz="2000" dirty="0"/>
              <a:t>example, an addition instruction (a = b + c) has the form: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28047" y="4989600"/>
            <a:ext cx="35642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add a, b,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991091" y="4487062"/>
            <a:ext cx="1385936" cy="557591"/>
            <a:chOff x="3991091" y="4487062"/>
            <a:chExt cx="1385936" cy="557591"/>
          </a:xfrm>
        </p:grpSpPr>
        <p:sp>
          <p:nvSpPr>
            <p:cNvPr id="7" name="TextBox 6"/>
            <p:cNvSpPr txBox="1"/>
            <p:nvPr/>
          </p:nvSpPr>
          <p:spPr>
            <a:xfrm>
              <a:off x="4141409" y="4487062"/>
              <a:ext cx="1085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Neo Sans Intel" panose="020B0504020202020204" pitchFamily="34" charset="0"/>
                </a:rPr>
                <a:t>operands</a:t>
              </a:r>
            </a:p>
          </p:txBody>
        </p:sp>
        <p:sp>
          <p:nvSpPr>
            <p:cNvPr id="11" name="Left Brace 10"/>
            <p:cNvSpPr/>
            <p:nvPr/>
          </p:nvSpPr>
          <p:spPr bwMode="auto">
            <a:xfrm rot="5400000">
              <a:off x="4589929" y="4257556"/>
              <a:ext cx="188259" cy="1385936"/>
            </a:xfrm>
            <a:prstGeom prst="leftBrace">
              <a:avLst>
                <a:gd name="adj1" fmla="val 30595"/>
                <a:gd name="adj2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698376" y="4487062"/>
            <a:ext cx="1115947" cy="557592"/>
            <a:chOff x="2698376" y="4487062"/>
            <a:chExt cx="1115947" cy="557592"/>
          </a:xfrm>
        </p:grpSpPr>
        <p:sp>
          <p:nvSpPr>
            <p:cNvPr id="6" name="TextBox 5"/>
            <p:cNvSpPr txBox="1"/>
            <p:nvPr/>
          </p:nvSpPr>
          <p:spPr>
            <a:xfrm>
              <a:off x="2698376" y="4487062"/>
              <a:ext cx="1115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Neo Sans Intel" panose="020B0504020202020204" pitchFamily="34" charset="0"/>
                </a:rPr>
                <a:t>operation</a:t>
              </a:r>
            </a:p>
          </p:txBody>
        </p:sp>
        <p:cxnSp>
          <p:nvCxnSpPr>
            <p:cNvPr id="13" name="Straight Arrow Connector 12"/>
            <p:cNvCxnSpPr>
              <a:stCxn id="6" idx="2"/>
            </p:cNvCxnSpPr>
            <p:nvPr/>
          </p:nvCxnSpPr>
          <p:spPr bwMode="auto">
            <a:xfrm>
              <a:off x="3256350" y="4856394"/>
              <a:ext cx="151314" cy="18826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3036218" y="5512820"/>
            <a:ext cx="1273938" cy="536534"/>
            <a:chOff x="3036218" y="5512820"/>
            <a:chExt cx="1273938" cy="536534"/>
          </a:xfrm>
        </p:grpSpPr>
        <p:sp>
          <p:nvSpPr>
            <p:cNvPr id="8" name="TextBox 7"/>
            <p:cNvSpPr txBox="1"/>
            <p:nvPr/>
          </p:nvSpPr>
          <p:spPr>
            <a:xfrm>
              <a:off x="3036218" y="5680022"/>
              <a:ext cx="127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Neo Sans Intel" panose="020B0504020202020204" pitchFamily="34" charset="0"/>
                </a:rPr>
                <a:t>destination</a:t>
              </a:r>
            </a:p>
          </p:txBody>
        </p:sp>
        <p:cxnSp>
          <p:nvCxnSpPr>
            <p:cNvPr id="15" name="Straight Arrow Connector 14"/>
            <p:cNvCxnSpPr>
              <a:stCxn id="8" idx="0"/>
            </p:cNvCxnSpPr>
            <p:nvPr/>
          </p:nvCxnSpPr>
          <p:spPr bwMode="auto">
            <a:xfrm flipV="1">
              <a:off x="3673187" y="5512820"/>
              <a:ext cx="228253" cy="16720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4421752" y="5512820"/>
            <a:ext cx="1023229" cy="542173"/>
            <a:chOff x="4421752" y="5512820"/>
            <a:chExt cx="1023229" cy="542173"/>
          </a:xfrm>
        </p:grpSpPr>
        <p:sp>
          <p:nvSpPr>
            <p:cNvPr id="9" name="TextBox 8"/>
            <p:cNvSpPr txBox="1"/>
            <p:nvPr/>
          </p:nvSpPr>
          <p:spPr>
            <a:xfrm>
              <a:off x="4421752" y="5685661"/>
              <a:ext cx="1023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Neo Sans Intel" panose="020B0504020202020204" pitchFamily="34" charset="0"/>
                </a:rPr>
                <a:t>source 1</a:t>
              </a:r>
            </a:p>
          </p:txBody>
        </p:sp>
        <p:cxnSp>
          <p:nvCxnSpPr>
            <p:cNvPr id="17" name="Straight Arrow Connector 16"/>
            <p:cNvCxnSpPr>
              <a:stCxn id="9" idx="0"/>
            </p:cNvCxnSpPr>
            <p:nvPr/>
          </p:nvCxnSpPr>
          <p:spPr bwMode="auto">
            <a:xfrm flipH="1" flipV="1">
              <a:off x="4809744" y="5512820"/>
              <a:ext cx="123623" cy="17284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5444981" y="5463095"/>
            <a:ext cx="1183477" cy="369332"/>
            <a:chOff x="5444981" y="5463095"/>
            <a:chExt cx="1183477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605229" y="5463095"/>
              <a:ext cx="1023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Neo Sans Intel" panose="020B0504020202020204" pitchFamily="34" charset="0"/>
                </a:rPr>
                <a:t>source 2</a:t>
              </a:r>
            </a:p>
          </p:txBody>
        </p:sp>
        <p:cxnSp>
          <p:nvCxnSpPr>
            <p:cNvPr id="19" name="Straight Arrow Connector 18"/>
            <p:cNvCxnSpPr>
              <a:stCxn id="10" idx="1"/>
            </p:cNvCxnSpPr>
            <p:nvPr/>
          </p:nvCxnSpPr>
          <p:spPr bwMode="auto">
            <a:xfrm flipH="1" flipV="1">
              <a:off x="5444981" y="5463095"/>
              <a:ext cx="160248" cy="18466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71228296"/>
      </p:ext>
    </p:extLst>
  </p:cSld>
  <p:clrMapOvr>
    <a:masterClrMapping/>
  </p:clrMapOvr>
  <p:transition advTm="17316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Registers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658068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</a:t>
            </a:r>
            <a:r>
              <a:rPr lang="en-US" dirty="0" smtClean="0"/>
              <a:t>Register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59031"/>
            <a:ext cx="8228012" cy="278144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MIPS processors have 32 registers, each of which holds a 32-bit </a:t>
            </a:r>
            <a:r>
              <a:rPr lang="en-US" dirty="0" smtClean="0"/>
              <a:t>value</a:t>
            </a:r>
            <a:endParaRPr lang="en-US" dirty="0"/>
          </a:p>
          <a:p>
            <a:pPr marL="688975" lvl="1" indent="-342900"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Register </a:t>
            </a:r>
            <a:r>
              <a:rPr lang="en-US" sz="2000" dirty="0"/>
              <a:t>addresses are 5 bits </a:t>
            </a:r>
            <a:r>
              <a:rPr lang="en-US" sz="2000" dirty="0" smtClean="0"/>
              <a:t>long</a:t>
            </a:r>
            <a:endParaRPr lang="en-US" sz="2000" dirty="0"/>
          </a:p>
          <a:p>
            <a:pPr marL="688975" lvl="1" indent="-342900"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data inputs and outputs are 32-bits </a:t>
            </a:r>
            <a:r>
              <a:rPr lang="en-US" sz="2000" dirty="0" smtClean="0"/>
              <a:t>wide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More </a:t>
            </a:r>
            <a:r>
              <a:rPr lang="en-US" dirty="0"/>
              <a:t>registers might seem better, but there is a limit to the </a:t>
            </a:r>
            <a:r>
              <a:rPr lang="en-US" dirty="0" smtClean="0"/>
              <a:t>goodness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5" t="17334" r="33250" b="20000"/>
          <a:stretch/>
        </p:blipFill>
        <p:spPr bwMode="auto">
          <a:xfrm>
            <a:off x="6203867" y="3550920"/>
            <a:ext cx="2711533" cy="2557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5759" y="3843378"/>
            <a:ext cx="583810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8975" lvl="1" indent="-342900">
              <a:spcBef>
                <a:spcPct val="400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Neo Sans Intel"/>
                <a:cs typeface="Neo Sans Intel"/>
              </a:rPr>
              <a:t>The more register the larger decoders, multiplexers, etc. → larger circuits delays</a:t>
            </a:r>
          </a:p>
          <a:p>
            <a:pPr marL="688975" lvl="1" indent="-342900">
              <a:spcBef>
                <a:spcPct val="400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Neo Sans Intel"/>
                <a:cs typeface="Neo Sans Intel"/>
              </a:rPr>
              <a:t>Instruction </a:t>
            </a:r>
            <a:r>
              <a:rPr lang="en-US" sz="2000" dirty="0" smtClean="0">
                <a:latin typeface="Neo Sans Intel"/>
                <a:cs typeface="Neo Sans Intel"/>
              </a:rPr>
              <a:t>length is affected</a:t>
            </a:r>
            <a:r>
              <a:rPr lang="en-US" sz="2000" dirty="0">
                <a:latin typeface="Neo Sans Intel"/>
                <a:cs typeface="Neo Sans Intel"/>
              </a:rPr>
              <a:t>, as </a:t>
            </a:r>
            <a:r>
              <a:rPr lang="en-US" sz="2000" dirty="0" smtClean="0">
                <a:latin typeface="Neo Sans Intel"/>
                <a:cs typeface="Neo Sans Intel"/>
              </a:rPr>
              <a:t>need more space to encode register numbers</a:t>
            </a:r>
            <a:endParaRPr lang="en-US" sz="2000" dirty="0">
              <a:latin typeface="Neo Sans Intel"/>
              <a:cs typeface="Neo Sans Inte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1135639"/>
      </p:ext>
    </p:extLst>
  </p:cSld>
  <p:clrMapOvr>
    <a:masterClrMapping/>
  </p:clrMapOvr>
  <p:transition advTm="34057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3A86A75C-4F4B-4683-9AE1-C65F6400EC91}">
      <p14:laserTraceLst xmlns:p14="http://schemas.microsoft.com/office/powerpoint/2010/main">
        <p14:tracePtLst>
          <p14:tracePt t="118461" x="7537450" y="3295650"/>
          <p14:tracePt t="118472" x="7537450" y="3303588"/>
          <p14:tracePt t="118494" x="7545388" y="3303588"/>
          <p14:tracePt t="118510" x="7545388" y="3313113"/>
          <p14:tracePt t="118542" x="7545388" y="3322638"/>
          <p14:tracePt t="118550" x="7554913" y="3330575"/>
          <p14:tracePt t="118558" x="7554913" y="3340100"/>
          <p14:tracePt t="118577" x="7572375" y="3375025"/>
          <p14:tracePt t="118580" x="7599363" y="3429000"/>
          <p14:tracePt t="118594" x="7616825" y="3455988"/>
          <p14:tracePt t="118612" x="7616825" y="3482975"/>
          <p14:tracePt t="118628" x="7626350" y="3517900"/>
          <p14:tracePt t="118628" x="7626350" y="3536950"/>
          <p14:tracePt t="118644" x="7626350" y="3571875"/>
          <p14:tracePt t="118666" x="7635875" y="3608388"/>
          <p14:tracePt t="118682" x="7635875" y="3635375"/>
          <p14:tracePt t="118698" x="7643813" y="3679825"/>
          <p14:tracePt t="118714" x="7643813" y="3706813"/>
          <p14:tracePt t="118738" x="7643813" y="3714750"/>
          <p14:tracePt t="118752" x="7643813" y="3724275"/>
          <p14:tracePt t="118768" x="7643813" y="3741738"/>
          <p14:tracePt t="118792" x="7643813" y="3751263"/>
          <p14:tracePt t="118810" x="7635875" y="3778250"/>
          <p14:tracePt t="118811" x="7635875" y="3795713"/>
          <p14:tracePt t="118827" x="7626350" y="3805238"/>
          <p14:tracePt t="118844" x="7626350" y="3813175"/>
          <p14:tracePt t="118860" x="7626350" y="3822700"/>
          <p14:tracePt t="118877" x="7626350" y="3840163"/>
          <p14:tracePt t="118894" x="7626350" y="3849688"/>
          <p14:tracePt t="118988" x="7626350" y="3822700"/>
          <p14:tracePt t="118996" x="7626350" y="3805238"/>
          <p14:tracePt t="119002" x="7626350" y="3741738"/>
          <p14:tracePt t="119010" x="7635875" y="3687763"/>
          <p14:tracePt t="119027" x="7643813" y="3625850"/>
          <p14:tracePt t="119044" x="7661275" y="3581400"/>
          <p14:tracePt t="119061" x="7670800" y="3544888"/>
          <p14:tracePt t="119077" x="7680325" y="3517900"/>
          <p14:tracePt t="119094" x="7680325" y="3492500"/>
          <p14:tracePt t="119110" x="7680325" y="3482975"/>
          <p14:tracePt t="119127" x="7680325" y="3473450"/>
          <p14:tracePt t="119230" x="7680325" y="3482975"/>
          <p14:tracePt t="119238" x="7680325" y="3500438"/>
          <p14:tracePt t="119249" x="7680325" y="3509963"/>
          <p14:tracePt t="119250" x="7680325" y="3544888"/>
          <p14:tracePt t="119260" x="7680325" y="3589338"/>
          <p14:tracePt t="119277" x="7680325" y="3625850"/>
          <p14:tracePt t="119294" x="7670800" y="3670300"/>
          <p14:tracePt t="119310" x="7670800" y="3714750"/>
          <p14:tracePt t="119327" x="7670800" y="3759200"/>
          <p14:tracePt t="119343" x="7670800" y="3786188"/>
          <p14:tracePt t="119360" x="7661275" y="3805238"/>
          <p14:tracePt t="119378" x="7661275" y="3822700"/>
          <p14:tracePt t="119604" x="7653338" y="3822700"/>
          <p14:tracePt t="119620" x="7653338" y="3813175"/>
          <p14:tracePt t="119649" x="7653338" y="3805238"/>
          <p14:tracePt t="119682" x="7643813" y="3805238"/>
          <p14:tracePt t="119706" x="7635875" y="3805238"/>
          <p14:tracePt t="119722" x="7626350" y="3805238"/>
          <p14:tracePt t="119730" x="7616825" y="3805238"/>
          <p14:tracePt t="119733" x="7599363" y="3813175"/>
          <p14:tracePt t="119743" x="7545388" y="3822700"/>
          <p14:tracePt t="119760" x="7412038" y="3840163"/>
          <p14:tracePt t="119777" x="7296150" y="3857625"/>
          <p14:tracePt t="119793" x="7188200" y="3876675"/>
          <p14:tracePt t="119810" x="7081838" y="3911600"/>
          <p14:tracePt t="119827" x="6992938" y="3965575"/>
          <p14:tracePt t="119843" x="6938963" y="4000500"/>
          <p14:tracePt t="119861" x="6902450" y="4037013"/>
          <p14:tracePt t="119877" x="6867525" y="4071938"/>
          <p14:tracePt t="119894" x="6823075" y="4108450"/>
          <p14:tracePt t="119911" x="6796088" y="4125913"/>
          <p14:tracePt t="119927" x="6778625" y="4152900"/>
          <p14:tracePt t="119944" x="6769100" y="4162425"/>
          <p14:tracePt t="119960" x="6751638" y="4179888"/>
          <p14:tracePt t="119977" x="6742113" y="4206875"/>
          <p14:tracePt t="119994" x="6732588" y="4233863"/>
          <p14:tracePt t="120010" x="6732588" y="4241800"/>
          <p14:tracePt t="120152" x="6742113" y="4241800"/>
          <p14:tracePt t="120168" x="6751638" y="4241800"/>
          <p14:tracePt t="120176" x="6751638" y="4233863"/>
          <p14:tracePt t="120182" x="6759575" y="4233863"/>
          <p14:tracePt t="120198" x="6769100" y="4224338"/>
          <p14:tracePt t="120214" x="6778625" y="4214813"/>
          <p14:tracePt t="120222" x="6796088" y="4214813"/>
          <p14:tracePt t="120230" x="6813550" y="4206875"/>
          <p14:tracePt t="120246" x="6858000" y="4197350"/>
          <p14:tracePt t="120261" x="6911975" y="4187825"/>
          <p14:tracePt t="120277" x="6965950" y="4179888"/>
          <p14:tracePt t="120294" x="7018338" y="4170363"/>
          <p14:tracePt t="120310" x="7045325" y="4162425"/>
          <p14:tracePt t="120327" x="7054850" y="4162425"/>
          <p14:tracePt t="120344" x="7064375" y="4162425"/>
          <p14:tracePt t="120496" x="7054850" y="4162425"/>
          <p14:tracePt t="120512" x="7045325" y="4152900"/>
          <p14:tracePt t="120520" x="7037388" y="4152900"/>
          <p14:tracePt t="120526" x="7027863" y="4152900"/>
          <p14:tracePt t="120543" x="7000875" y="4152900"/>
          <p14:tracePt t="120544" x="6965950" y="4152900"/>
          <p14:tracePt t="120560" x="6929438" y="4152900"/>
          <p14:tracePt t="120577" x="6894513" y="4152900"/>
          <p14:tracePt t="120594" x="6867525" y="4143375"/>
          <p14:tracePt t="120610" x="6850063" y="4143375"/>
          <p14:tracePt t="120627" x="6840538" y="4135438"/>
          <p14:tracePt t="120644" x="6831013" y="4125913"/>
          <p14:tracePt t="120661" x="6831013" y="4116388"/>
          <p14:tracePt t="120677" x="6831013" y="4108450"/>
          <p14:tracePt t="120694" x="6823075" y="4090988"/>
          <p14:tracePt t="120730" x="6813550" y="4090988"/>
          <p14:tracePt t="120732" x="6813550" y="4081463"/>
          <p14:tracePt t="120762" x="6804025" y="4081463"/>
          <p14:tracePt t="120784" x="6796088" y="4081463"/>
          <p14:tracePt t="120808" x="6786563" y="4090988"/>
          <p14:tracePt t="120811" x="6778625" y="4090988"/>
          <p14:tracePt t="120827" x="6769100" y="4098925"/>
          <p14:tracePt t="120827" x="6759575" y="4108450"/>
          <p14:tracePt t="120844" x="6751638" y="4125913"/>
          <p14:tracePt t="120860" x="6751638" y="4135438"/>
          <p14:tracePt t="120877" x="6742113" y="4152900"/>
          <p14:tracePt t="120877" x="6742113" y="4162425"/>
          <p14:tracePt t="120894" x="6732588" y="4170363"/>
          <p14:tracePt t="120910" x="6732588" y="4179888"/>
          <p14:tracePt t="120927" x="6732588" y="4187825"/>
          <p14:tracePt t="120944" x="6732588" y="4197350"/>
          <p14:tracePt t="120960" x="6732588" y="4214813"/>
          <p14:tracePt t="120977" x="6742113" y="4224338"/>
          <p14:tracePt t="120993" x="6751638" y="4233863"/>
          <p14:tracePt t="121010" x="6759575" y="4241800"/>
          <p14:tracePt t="121027" x="6759575" y="4251325"/>
          <p14:tracePt t="121043" x="6769100" y="4251325"/>
          <p14:tracePt t="121060" x="6778625" y="4259263"/>
          <p14:tracePt t="121077" x="6786563" y="4259263"/>
          <p14:tracePt t="121094" x="6804025" y="4259263"/>
          <p14:tracePt t="121110" x="6840538" y="4259263"/>
          <p14:tracePt t="121127" x="6867525" y="4259263"/>
          <p14:tracePt t="121127" x="6875463" y="4259263"/>
          <p14:tracePt t="121144" x="6884988" y="4259263"/>
          <p14:tracePt t="121184" x="6894513" y="4259263"/>
          <p14:tracePt t="121276" x="6902450" y="4251325"/>
          <p14:tracePt t="121284" x="6911975" y="4251325"/>
          <p14:tracePt t="121293" x="6921500" y="4251325"/>
          <p14:tracePt t="121294" x="6938963" y="4241800"/>
          <p14:tracePt t="121310" x="6965950" y="4241800"/>
          <p14:tracePt t="121327" x="6983413" y="4233863"/>
          <p14:tracePt t="121344" x="7000875" y="4224338"/>
          <p14:tracePt t="121360" x="7010400" y="4224338"/>
          <p14:tracePt t="121394" x="7018338" y="4224338"/>
          <p14:tracePt t="121418" x="7027863" y="4224338"/>
          <p14:tracePt t="121434" x="7045325" y="4224338"/>
          <p14:tracePt t="121443" x="7054850" y="4224338"/>
          <p14:tracePt t="121448" x="7081838" y="4224338"/>
          <p14:tracePt t="121461" x="7099300" y="4214813"/>
          <p14:tracePt t="121477" x="7116763" y="4206875"/>
          <p14:tracePt t="121493" x="7135813" y="4206875"/>
          <p14:tracePt t="121510" x="7153275" y="4197350"/>
          <p14:tracePt t="121527" x="7161213" y="4187825"/>
          <p14:tracePt t="121566" x="7161213" y="4179888"/>
          <p14:tracePt t="121582" x="7161213" y="4170363"/>
          <p14:tracePt t="121583" x="7161213" y="4162425"/>
          <p14:tracePt t="121594" x="7161213" y="4152900"/>
          <p14:tracePt t="121610" x="7161213" y="4143375"/>
          <p14:tracePt t="121627" x="7161213" y="4125913"/>
          <p14:tracePt t="121643" x="7143750" y="4098925"/>
          <p14:tracePt t="121660" x="7116763" y="4071938"/>
          <p14:tracePt t="121677" x="7099300" y="4054475"/>
          <p14:tracePt t="121693" x="7072313" y="4027488"/>
          <p14:tracePt t="121710" x="7045325" y="4010025"/>
          <p14:tracePt t="121727" x="7027863" y="4010025"/>
          <p14:tracePt t="121744" x="7010400" y="4000500"/>
          <p14:tracePt t="121760" x="6983413" y="4000500"/>
          <p14:tracePt t="121777" x="6938963" y="4000500"/>
          <p14:tracePt t="121794" x="6921500" y="4000500"/>
          <p14:tracePt t="121810" x="6902450" y="4000500"/>
          <p14:tracePt t="121827" x="6884988" y="4000500"/>
          <p14:tracePt t="121843" x="6875463" y="4000500"/>
          <p14:tracePt t="121860" x="6867525" y="4010025"/>
          <p14:tracePt t="121877" x="6858000" y="4010025"/>
          <p14:tracePt t="121893" x="6840538" y="4019550"/>
          <p14:tracePt t="121910" x="6831013" y="4019550"/>
          <p14:tracePt t="121927" x="6813550" y="4027488"/>
          <p14:tracePt t="121943" x="6796088" y="4037013"/>
          <p14:tracePt t="121961" x="6778625" y="4044950"/>
          <p14:tracePt t="121977" x="6769100" y="4044950"/>
          <p14:tracePt t="121994" x="6759575" y="4054475"/>
          <p14:tracePt t="122010" x="6742113" y="4064000"/>
          <p14:tracePt t="122027" x="6724650" y="4098925"/>
          <p14:tracePt t="122043" x="6715125" y="4125913"/>
          <p14:tracePt t="122060" x="6715125" y="4152900"/>
          <p14:tracePt t="122077" x="6715125" y="4162425"/>
          <p14:tracePt t="122093" x="6707188" y="4179888"/>
          <p14:tracePt t="122111" x="6707188" y="4197350"/>
          <p14:tracePt t="122127" x="6707188" y="4206875"/>
          <p14:tracePt t="122127" x="6707188" y="4214813"/>
          <p14:tracePt t="122144" x="6724650" y="4233863"/>
          <p14:tracePt t="122160" x="6732588" y="4241800"/>
          <p14:tracePt t="122177" x="6742113" y="4251325"/>
          <p14:tracePt t="122214" x="6742113" y="4259263"/>
          <p14:tracePt t="122230" x="6751638" y="4259263"/>
          <p14:tracePt t="122246" x="6759575" y="4259263"/>
          <p14:tracePt t="122260" x="6759575" y="4268788"/>
          <p14:tracePt t="122262" x="6778625" y="4278313"/>
          <p14:tracePt t="122277" x="6813550" y="4286250"/>
          <p14:tracePt t="122293" x="6831013" y="4286250"/>
          <p14:tracePt t="122310" x="6867525" y="4286250"/>
          <p14:tracePt t="122327" x="6894513" y="4295775"/>
          <p14:tracePt t="122343" x="6921500" y="4305300"/>
          <p14:tracePt t="122360" x="6946900" y="4305300"/>
          <p14:tracePt t="122376" x="6965950" y="4305300"/>
          <p14:tracePt t="122376" x="6983413" y="4305300"/>
          <p14:tracePt t="122394" x="7000875" y="4305300"/>
          <p14:tracePt t="122410" x="7018338" y="4295775"/>
          <p14:tracePt t="122427" x="7027863" y="4295775"/>
          <p14:tracePt t="122443" x="7045325" y="4295775"/>
          <p14:tracePt t="122460" x="7064375" y="4295775"/>
          <p14:tracePt t="122477" x="7089775" y="4286250"/>
          <p14:tracePt t="122493" x="7126288" y="4286250"/>
          <p14:tracePt t="122510" x="7153275" y="4278313"/>
          <p14:tracePt t="122527" x="7197725" y="4259263"/>
          <p14:tracePt t="122543" x="7215188" y="4241800"/>
          <p14:tracePt t="122560" x="7224713" y="4233863"/>
          <p14:tracePt t="122577" x="7224713" y="4224338"/>
          <p14:tracePt t="122593" x="7224713" y="4214813"/>
          <p14:tracePt t="122610" x="7224713" y="4206875"/>
          <p14:tracePt t="122627" x="7224713" y="4197350"/>
          <p14:tracePt t="122644" x="7224713" y="4187825"/>
          <p14:tracePt t="122644" x="7224713" y="4179888"/>
          <p14:tracePt t="122660" x="7224713" y="4170363"/>
          <p14:tracePt t="122677" x="7224713" y="4162425"/>
          <p14:tracePt t="122693" x="7207250" y="4135438"/>
          <p14:tracePt t="122710" x="7197725" y="4116388"/>
          <p14:tracePt t="122727" x="7180263" y="4098925"/>
          <p14:tracePt t="122743" x="7170738" y="4081463"/>
          <p14:tracePt t="122760" x="7143750" y="4064000"/>
          <p14:tracePt t="122777" x="7108825" y="4027488"/>
          <p14:tracePt t="122794" x="7089775" y="4019550"/>
          <p14:tracePt t="122810" x="7064375" y="4010025"/>
          <p14:tracePt t="122827" x="7037388" y="4000500"/>
          <p14:tracePt t="122844" x="7010400" y="4000500"/>
          <p14:tracePt t="122860" x="6983413" y="4000500"/>
          <p14:tracePt t="122877" x="6956425" y="4000500"/>
          <p14:tracePt t="122893" x="6929438" y="4010025"/>
          <p14:tracePt t="122910" x="6911975" y="4019550"/>
          <p14:tracePt t="122927" x="6884988" y="4027488"/>
          <p14:tracePt t="122943" x="6867525" y="4037013"/>
          <p14:tracePt t="122960" x="6850063" y="4037013"/>
          <p14:tracePt t="122977" x="6796088" y="4054475"/>
          <p14:tracePt t="122993" x="6759575" y="4071938"/>
          <p14:tracePt t="123010" x="6724650" y="4081463"/>
          <p14:tracePt t="123027" x="6707188" y="4090988"/>
          <p14:tracePt t="123044" x="6697663" y="4090988"/>
          <p14:tracePt t="123060" x="6697663" y="4098925"/>
          <p14:tracePt t="123077" x="6688138" y="4116388"/>
          <p14:tracePt t="123093" x="6680200" y="4143375"/>
          <p14:tracePt t="123110" x="6670675" y="4162425"/>
          <p14:tracePt t="123127" x="6670675" y="4187825"/>
          <p14:tracePt t="123143" x="6670675" y="4214813"/>
          <p14:tracePt t="123160" x="6670675" y="4233863"/>
          <p14:tracePt t="123200" x="6670675" y="4241800"/>
          <p14:tracePt t="123214" x="6670675" y="4251325"/>
          <p14:tracePt t="123230" x="6680200" y="4259263"/>
          <p14:tracePt t="123243" x="6688138" y="4259263"/>
          <p14:tracePt t="123244" x="6697663" y="4268788"/>
          <p14:tracePt t="123260" x="6715125" y="4278313"/>
          <p14:tracePt t="123277" x="6751638" y="4295775"/>
          <p14:tracePt t="123293" x="6769100" y="4295775"/>
          <p14:tracePt t="123310" x="6786563" y="4305300"/>
          <p14:tracePt t="123327" x="6804025" y="4313238"/>
          <p14:tracePt t="123343" x="6831013" y="4313238"/>
          <p14:tracePt t="123360" x="6858000" y="4313238"/>
          <p14:tracePt t="123376" x="6875463" y="4305300"/>
          <p14:tracePt t="123393" x="6902450" y="4305300"/>
          <p14:tracePt t="123411" x="6929438" y="4295775"/>
          <p14:tracePt t="123427" x="6938963" y="4295775"/>
          <p14:tracePt t="123444" x="6956425" y="4295775"/>
          <p14:tracePt t="123460" x="6973888" y="4295775"/>
          <p14:tracePt t="123477" x="6992938" y="4295775"/>
          <p14:tracePt t="123493" x="7000875" y="4286250"/>
          <p14:tracePt t="123510" x="7018338" y="4286250"/>
          <p14:tracePt t="123527" x="7037388" y="4278313"/>
          <p14:tracePt t="123543" x="7054850" y="4268788"/>
          <p14:tracePt t="123560" x="7064375" y="4259263"/>
          <p14:tracePt t="123576" x="7072313" y="4251325"/>
          <p14:tracePt t="123614" x="7081838" y="4241800"/>
          <p14:tracePt t="123628" x="7081838" y="4233863"/>
          <p14:tracePt t="123635" x="7089775" y="4224338"/>
          <p14:tracePt t="123643" x="7099300" y="4206875"/>
          <p14:tracePt t="123660" x="7099300" y="4197350"/>
          <p14:tracePt t="123677" x="7099300" y="4187825"/>
          <p14:tracePt t="123693" x="7099300" y="4179888"/>
          <p14:tracePt t="123710" x="7099300" y="4170363"/>
          <p14:tracePt t="123727" x="7099300" y="4162425"/>
          <p14:tracePt t="123743" x="7089775" y="4143375"/>
          <p14:tracePt t="123760" x="7081838" y="4125913"/>
          <p14:tracePt t="123776" x="7064375" y="4108450"/>
          <p14:tracePt t="123793" x="7027863" y="4071938"/>
          <p14:tracePt t="123810" x="7010400" y="4071938"/>
          <p14:tracePt t="123827" x="7000875" y="4064000"/>
          <p14:tracePt t="123844" x="6992938" y="4064000"/>
          <p14:tracePt t="123859" x="6973888" y="4054475"/>
          <p14:tracePt t="123877" x="6965950" y="4054475"/>
          <p14:tracePt t="123893" x="6929438" y="4044950"/>
          <p14:tracePt t="123910" x="6911975" y="4044950"/>
          <p14:tracePt t="123927" x="6894513" y="4037013"/>
          <p14:tracePt t="123943" x="6867525" y="4027488"/>
          <p14:tracePt t="123960" x="6831013" y="4019550"/>
          <p14:tracePt t="123976" x="6804025" y="4019550"/>
          <p14:tracePt t="123993" x="6778625" y="4019550"/>
          <p14:tracePt t="124010" x="6751638" y="4027488"/>
          <p14:tracePt t="124026" x="6724650" y="4037013"/>
          <p14:tracePt t="124026" x="6715125" y="4037013"/>
          <p14:tracePt t="124044" x="6697663" y="4054475"/>
          <p14:tracePt t="124060" x="6680200" y="4064000"/>
          <p14:tracePt t="124077" x="6670675" y="4081463"/>
          <p14:tracePt t="124093" x="6670675" y="4098925"/>
          <p14:tracePt t="124110" x="6661150" y="4125913"/>
          <p14:tracePt t="124127" x="6661150" y="4143375"/>
          <p14:tracePt t="124143" x="6661150" y="4162425"/>
          <p14:tracePt t="124161" x="6661150" y="4179888"/>
          <p14:tracePt t="124177" x="6661150" y="4187825"/>
          <p14:tracePt t="124193" x="6661150" y="4197350"/>
          <p14:tracePt t="124210" x="6661150" y="4206875"/>
          <p14:tracePt t="124644" x="6670675" y="4206875"/>
          <p14:tracePt t="124660" x="6680200" y="4206875"/>
          <p14:tracePt t="124668" x="6680200" y="4214813"/>
          <p14:tracePt t="124676" x="6688138" y="4224338"/>
          <p14:tracePt t="124684" x="6707188" y="4241800"/>
          <p14:tracePt t="124694" x="6707188" y="4259263"/>
          <p14:tracePt t="124709" x="6715125" y="4286250"/>
          <p14:tracePt t="124726" x="6724650" y="4305300"/>
          <p14:tracePt t="124743" x="6724650" y="4313238"/>
          <p14:tracePt t="124760" x="6732588" y="4322763"/>
          <p14:tracePt t="124777" x="6732588" y="4330700"/>
          <p14:tracePt t="124793" x="6732588" y="4367213"/>
          <p14:tracePt t="124810" x="6732588" y="4376738"/>
          <p14:tracePt t="124826" x="6732588" y="4384675"/>
          <p14:tracePt t="124843" x="6724650" y="4384675"/>
          <p14:tracePt t="124860" x="6724650" y="4394200"/>
          <p14:tracePt t="124876" x="6715125" y="4394200"/>
          <p14:tracePt t="124893" x="6707188" y="4402138"/>
          <p14:tracePt t="124909" x="6688138" y="4411663"/>
          <p14:tracePt t="124950" x="6680200" y="4411663"/>
          <p14:tracePt t="124988" x="6670675" y="4411663"/>
          <p14:tracePt t="125012" x="6661150" y="4411663"/>
          <p14:tracePt t="125044" x="6653213" y="4411663"/>
          <p14:tracePt t="125066" x="6643688" y="4411663"/>
          <p14:tracePt t="125090" x="6635750" y="4411663"/>
          <p14:tracePt t="125114" x="6626225" y="4411663"/>
          <p14:tracePt t="125122" x="6626225" y="4421188"/>
          <p14:tracePt t="125138" x="6616700" y="4421188"/>
          <p14:tracePt t="125168" x="6608763" y="4421188"/>
          <p14:tracePt t="125184" x="6599238" y="4421188"/>
          <p14:tracePt t="125192" x="6589713" y="4421188"/>
          <p14:tracePt t="125209" x="6572250" y="4429125"/>
          <p14:tracePt t="125210" x="6564313" y="4429125"/>
          <p14:tracePt t="125226" x="6545263" y="4429125"/>
          <p14:tracePt t="125243" x="6527800" y="4429125"/>
          <p14:tracePt t="125260" x="6510338" y="4438650"/>
          <p14:tracePt t="125276" x="6500813" y="4438650"/>
          <p14:tracePt t="125316" x="6492875" y="4438650"/>
          <p14:tracePt t="125332" x="6483350" y="4438650"/>
          <p14:tracePt t="125348" x="6473825" y="4438650"/>
          <p14:tracePt t="125364" x="6465888" y="4438650"/>
          <p14:tracePt t="125388" x="6456363" y="4438650"/>
          <p14:tracePt t="125394" x="6446838" y="4438650"/>
          <p14:tracePt t="125410" x="6438900" y="4438650"/>
          <p14:tracePt t="125426" x="6429375" y="4438650"/>
          <p14:tracePt t="125427" x="6411913" y="4448175"/>
          <p14:tracePt t="125443" x="6402388" y="4448175"/>
          <p14:tracePt t="125460" x="6394450" y="4456113"/>
          <p14:tracePt t="125476" x="6384925" y="4465638"/>
          <p14:tracePt t="125493" x="6375400" y="4465638"/>
          <p14:tracePt t="125509" x="6357938" y="4465638"/>
          <p14:tracePt t="125526" x="6340475" y="4473575"/>
          <p14:tracePt t="125560" x="6330950" y="4473575"/>
          <p14:tracePt t="125590" x="6323013" y="4473575"/>
          <p14:tracePt t="125770" x="6330950" y="4473575"/>
          <p14:tracePt t="125778" x="6330950" y="4483100"/>
          <p14:tracePt t="125786" x="6340475" y="4483100"/>
          <p14:tracePt t="125802" x="6340475" y="4492625"/>
          <p14:tracePt t="125805" x="6350000" y="4492625"/>
          <p14:tracePt t="125810" x="6357938" y="4500563"/>
          <p14:tracePt t="125826" x="6367463" y="4500563"/>
          <p14:tracePt t="125843" x="6367463" y="4510088"/>
          <p14:tracePt t="125860" x="6375400" y="4519613"/>
          <p14:tracePt t="125876" x="6384925" y="4527550"/>
          <p14:tracePt t="125893" x="6402388" y="4537075"/>
          <p14:tracePt t="125909" x="6446838" y="4564063"/>
          <p14:tracePt t="125926" x="6483350" y="4572000"/>
          <p14:tracePt t="125943" x="6500813" y="4581525"/>
          <p14:tracePt t="125959" x="6518275" y="4591050"/>
          <p14:tracePt t="125977" x="6527800" y="4591050"/>
          <p14:tracePt t="125993" x="6537325" y="4591050"/>
          <p14:tracePt t="126010" x="6545263" y="4591050"/>
          <p14:tracePt t="126026" x="6564313" y="4591050"/>
          <p14:tracePt t="126043" x="6599238" y="4591050"/>
          <p14:tracePt t="126060" x="6626225" y="4591050"/>
          <p14:tracePt t="126076" x="6661150" y="4591050"/>
          <p14:tracePt t="126094" x="6697663" y="4591050"/>
          <p14:tracePt t="126109" x="6732588" y="4591050"/>
          <p14:tracePt t="126126" x="6759575" y="4581525"/>
          <p14:tracePt t="126144" x="6796088" y="4572000"/>
          <p14:tracePt t="126160" x="6804025" y="4564063"/>
          <p14:tracePt t="126177" x="6804025" y="4554538"/>
          <p14:tracePt t="126193" x="6813550" y="4545013"/>
          <p14:tracePt t="126210" x="6813550" y="4537075"/>
          <p14:tracePt t="126226" x="6823075" y="4519613"/>
          <p14:tracePt t="126243" x="6831013" y="4510088"/>
          <p14:tracePt t="126260" x="6831013" y="4500563"/>
          <p14:tracePt t="126276" x="6840538" y="4492625"/>
          <p14:tracePt t="126318" x="6840538" y="4483100"/>
          <p14:tracePt t="126332" x="6840538" y="4473575"/>
          <p14:tracePt t="126332" x="6840538" y="4465638"/>
          <p14:tracePt t="126343" x="6840538" y="4448175"/>
          <p14:tracePt t="126359" x="6840538" y="4429125"/>
          <p14:tracePt t="126377" x="6840538" y="4411663"/>
          <p14:tracePt t="126393" x="6840538" y="4402138"/>
          <p14:tracePt t="126409" x="6831013" y="4394200"/>
          <p14:tracePt t="126426" x="6823075" y="4384675"/>
          <p14:tracePt t="126443" x="6804025" y="4367213"/>
          <p14:tracePt t="126460" x="6804025" y="4357688"/>
          <p14:tracePt t="126476" x="6796088" y="4357688"/>
          <p14:tracePt t="126493" x="6796088" y="4349750"/>
          <p14:tracePt t="126509" x="6786563" y="4340225"/>
          <p14:tracePt t="126544" x="6778625" y="4340225"/>
          <p14:tracePt t="126568" x="6769100" y="4330700"/>
          <p14:tracePt t="126600" x="6759575" y="4322763"/>
          <p14:tracePt t="126606" x="6751638" y="4322763"/>
          <p14:tracePt t="126610" x="6742113" y="4322763"/>
          <p14:tracePt t="126626" x="6732588" y="4322763"/>
          <p14:tracePt t="126627" x="6715125" y="4313238"/>
          <p14:tracePt t="126643" x="6697663" y="4313238"/>
          <p14:tracePt t="126660" x="6680200" y="4305300"/>
          <p14:tracePt t="126676" x="6653213" y="4295775"/>
          <p14:tracePt t="126676" x="6643688" y="4295775"/>
          <p14:tracePt t="126694" x="6635750" y="4295775"/>
          <p14:tracePt t="126709" x="6626225" y="4295775"/>
          <p14:tracePt t="126726" x="6626225" y="4286250"/>
          <p14:tracePt t="126744" x="6616700" y="4286250"/>
          <p14:tracePt t="126781" x="6608763" y="4286250"/>
          <p14:tracePt t="126811" x="6599238" y="4286250"/>
          <p14:tracePt t="126827" x="6589713" y="4286250"/>
          <p14:tracePt t="126843" x="6581775" y="4295775"/>
          <p14:tracePt t="126859" x="6572250" y="4295775"/>
          <p14:tracePt t="126867" x="6564313" y="4295775"/>
          <p14:tracePt t="126875" x="6554788" y="4295775"/>
          <p14:tracePt t="126881" x="6545263" y="4305300"/>
          <p14:tracePt t="126894" x="6527800" y="4313238"/>
          <p14:tracePt t="126910" x="6510338" y="4313238"/>
          <p14:tracePt t="126927" x="6492875" y="4322763"/>
          <p14:tracePt t="126944" x="6483350" y="4330700"/>
          <p14:tracePt t="126960" x="6465888" y="4340225"/>
          <p14:tracePt t="126999" x="6456363" y="4349750"/>
          <p14:tracePt t="127023" x="6456363" y="4357688"/>
          <p14:tracePt t="127031" x="6446838" y="4357688"/>
          <p14:tracePt t="127055" x="6438900" y="4367213"/>
          <p14:tracePt t="127071" x="6429375" y="4367213"/>
          <p14:tracePt t="127077" x="6429375" y="4376738"/>
          <p14:tracePt t="127101" x="6429375" y="4384675"/>
          <p14:tracePt t="127109" x="6421438" y="4384675"/>
          <p14:tracePt t="127133" x="6411913" y="4394200"/>
          <p14:tracePt t="127149" x="6411913" y="4402138"/>
          <p14:tracePt t="127166" x="6402388" y="4411663"/>
          <p14:tracePt t="127167" x="6402388" y="4421188"/>
          <p14:tracePt t="127178" x="6394450" y="4429125"/>
          <p14:tracePt t="127194" x="6394450" y="4456113"/>
          <p14:tracePt t="127211" x="6394450" y="4473575"/>
          <p14:tracePt t="127227" x="6394450" y="4483100"/>
          <p14:tracePt t="127265" x="6394450" y="4492625"/>
          <p14:tracePt t="127273" x="6394450" y="4500563"/>
          <p14:tracePt t="127289" x="6402388" y="4510088"/>
          <p14:tracePt t="127294" x="6402388" y="4527550"/>
          <p14:tracePt t="127310" x="6411913" y="4545013"/>
          <p14:tracePt t="127327" x="6421438" y="4572000"/>
          <p14:tracePt t="127344" x="6429375" y="4581525"/>
          <p14:tracePt t="127360" x="6438900" y="4591050"/>
          <p14:tracePt t="127377" x="6446838" y="4591050"/>
          <p14:tracePt t="127394" x="6465888" y="4598988"/>
          <p14:tracePt t="127410" x="6473825" y="4608513"/>
          <p14:tracePt t="127427" x="6492875" y="4616450"/>
          <p14:tracePt t="127444" x="6510338" y="4625975"/>
          <p14:tracePt t="127444" x="6518275" y="4625975"/>
          <p14:tracePt t="127461" x="6537325" y="4635500"/>
          <p14:tracePt t="127477" x="6545263" y="4643438"/>
          <p14:tracePt t="127494" x="6564313" y="4643438"/>
          <p14:tracePt t="127511" x="6581775" y="4652963"/>
          <p14:tracePt t="127527" x="6589713" y="4662488"/>
          <p14:tracePt t="127544" x="6608763" y="4662488"/>
          <p14:tracePt t="127560" x="6626225" y="4662488"/>
          <p14:tracePt t="127577" x="6643688" y="4670425"/>
          <p14:tracePt t="127594" x="6670675" y="4670425"/>
          <p14:tracePt t="127610" x="6715125" y="4670425"/>
          <p14:tracePt t="127628" x="6732588" y="4652963"/>
          <p14:tracePt t="127644" x="6769100" y="4635500"/>
          <p14:tracePt t="127661" x="6796088" y="4625975"/>
          <p14:tracePt t="127677" x="6813550" y="4616450"/>
          <p14:tracePt t="127694" x="6813550" y="4608513"/>
          <p14:tracePt t="127710" x="6823075" y="4608513"/>
          <p14:tracePt t="127727" x="6831013" y="4598988"/>
          <p14:tracePt t="127744" x="6840538" y="4591050"/>
          <p14:tracePt t="127760" x="6840538" y="4572000"/>
          <p14:tracePt t="127778" x="6850063" y="4554538"/>
          <p14:tracePt t="127794" x="6858000" y="4537075"/>
          <p14:tracePt t="127810" x="6858000" y="4527550"/>
          <p14:tracePt t="127828" x="6867525" y="4519613"/>
          <p14:tracePt t="127844" x="6867525" y="4510088"/>
          <p14:tracePt t="127861" x="6867525" y="4492625"/>
          <p14:tracePt t="127877" x="6867525" y="4473575"/>
          <p14:tracePt t="127894" x="6867525" y="4448175"/>
          <p14:tracePt t="127910" x="6858000" y="4429125"/>
          <p14:tracePt t="127927" x="6858000" y="4411663"/>
          <p14:tracePt t="127944" x="6850063" y="4394200"/>
          <p14:tracePt t="127960" x="6840538" y="4376738"/>
          <p14:tracePt t="127977" x="6840538" y="4367213"/>
          <p14:tracePt t="127994" x="6823075" y="4340225"/>
          <p14:tracePt t="128010" x="6804025" y="4322763"/>
          <p14:tracePt t="128027" x="6786563" y="4305300"/>
          <p14:tracePt t="128044" x="6778625" y="4295775"/>
          <p14:tracePt t="128061" x="6769100" y="4286250"/>
          <p14:tracePt t="128094" x="6759575" y="4278313"/>
          <p14:tracePt t="128127" x="6751638" y="4278313"/>
          <p14:tracePt t="128135" x="6751638" y="4268788"/>
          <p14:tracePt t="128150" x="6742113" y="4268788"/>
          <p14:tracePt t="128181" x="6732588" y="4259263"/>
          <p14:tracePt t="128189" x="6724650" y="4259263"/>
          <p14:tracePt t="128205" x="6707188" y="4259263"/>
          <p14:tracePt t="128221" x="6697663" y="4251325"/>
          <p14:tracePt t="128229" x="6688138" y="4251325"/>
          <p14:tracePt t="128245" x="6680200" y="4241800"/>
          <p14:tracePt t="128252" x="6670675" y="4241800"/>
          <p14:tracePt t="128260" x="6643688" y="4233863"/>
          <p14:tracePt t="128277" x="6626225" y="4233863"/>
          <p14:tracePt t="128294" x="6608763" y="4233863"/>
          <p14:tracePt t="128310" x="6599238" y="4233863"/>
          <p14:tracePt t="128327" x="6589713" y="4233863"/>
          <p14:tracePt t="128344" x="6581775" y="4233863"/>
          <p14:tracePt t="128360" x="6572250" y="4233863"/>
          <p14:tracePt t="128377" x="6564313" y="4233863"/>
          <p14:tracePt t="128416" x="6554788" y="4233863"/>
          <p14:tracePt t="128433" x="6545263" y="4241800"/>
          <p14:tracePt t="128449" x="6537325" y="4241800"/>
          <p14:tracePt t="128454" x="6518275" y="4251325"/>
          <p14:tracePt t="128460" x="6500813" y="4259263"/>
          <p14:tracePt t="128477" x="6483350" y="4268788"/>
          <p14:tracePt t="128494" x="6456363" y="4278313"/>
          <p14:tracePt t="128534" x="6456363" y="4286250"/>
          <p14:tracePt t="128544" x="6446838" y="4286250"/>
          <p14:tracePt t="128573" x="6446838" y="4295775"/>
          <p14:tracePt t="128581" x="6438900" y="4295775"/>
          <p14:tracePt t="128594" x="6438900" y="4305300"/>
          <p14:tracePt t="128596" x="6421438" y="4322763"/>
          <p14:tracePt t="128613" x="6421438" y="4330700"/>
          <p14:tracePt t="128627" x="6411913" y="4340225"/>
          <p14:tracePt t="128644" x="6402388" y="4349750"/>
          <p14:tracePt t="128661" x="6402388" y="4367213"/>
          <p14:tracePt t="128677" x="6394450" y="4376738"/>
          <p14:tracePt t="128694" x="6394450" y="4384675"/>
          <p14:tracePt t="128710" x="6394450" y="4402138"/>
          <p14:tracePt t="128727" x="6394450" y="4411663"/>
          <p14:tracePt t="128744" x="6394450" y="4429125"/>
          <p14:tracePt t="128760" x="6394450" y="4456113"/>
          <p14:tracePt t="128777" x="6402388" y="4473575"/>
          <p14:tracePt t="128817" x="6402388" y="4492625"/>
          <p14:tracePt t="128847" x="6402388" y="4500563"/>
          <p14:tracePt t="128847" x="6402388" y="4510088"/>
          <p14:tracePt t="128863" x="6411913" y="4519613"/>
          <p14:tracePt t="128870" x="6411913" y="4527550"/>
          <p14:tracePt t="128879" x="6421438" y="4537075"/>
          <p14:tracePt t="128887" x="6421438" y="4545013"/>
          <p14:tracePt t="128894" x="6429375" y="4564063"/>
          <p14:tracePt t="128910" x="6429375" y="4572000"/>
          <p14:tracePt t="128927" x="6438900" y="4581525"/>
          <p14:tracePt t="128944" x="6446838" y="4591050"/>
          <p14:tracePt t="128960" x="6456363" y="4598988"/>
          <p14:tracePt t="128977" x="6473825" y="4608513"/>
          <p14:tracePt t="128994" x="6492875" y="4608513"/>
          <p14:tracePt t="129010" x="6500813" y="4616450"/>
          <p14:tracePt t="129028" x="6518275" y="4616450"/>
          <p14:tracePt t="129066" x="6527800" y="4616450"/>
          <p14:tracePt t="129083" x="6537325" y="4616450"/>
          <p14:tracePt t="129090" x="6545263" y="4616450"/>
          <p14:tracePt t="129094" x="6564313" y="4616450"/>
          <p14:tracePt t="129110" x="6589713" y="4608513"/>
          <p14:tracePt t="129127" x="6608763" y="4598988"/>
          <p14:tracePt t="129127" x="6616700" y="4598988"/>
          <p14:tracePt t="129145" x="6626225" y="4598988"/>
          <p14:tracePt t="129160" x="6643688" y="4581525"/>
          <p14:tracePt t="129177" x="6653213" y="4581525"/>
          <p14:tracePt t="129193" x="6661150" y="4581525"/>
          <p14:tracePt t="129210" x="6670675" y="4572000"/>
          <p14:tracePt t="129247" x="6670675" y="4564063"/>
          <p14:tracePt t="129271" x="6670675" y="4554538"/>
          <p14:tracePt t="129357" x="6670675" y="4545013"/>
          <p14:tracePt t="129373" x="6661150" y="4545013"/>
          <p14:tracePt t="129379" x="6661150" y="4537075"/>
          <p14:tracePt t="129379" x="6653213" y="4537075"/>
          <p14:tracePt t="129394" x="6635750" y="4527550"/>
          <p14:tracePt t="129411" x="6599238" y="4519613"/>
          <p14:tracePt t="129427" x="6564313" y="4510088"/>
          <p14:tracePt t="129444" x="6527800" y="4500563"/>
          <p14:tracePt t="129461" x="6492875" y="4492625"/>
          <p14:tracePt t="129477" x="6465888" y="4483100"/>
          <p14:tracePt t="129494" x="6446838" y="4483100"/>
          <p14:tracePt t="129510" x="6429375" y="4473575"/>
          <p14:tracePt t="129527" x="6421438" y="4473575"/>
          <p14:tracePt t="129544" x="6402388" y="4473575"/>
          <p14:tracePt t="129560" x="6375400" y="4473575"/>
          <p14:tracePt t="129577" x="6357938" y="4473575"/>
          <p14:tracePt t="129594" x="6340475" y="4473575"/>
          <p14:tracePt t="129610" x="6330950" y="4473575"/>
          <p14:tracePt t="129803" x="6340475" y="4473575"/>
          <p14:tracePt t="129826" x="6350000" y="4473575"/>
          <p14:tracePt t="129843" x="6350000" y="4465638"/>
          <p14:tracePt t="129849" x="6357938" y="4465638"/>
          <p14:tracePt t="129860" x="6367463" y="4465638"/>
          <p14:tracePt t="129860" x="6375400" y="4456113"/>
          <p14:tracePt t="129877" x="6394450" y="4456113"/>
          <p14:tracePt t="129893" x="6421438" y="4448175"/>
          <p14:tracePt t="129910" x="6438900" y="4448175"/>
          <p14:tracePt t="129927" x="6465888" y="4438650"/>
          <p14:tracePt t="129944" x="6492875" y="4438650"/>
          <p14:tracePt t="129960" x="6510338" y="4429125"/>
          <p14:tracePt t="129977" x="6537325" y="4429125"/>
          <p14:tracePt t="129994" x="6572250" y="4421188"/>
          <p14:tracePt t="130010" x="6599238" y="4411663"/>
          <p14:tracePt t="130027" x="6626225" y="4402138"/>
          <p14:tracePt t="130044" x="6643688" y="4402138"/>
          <p14:tracePt t="130044" x="6653213" y="4394200"/>
          <p14:tracePt t="130061" x="6661150" y="4394200"/>
          <p14:tracePt t="130327" x="6661150" y="4384675"/>
          <p14:tracePt t="130351" x="6670675" y="4384675"/>
          <p14:tracePt t="130648" x="6680200" y="4384675"/>
          <p14:tracePt t="130660" x="6688138" y="4394200"/>
          <p14:tracePt t="130667" x="6697663" y="4402138"/>
          <p14:tracePt t="130668" x="6707188" y="4411663"/>
          <p14:tracePt t="130677" x="6732588" y="4429125"/>
          <p14:tracePt t="130693" x="6751638" y="4456113"/>
          <p14:tracePt t="130693" x="6759575" y="4465638"/>
          <p14:tracePt t="130711" x="6786563" y="4483100"/>
          <p14:tracePt t="130727" x="6804025" y="4510088"/>
          <p14:tracePt t="130744" x="6813550" y="4537075"/>
          <p14:tracePt t="130760" x="6823075" y="4572000"/>
          <p14:tracePt t="130777" x="6831013" y="4598988"/>
          <p14:tracePt t="130793" x="6831013" y="4635500"/>
          <p14:tracePt t="130810" x="6840538" y="4652963"/>
          <p14:tracePt t="130827" x="6840538" y="4670425"/>
          <p14:tracePt t="130843" x="6850063" y="4706938"/>
          <p14:tracePt t="130861" x="6858000" y="4733925"/>
          <p14:tracePt t="130877" x="6858000" y="4759325"/>
          <p14:tracePt t="130893" x="6858000" y="4778375"/>
          <p14:tracePt t="130910" x="6867525" y="4805363"/>
          <p14:tracePt t="130927" x="6875463" y="4830763"/>
          <p14:tracePt t="130944" x="6875463" y="4849813"/>
          <p14:tracePt t="130960" x="6875463" y="4884738"/>
          <p14:tracePt t="130977" x="6875463" y="4902200"/>
          <p14:tracePt t="130994" x="6875463" y="4921250"/>
          <p14:tracePt t="131010" x="6875463" y="4938713"/>
          <p14:tracePt t="131027" x="6875463" y="4956175"/>
          <p14:tracePt t="131071" x="6875463" y="4965700"/>
          <p14:tracePt t="131086" x="6867525" y="4965700"/>
          <p14:tracePt t="131094" x="6867525" y="4973638"/>
          <p14:tracePt t="131118" x="6867525" y="4983163"/>
          <p14:tracePt t="131127" x="6858000" y="4992688"/>
          <p14:tracePt t="131127" x="6858000" y="5010150"/>
          <p14:tracePt t="131144" x="6850063" y="5027613"/>
          <p14:tracePt t="131160" x="6840538" y="5037138"/>
          <p14:tracePt t="131177" x="6840538" y="5045075"/>
          <p14:tracePt t="131194" x="6831013" y="5054600"/>
          <p14:tracePt t="131210" x="6823075" y="5064125"/>
          <p14:tracePt t="131227" x="6804025" y="5091113"/>
          <p14:tracePt t="131243" x="6804025" y="5108575"/>
          <p14:tracePt t="131261" x="6796088" y="5116513"/>
          <p14:tracePt t="131277" x="6786563" y="5126038"/>
          <p14:tracePt t="131293" x="6778625" y="5126038"/>
          <p14:tracePt t="131310" x="6778625" y="5135563"/>
          <p14:tracePt t="131327" x="6769100" y="5135563"/>
          <p14:tracePt t="131344" x="6759575" y="5143500"/>
          <p14:tracePt t="131360" x="6759575" y="5153025"/>
          <p14:tracePt t="131377" x="6751638" y="5162550"/>
          <p14:tracePt t="131438" x="6751638" y="5170488"/>
          <p14:tracePt t="131666" x="6759575" y="5180013"/>
          <p14:tracePt t="131691" x="6769100" y="5180013"/>
          <p14:tracePt t="131720" x="6778625" y="5187950"/>
          <p14:tracePt t="131736" x="6778625" y="5197475"/>
          <p14:tracePt t="131752" x="6786563" y="5207000"/>
          <p14:tracePt t="131768" x="6796088" y="5214938"/>
          <p14:tracePt t="131776" x="6796088" y="5224463"/>
          <p14:tracePt t="131793" x="6813550" y="5233988"/>
          <p14:tracePt t="131794" x="6823075" y="5241925"/>
          <p14:tracePt t="131810" x="6831013" y="5259388"/>
          <p14:tracePt t="131827" x="6840538" y="5268913"/>
          <p14:tracePt t="131843" x="6840538" y="5278438"/>
          <p14:tracePt t="131860" x="6850063" y="5286375"/>
          <p14:tracePt t="131877" x="6867525" y="5305425"/>
          <p14:tracePt t="131893" x="6875463" y="5305425"/>
          <p14:tracePt t="131910" x="6884988" y="5313363"/>
          <p14:tracePt t="131948" x="6884988" y="5322888"/>
          <p14:tracePt t="131960" x="6894513" y="5322888"/>
          <p14:tracePt t="131980" x="6894513" y="5330825"/>
          <p14:tracePt t="131994" x="6902450" y="5330825"/>
          <p14:tracePt t="132034" x="6911975" y="5330825"/>
          <p14:tracePt t="132058" x="6911975" y="5340350"/>
          <p14:tracePt t="132254" x="6921500" y="5340350"/>
          <p14:tracePt t="132269" x="6921500" y="5330825"/>
          <p14:tracePt t="132308" x="6929438" y="5322888"/>
          <p14:tracePt t="132340" x="6929438" y="5313363"/>
          <p14:tracePt t="132348" x="6938963" y="5313363"/>
          <p14:tracePt t="132370" x="6946900" y="5305425"/>
          <p14:tracePt t="132402" x="6956425" y="5295900"/>
          <p14:tracePt t="132419" x="6965950" y="5295900"/>
          <p14:tracePt t="132426" x="6973888" y="5286375"/>
          <p14:tracePt t="132442" x="6983413" y="5278438"/>
          <p14:tracePt t="132448" x="7000875" y="5278438"/>
          <p14:tracePt t="132456" x="7010400" y="5268913"/>
          <p14:tracePt t="132461" x="7037388" y="5251450"/>
          <p14:tracePt t="132477" x="7064375" y="5233988"/>
          <p14:tracePt t="132493" x="7089775" y="5224463"/>
          <p14:tracePt t="132510" x="7126288" y="5214938"/>
          <p14:tracePt t="132526" x="7161213" y="5207000"/>
          <p14:tracePt t="132544" x="7188200" y="5197475"/>
          <p14:tracePt t="132560" x="7207250" y="5187950"/>
          <p14:tracePt t="132577" x="7224713" y="5180013"/>
          <p14:tracePt t="132593" x="7232650" y="5180013"/>
          <p14:tracePt t="132610" x="7251700" y="5170488"/>
          <p14:tracePt t="132627" x="7259638" y="5153025"/>
          <p14:tracePt t="132643" x="7269163" y="5135563"/>
          <p14:tracePt t="132660" x="7269163" y="5116513"/>
          <p14:tracePt t="132677" x="7269163" y="5108575"/>
          <p14:tracePt t="132693" x="7269163" y="5099050"/>
          <p14:tracePt t="132710" x="7269163" y="5091113"/>
          <p14:tracePt t="132727" x="7259638" y="5064125"/>
          <p14:tracePt t="132744" x="7242175" y="5037138"/>
          <p14:tracePt t="132760" x="7224713" y="5000625"/>
          <p14:tracePt t="132776" x="7207250" y="4983163"/>
          <p14:tracePt t="132776" x="7207250" y="4973638"/>
          <p14:tracePt t="132794" x="7197725" y="4965700"/>
          <p14:tracePt t="132810" x="7161213" y="4956175"/>
          <p14:tracePt t="132827" x="7126288" y="4948238"/>
          <p14:tracePt t="132843" x="7089775" y="4938713"/>
          <p14:tracePt t="132860" x="7045325" y="4929188"/>
          <p14:tracePt t="132877" x="7010400" y="4929188"/>
          <p14:tracePt t="132893" x="6956425" y="4921250"/>
          <p14:tracePt t="132910" x="6902450" y="4902200"/>
          <p14:tracePt t="132927" x="6867525" y="4894263"/>
          <p14:tracePt t="132944" x="6840538" y="4894263"/>
          <p14:tracePt t="132960" x="6804025" y="4884738"/>
          <p14:tracePt t="132977" x="6778625" y="4884738"/>
          <p14:tracePt t="132994" x="6732588" y="4894263"/>
          <p14:tracePt t="133010" x="6688138" y="4911725"/>
          <p14:tracePt t="133027" x="6653213" y="4938713"/>
          <p14:tracePt t="133043" x="6635750" y="4956175"/>
          <p14:tracePt t="133043" x="6626225" y="4956175"/>
          <p14:tracePt t="133061" x="6608763" y="4965700"/>
          <p14:tracePt t="133076" x="6589713" y="4983163"/>
          <p14:tracePt t="133093" x="6572250" y="5010150"/>
          <p14:tracePt t="133110" x="6564313" y="5027613"/>
          <p14:tracePt t="133127" x="6545263" y="5054600"/>
          <p14:tracePt t="133143" x="6537325" y="5072063"/>
          <p14:tracePt t="133160" x="6527800" y="5081588"/>
          <p14:tracePt t="133176" x="6527800" y="5126038"/>
          <p14:tracePt t="133194" x="6527800" y="5153025"/>
          <p14:tracePt t="133210" x="6527800" y="5170488"/>
          <p14:tracePt t="133227" x="6527800" y="5187950"/>
          <p14:tracePt t="133243" x="6537325" y="5207000"/>
          <p14:tracePt t="133260" x="6537325" y="5224463"/>
          <p14:tracePt t="133276" x="6564313" y="5251450"/>
          <p14:tracePt t="133293" x="6599238" y="5305425"/>
          <p14:tracePt t="133311" x="6616700" y="5340350"/>
          <p14:tracePt t="133326" x="6635750" y="5357813"/>
          <p14:tracePt t="133344" x="6653213" y="5376863"/>
          <p14:tracePt t="133360" x="6670675" y="5394325"/>
          <p14:tracePt t="133377" x="6697663" y="5411788"/>
          <p14:tracePt t="133394" x="6715125" y="5421313"/>
          <p14:tracePt t="133410" x="6751638" y="5429250"/>
          <p14:tracePt t="133426" x="6778625" y="5438775"/>
          <p14:tracePt t="133444" x="6813550" y="5438775"/>
          <p14:tracePt t="133459" x="6911975" y="5411788"/>
          <p14:tracePt t="133477" x="6992938" y="5384800"/>
          <p14:tracePt t="133493" x="7072313" y="5357813"/>
          <p14:tracePt t="133510" x="7143750" y="5340350"/>
          <p14:tracePt t="133526" x="7180263" y="5340350"/>
          <p14:tracePt t="133543" x="7207250" y="5330825"/>
          <p14:tracePt t="133560" x="7232650" y="5313363"/>
          <p14:tracePt t="133576" x="7259638" y="5295900"/>
          <p14:tracePt t="133593" x="7286625" y="5268913"/>
          <p14:tracePt t="133610" x="7296150" y="5251450"/>
          <p14:tracePt t="133627" x="7296150" y="5224463"/>
          <p14:tracePt t="133643" x="7296150" y="5207000"/>
          <p14:tracePt t="133660" x="7296150" y="5197475"/>
          <p14:tracePt t="133677" x="7296150" y="5187950"/>
          <p14:tracePt t="133693" x="7286625" y="5170488"/>
          <p14:tracePt t="133710" x="7278688" y="5143500"/>
          <p14:tracePt t="133726" x="7259638" y="5135563"/>
          <p14:tracePt t="133743" x="7242175" y="5108575"/>
          <p14:tracePt t="133760" x="7224713" y="5091113"/>
          <p14:tracePt t="133777" x="7207250" y="5072063"/>
          <p14:tracePt t="133794" x="7170738" y="5045075"/>
          <p14:tracePt t="133810" x="7143750" y="5037138"/>
          <p14:tracePt t="133826" x="7116763" y="5027613"/>
          <p14:tracePt t="133844" x="7099300" y="5019675"/>
          <p14:tracePt t="133860" x="7072313" y="5010150"/>
          <p14:tracePt t="133877" x="7037388" y="5010150"/>
          <p14:tracePt t="133893" x="7000875" y="5000625"/>
          <p14:tracePt t="133910" x="6965950" y="4992688"/>
          <p14:tracePt t="133926" x="6938963" y="4992688"/>
          <p14:tracePt t="133943" x="6921500" y="4992688"/>
          <p14:tracePt t="133984" x="6921500" y="5000625"/>
          <p14:tracePt t="133993" x="6921500" y="5010150"/>
          <p14:tracePt t="133993" x="6938963" y="5027613"/>
          <p14:tracePt t="134010" x="6965950" y="5037138"/>
          <p14:tracePt t="134027" x="7000875" y="5045075"/>
          <p14:tracePt t="134043" x="7054850" y="5054600"/>
          <p14:tracePt t="134059" x="7153275" y="5054600"/>
          <p14:tracePt t="134077" x="7269163" y="5054600"/>
          <p14:tracePt t="134093" x="7375525" y="5054600"/>
          <p14:tracePt t="134093" x="7421563" y="5054600"/>
          <p14:tracePt t="134110" x="7527925" y="5054600"/>
          <p14:tracePt t="134126" x="7616825" y="5037138"/>
          <p14:tracePt t="134143" x="7688263" y="5027613"/>
          <p14:tracePt t="134160" x="7759700" y="5019675"/>
          <p14:tracePt t="134177" x="7813675" y="5010150"/>
          <p14:tracePt t="134194" x="7840663" y="5000625"/>
          <p14:tracePt t="134209" x="7875588" y="4983163"/>
          <p14:tracePt t="134227" x="7885113" y="4973638"/>
          <p14:tracePt t="134243" x="7894638" y="4965700"/>
          <p14:tracePt t="134282" x="7902575" y="4956175"/>
          <p14:tracePt t="134304" x="7902575" y="4948238"/>
          <p14:tracePt t="134320" x="7912100" y="4948238"/>
          <p14:tracePt t="134336" x="7912100" y="4938713"/>
          <p14:tracePt t="134344" x="7921625" y="4938713"/>
          <p14:tracePt t="134348" x="7921625" y="4929188"/>
          <p14:tracePt t="134360" x="7921625" y="4921250"/>
          <p14:tracePt t="134376" x="7929563" y="4921250"/>
          <p14:tracePt t="134500" x="7921625" y="4938713"/>
          <p14:tracePt t="134508" x="7912100" y="4948238"/>
          <p14:tracePt t="134512" x="7885113" y="4983163"/>
          <p14:tracePt t="134526" x="7858125" y="5019675"/>
          <p14:tracePt t="134543" x="7840663" y="5045075"/>
          <p14:tracePt t="134560" x="7831138" y="5072063"/>
          <p14:tracePt t="134576" x="7831138" y="5091113"/>
          <p14:tracePt t="134594" x="7831138" y="5116513"/>
          <p14:tracePt t="134610" x="7840663" y="5143500"/>
          <p14:tracePt t="134626" x="7850188" y="5162550"/>
          <p14:tracePt t="134643" x="7858125" y="5180013"/>
          <p14:tracePt t="134660" x="7875588" y="5187950"/>
          <p14:tracePt t="134677" x="7902575" y="5207000"/>
          <p14:tracePt t="134693" x="7929563" y="5214938"/>
          <p14:tracePt t="134710" x="7966075" y="5214938"/>
          <p14:tracePt t="134727" x="8027988" y="5224463"/>
          <p14:tracePt t="134743" x="8108950" y="5233988"/>
          <p14:tracePt t="134760" x="8161338" y="5233988"/>
          <p14:tracePt t="134776" x="8215313" y="5233988"/>
          <p14:tracePt t="134794" x="8259763" y="5233988"/>
          <p14:tracePt t="134810" x="8313738" y="5233988"/>
          <p14:tracePt t="134826" x="8367713" y="5233988"/>
          <p14:tracePt t="134844" x="8412163" y="5233988"/>
          <p14:tracePt t="134859" x="8483600" y="5233988"/>
          <p14:tracePt t="134877" x="8510588" y="5224463"/>
          <p14:tracePt t="134893" x="8537575" y="5207000"/>
          <p14:tracePt t="134910" x="8572500" y="5180013"/>
          <p14:tracePt t="134927" x="8609013" y="5153025"/>
          <p14:tracePt t="134943" x="8636000" y="5135563"/>
          <p14:tracePt t="134960" x="8670925" y="5108575"/>
          <p14:tracePt t="134976" x="8697913" y="5081588"/>
          <p14:tracePt t="134994" x="8724900" y="5054600"/>
          <p14:tracePt t="135010" x="8759825" y="5027613"/>
          <p14:tracePt t="135026" x="8778875" y="5000625"/>
          <p14:tracePt t="135043" x="8786813" y="4983163"/>
          <p14:tracePt t="135059" x="8796338" y="4965700"/>
          <p14:tracePt t="135077" x="8796338" y="4948238"/>
          <p14:tracePt t="135093" x="8796338" y="4929188"/>
          <p14:tracePt t="135110" x="8796338" y="4902200"/>
          <p14:tracePt t="135127" x="8786813" y="4867275"/>
          <p14:tracePt t="135143" x="8778875" y="4840288"/>
          <p14:tracePt t="135160" x="8759825" y="4830763"/>
          <p14:tracePt t="135176" x="8751888" y="4813300"/>
          <p14:tracePt t="135193" x="8732838" y="4805363"/>
          <p14:tracePt t="135209" x="8715375" y="4795838"/>
          <p14:tracePt t="135227" x="8697913" y="4786313"/>
          <p14:tracePt t="135243" x="8670925" y="4778375"/>
          <p14:tracePt t="135259" x="8609013" y="4768850"/>
          <p14:tracePt t="135277" x="8555038" y="4759325"/>
          <p14:tracePt t="135293" x="8510588" y="4751388"/>
          <p14:tracePt t="135310" x="8466138" y="4751388"/>
          <p14:tracePt t="135327" x="8439150" y="4751388"/>
          <p14:tracePt t="135343" x="8412163" y="4751388"/>
          <p14:tracePt t="135360" x="8394700" y="4759325"/>
          <p14:tracePt t="135377" x="8375650" y="4768850"/>
          <p14:tracePt t="135393" x="8340725" y="4786313"/>
          <p14:tracePt t="135410" x="8304213" y="4813300"/>
          <p14:tracePt t="135426" x="8278813" y="4840288"/>
          <p14:tracePt t="135443" x="8251825" y="4867275"/>
          <p14:tracePt t="135459" x="8215313" y="4894263"/>
          <p14:tracePt t="135477" x="8188325" y="4911725"/>
          <p14:tracePt t="135493" x="8170863" y="4929188"/>
          <p14:tracePt t="135510" x="8135938" y="4948238"/>
          <p14:tracePt t="135527" x="8116888" y="4973638"/>
          <p14:tracePt t="135543" x="8089900" y="4992688"/>
          <p14:tracePt t="135560" x="8072438" y="5010150"/>
          <p14:tracePt t="135576" x="8054975" y="5027613"/>
          <p14:tracePt t="135593" x="8037513" y="5045075"/>
          <p14:tracePt t="135610" x="8010525" y="5072063"/>
          <p14:tracePt t="135626" x="7993063" y="5091113"/>
          <p14:tracePt t="135643" x="7983538" y="5108575"/>
          <p14:tracePt t="135660" x="7966075" y="5135563"/>
          <p14:tracePt t="135677" x="7956550" y="5143500"/>
          <p14:tracePt t="135693" x="7947025" y="5162550"/>
          <p14:tracePt t="135709" x="7947025" y="5180013"/>
          <p14:tracePt t="135726" x="7947025" y="5197475"/>
          <p14:tracePt t="135743" x="7947025" y="5214938"/>
          <p14:tracePt t="135760" x="7947025" y="5224463"/>
          <p14:tracePt t="135776" x="7947025" y="5233988"/>
          <p14:tracePt t="135794" x="7947025" y="5241925"/>
          <p14:tracePt t="135832" x="7947025" y="5251450"/>
          <p14:tracePt t="135996" x="7947025" y="5259388"/>
          <p14:tracePt t="136028" x="7947025" y="5268913"/>
          <p14:tracePt t="136036" x="7939088" y="5278438"/>
          <p14:tracePt t="136044" x="7921625" y="5305425"/>
          <p14:tracePt t="136052" x="7894638" y="5322888"/>
          <p14:tracePt t="136060" x="7804150" y="5376863"/>
          <p14:tracePt t="136076" x="7732713" y="5411788"/>
          <p14:tracePt t="136093" x="7670800" y="5465763"/>
          <p14:tracePt t="136110" x="7616825" y="5546725"/>
          <p14:tracePt t="136127" x="7572375" y="5626100"/>
          <p14:tracePt t="136143" x="7527925" y="5707063"/>
          <p14:tracePt t="136143" x="7510463" y="5734050"/>
          <p14:tracePt t="136160" x="7483475" y="5786438"/>
          <p14:tracePt t="136176" x="7466013" y="5822950"/>
          <p14:tracePt t="136209" x="7456488" y="5840413"/>
          <p14:tracePt t="136302" x="7446963" y="5840413"/>
          <p14:tracePt t="136380" x="7446963" y="5832475"/>
          <p14:tracePt t="136388" x="7446963" y="5822950"/>
          <p14:tracePt t="136396" x="7446963" y="5813425"/>
          <p14:tracePt t="136409" x="7446963" y="5795963"/>
          <p14:tracePt t="136410" x="7456488" y="5768975"/>
          <p14:tracePt t="136426" x="7466013" y="5734050"/>
          <p14:tracePt t="136443" x="7483475" y="5689600"/>
          <p14:tracePt t="136460" x="7493000" y="5662613"/>
          <p14:tracePt t="136476" x="7500938" y="5643563"/>
          <p14:tracePt t="136493" x="7518400" y="5618163"/>
          <p14:tracePt t="136510" x="7518400" y="5591175"/>
          <p14:tracePt t="136527" x="7527925" y="5572125"/>
          <p14:tracePt t="136543" x="7527925" y="5546725"/>
          <p14:tracePt t="136559" x="7500938" y="5510213"/>
          <p14:tracePt t="136576" x="7493000" y="5500688"/>
          <p14:tracePt t="136614" x="7483475" y="5492750"/>
          <p14:tracePt t="136638" x="7473950" y="5492750"/>
          <p14:tracePt t="136646" x="7473950" y="5483225"/>
          <p14:tracePt t="136659" x="7466013" y="5483225"/>
          <p14:tracePt t="136676" x="7456488" y="5473700"/>
          <p14:tracePt t="136678" x="7439025" y="5473700"/>
          <p14:tracePt t="136693" x="7412038" y="5465763"/>
          <p14:tracePt t="136709" x="7385050" y="5456238"/>
          <p14:tracePt t="136727" x="7358063" y="5448300"/>
          <p14:tracePt t="136743" x="7331075" y="5438775"/>
          <p14:tracePt t="136760" x="7313613" y="5438775"/>
          <p14:tracePt t="136776" x="7296150" y="5438775"/>
          <p14:tracePt t="136793" x="7278688" y="5438775"/>
          <p14:tracePt t="136793" x="7269163" y="5438775"/>
          <p14:tracePt t="136810" x="7251700" y="5438775"/>
          <p14:tracePt t="136826" x="7232650" y="5448300"/>
          <p14:tracePt t="136843" x="7197725" y="5456238"/>
          <p14:tracePt t="136859" x="7161213" y="5483225"/>
          <p14:tracePt t="136876" x="7108825" y="5510213"/>
          <p14:tracePt t="136893" x="7072313" y="5537200"/>
          <p14:tracePt t="136909" x="7054850" y="5546725"/>
          <p14:tracePt t="136927" x="7045325" y="5564188"/>
          <p14:tracePt t="136943" x="7027863" y="5591175"/>
          <p14:tracePt t="136959" x="7000875" y="5626100"/>
          <p14:tracePt t="136977" x="6992938" y="5653088"/>
          <p14:tracePt t="136993" x="6992938" y="5670550"/>
          <p14:tracePt t="137010" x="6983413" y="5689600"/>
          <p14:tracePt t="137026" x="6983413" y="5715000"/>
          <p14:tracePt t="137043" x="6983413" y="5724525"/>
          <p14:tracePt t="137059" x="6983413" y="5761038"/>
          <p14:tracePt t="137076" x="6983413" y="5778500"/>
          <p14:tracePt t="137093" x="6983413" y="5805488"/>
          <p14:tracePt t="137109" x="6983413" y="5822950"/>
          <p14:tracePt t="137127" x="6983413" y="5832475"/>
          <p14:tracePt t="137143" x="6992938" y="5849938"/>
          <p14:tracePt t="137160" x="7000875" y="5857875"/>
          <p14:tracePt t="137176" x="7018338" y="5884863"/>
          <p14:tracePt t="137193" x="7037388" y="5903913"/>
          <p14:tracePt t="137193" x="7045325" y="5911850"/>
          <p14:tracePt t="137210" x="7064375" y="5921375"/>
          <p14:tracePt t="137226" x="7081838" y="5929313"/>
          <p14:tracePt t="137243" x="7099300" y="5938838"/>
          <p14:tracePt t="137259" x="7126288" y="5948363"/>
          <p14:tracePt t="137276" x="7135813" y="5948363"/>
          <p14:tracePt t="137293" x="7161213" y="5948363"/>
          <p14:tracePt t="137309" x="7188200" y="5948363"/>
          <p14:tracePt t="137326" x="7224713" y="5938838"/>
          <p14:tracePt t="137343" x="7296150" y="5921375"/>
          <p14:tracePt t="137360" x="7350125" y="5911850"/>
          <p14:tracePt t="137377" x="7394575" y="5903913"/>
          <p14:tracePt t="137393" x="7421563" y="5894388"/>
          <p14:tracePt t="137410" x="7446963" y="5884863"/>
          <p14:tracePt t="137426" x="7456488" y="5876925"/>
          <p14:tracePt t="137443" x="7466013" y="5876925"/>
          <p14:tracePt t="137460" x="7483475" y="5849938"/>
          <p14:tracePt t="137476" x="7518400" y="5822950"/>
          <p14:tracePt t="137493" x="7537450" y="5795963"/>
          <p14:tracePt t="137509" x="7537450" y="5778500"/>
          <p14:tracePt t="137526" x="7545388" y="5751513"/>
          <p14:tracePt t="137543" x="7554913" y="5715000"/>
          <p14:tracePt t="137559" x="7564438" y="5680075"/>
          <p14:tracePt t="137577" x="7572375" y="5653088"/>
          <p14:tracePt t="137593" x="7572375" y="5618163"/>
          <p14:tracePt t="137610" x="7581900" y="5564188"/>
          <p14:tracePt t="137626" x="7581900" y="5537200"/>
          <p14:tracePt t="137643" x="7581900" y="5527675"/>
          <p14:tracePt t="137660" x="7564438" y="5519738"/>
          <p14:tracePt t="137676" x="7564438" y="5510213"/>
          <p14:tracePt t="137693" x="7545388" y="5500688"/>
          <p14:tracePt t="137709" x="7537450" y="5492750"/>
          <p14:tracePt t="137726" x="7527925" y="5492750"/>
          <p14:tracePt t="137743" x="7510463" y="5483225"/>
          <p14:tracePt t="137759" x="7500938" y="5473700"/>
          <p14:tracePt t="137777" x="7473950" y="5465763"/>
          <p14:tracePt t="137793" x="7466013" y="5465763"/>
          <p14:tracePt t="137810" x="7456488" y="5456238"/>
          <p14:tracePt t="137826" x="7446963" y="5456238"/>
          <p14:tracePt t="137843" x="7439025" y="5456238"/>
          <p14:tracePt t="137843" x="7429500" y="5456238"/>
          <p14:tracePt t="137860" x="7412038" y="5448300"/>
          <p14:tracePt t="137876" x="7394575" y="5448300"/>
          <p14:tracePt t="137893" x="7367588" y="5448300"/>
          <p14:tracePt t="137909" x="7331075" y="5448300"/>
          <p14:tracePt t="137926" x="7313613" y="5448300"/>
          <p14:tracePt t="137943" x="7296150" y="5448300"/>
          <p14:tracePt t="137959" x="7286625" y="5456238"/>
          <p14:tracePt t="138024" x="7278688" y="5456238"/>
          <p14:tracePt t="138040" x="7269163" y="5473700"/>
          <p14:tracePt t="138048" x="7259638" y="5483225"/>
          <p14:tracePt t="138059" x="7242175" y="5510213"/>
          <p14:tracePt t="138060" x="7215188" y="5564188"/>
          <p14:tracePt t="138076" x="7188200" y="5618163"/>
          <p14:tracePt t="138093" x="7170738" y="5653088"/>
          <p14:tracePt t="138109" x="7170738" y="5697538"/>
          <p14:tracePt t="138126" x="7170738" y="5724525"/>
          <p14:tracePt t="138143" x="7170738" y="5751513"/>
          <p14:tracePt t="138159" x="7170738" y="5778500"/>
          <p14:tracePt t="138176" x="7188200" y="5805488"/>
          <p14:tracePt t="138193" x="7197725" y="5822950"/>
          <p14:tracePt t="138209" x="7215188" y="5840413"/>
          <p14:tracePt t="138226" x="7224713" y="5857875"/>
          <p14:tracePt t="138242" x="7232650" y="5876925"/>
          <p14:tracePt t="138260" x="7242175" y="5884863"/>
          <p14:tracePt t="138298" x="7242175" y="5894388"/>
          <p14:tracePt t="138309" x="7251700" y="5894388"/>
          <p14:tracePt t="138314" x="7269163" y="5903913"/>
          <p14:tracePt t="138326" x="7286625" y="5903913"/>
          <p14:tracePt t="138343" x="7313613" y="5903913"/>
          <p14:tracePt t="138360" x="7358063" y="5903913"/>
          <p14:tracePt t="138377" x="7421563" y="5903913"/>
          <p14:tracePt t="138393" x="7510463" y="5884863"/>
          <p14:tracePt t="138409" x="7599363" y="5867400"/>
          <p14:tracePt t="138426" x="7680325" y="5840413"/>
          <p14:tracePt t="138442" x="7759700" y="5813425"/>
          <p14:tracePt t="138460" x="7840663" y="5778500"/>
          <p14:tracePt t="138476" x="7885113" y="5761038"/>
          <p14:tracePt t="138493" x="7902575" y="5741988"/>
          <p14:tracePt t="138509" x="7921625" y="5715000"/>
          <p14:tracePt t="138526" x="7921625" y="5689600"/>
          <p14:tracePt t="138543" x="7921625" y="5680075"/>
          <p14:tracePt t="138559" x="7921625" y="5662613"/>
          <p14:tracePt t="138577" x="7921625" y="5635625"/>
          <p14:tracePt t="138593" x="7912100" y="5608638"/>
          <p14:tracePt t="138610" x="7912100" y="5581650"/>
          <p14:tracePt t="138626" x="7902575" y="5546725"/>
          <p14:tracePt t="138643" x="7867650" y="5500688"/>
          <p14:tracePt t="138660" x="7840663" y="5465763"/>
          <p14:tracePt t="138676" x="7823200" y="5438775"/>
          <p14:tracePt t="138693" x="7804150" y="5421313"/>
          <p14:tracePt t="138709" x="7778750" y="5411788"/>
          <p14:tracePt t="138726" x="7769225" y="5402263"/>
          <p14:tracePt t="138743" x="7759700" y="5402263"/>
          <p14:tracePt t="138759" x="7732713" y="5402263"/>
          <p14:tracePt t="138776" x="7715250" y="5402263"/>
          <p14:tracePt t="138793" x="7715250" y="5411788"/>
          <p14:tracePt t="138809" x="7697788" y="5438775"/>
          <p14:tracePt t="138826" x="7688263" y="5465763"/>
          <p14:tracePt t="138843" x="7670800" y="5510213"/>
          <p14:tracePt t="138860" x="7653338" y="5546725"/>
          <p14:tracePt t="138876" x="7643813" y="5572125"/>
          <p14:tracePt t="138893" x="7635875" y="5591175"/>
          <p14:tracePt t="138909" x="7626350" y="5608638"/>
          <p14:tracePt t="138926" x="7626350" y="5635625"/>
          <p14:tracePt t="138942" x="7626350" y="5653088"/>
          <p14:tracePt t="138958" x="7626350" y="5670550"/>
          <p14:tracePt t="138975" x="7626350" y="5697538"/>
          <p14:tracePt t="138991" x="7626350" y="5715000"/>
          <p14:tracePt t="139009" x="7626350" y="5741988"/>
          <p14:tracePt t="139025" x="7626350" y="5761038"/>
          <p14:tracePt t="139042" x="7635875" y="5778500"/>
          <p14:tracePt t="139059" x="7635875" y="5795963"/>
          <p14:tracePt t="139075" x="7643813" y="5813425"/>
          <p14:tracePt t="139092" x="7653338" y="5822950"/>
          <p14:tracePt t="139108" x="7670800" y="5832475"/>
          <p14:tracePt t="139125" x="7688263" y="5840413"/>
          <p14:tracePt t="139142" x="7707313" y="5849938"/>
          <p14:tracePt t="139158" x="7742238" y="5857875"/>
          <p14:tracePt t="139176" x="7769225" y="5857875"/>
          <p14:tracePt t="139192" x="7796213" y="5867400"/>
          <p14:tracePt t="139209" x="7823200" y="5867400"/>
          <p14:tracePt t="139225" x="7858125" y="5867400"/>
          <p14:tracePt t="139242" x="7894638" y="5849938"/>
          <p14:tracePt t="139259" x="7921625" y="5832475"/>
          <p14:tracePt t="139275" x="7966075" y="5805488"/>
          <p14:tracePt t="139292" x="8010525" y="5761038"/>
          <p14:tracePt t="139308" x="8037513" y="5741988"/>
          <p14:tracePt t="139325" x="8054975" y="5724525"/>
          <p14:tracePt t="139342" x="8064500" y="5697538"/>
          <p14:tracePt t="139359" x="8072438" y="5670550"/>
          <p14:tracePt t="139375" x="8072438" y="5635625"/>
          <p14:tracePt t="139392" x="8072438" y="5581650"/>
          <p14:tracePt t="139408" x="8054975" y="5527675"/>
          <p14:tracePt t="139425" x="8054975" y="5492750"/>
          <p14:tracePt t="139442" x="8045450" y="5483225"/>
          <p14:tracePt t="139458" x="8037513" y="5465763"/>
          <p14:tracePt t="139475" x="8027988" y="5448300"/>
          <p14:tracePt t="139491" x="8018463" y="5429250"/>
          <p14:tracePt t="139509" x="8001000" y="5411788"/>
          <p14:tracePt t="139525" x="7993063" y="5402263"/>
          <p14:tracePt t="139542" x="7983538" y="5394325"/>
          <p14:tracePt t="139558" x="7966075" y="5394325"/>
          <p14:tracePt t="139575" x="7956550" y="5394325"/>
          <p14:tracePt t="139592" x="7939088" y="5394325"/>
          <p14:tracePt t="139608" x="7929563" y="5394325"/>
          <p14:tracePt t="139669" x="7921625" y="5394325"/>
          <p14:tracePt t="139694" x="7921625" y="5402263"/>
          <p14:tracePt t="139761" x="7912100" y="5402263"/>
          <p14:tracePt t="139785" x="7902575" y="5402263"/>
          <p14:tracePt t="139809" x="7894638" y="5402263"/>
          <p14:tracePt t="139825" x="7885113" y="5402263"/>
          <p14:tracePt t="139833" x="7867650" y="5402263"/>
          <p14:tracePt t="139841" x="7858125" y="5402263"/>
          <p14:tracePt t="139849" x="7840663" y="5402263"/>
          <p14:tracePt t="139858" x="7813675" y="5402263"/>
          <p14:tracePt t="139875" x="7778750" y="5411788"/>
          <p14:tracePt t="139892" x="7751763" y="5421313"/>
          <p14:tracePt t="139909" x="7724775" y="5429250"/>
          <p14:tracePt t="139925" x="7697788" y="5448300"/>
          <p14:tracePt t="139942" x="7680325" y="5473700"/>
          <p14:tracePt t="139958" x="7670800" y="5483225"/>
          <p14:tracePt t="139975" x="7661275" y="5510213"/>
          <p14:tracePt t="139992" x="7653338" y="5527675"/>
          <p14:tracePt t="140008" x="7653338" y="5546725"/>
          <p14:tracePt t="140025" x="7643813" y="5572125"/>
          <p14:tracePt t="140042" x="7635875" y="5599113"/>
          <p14:tracePt t="140058" x="7626350" y="5608638"/>
          <p14:tracePt t="140075" x="7616825" y="5608638"/>
          <p14:tracePt t="140177" x="7608888" y="5608638"/>
          <p14:tracePt t="140185" x="7599363" y="5599113"/>
          <p14:tracePt t="140193" x="7599363" y="5572125"/>
          <p14:tracePt t="140201" x="7599363" y="5564188"/>
          <p14:tracePt t="140209" x="7589838" y="5527675"/>
          <p14:tracePt t="140225" x="7581900" y="5510213"/>
          <p14:tracePt t="140242" x="7581900" y="5500688"/>
          <p14:tracePt t="140258" x="7581900" y="5492750"/>
          <p14:tracePt t="140275" x="7572375" y="5483225"/>
          <p14:tracePt t="140291" x="7545388" y="5483225"/>
          <p14:tracePt t="140309" x="7527925" y="5473700"/>
          <p14:tracePt t="140325" x="7493000" y="5473700"/>
          <p14:tracePt t="140342" x="7466013" y="5473700"/>
          <p14:tracePt t="140358" x="7446963" y="5483225"/>
          <p14:tracePt t="140375" x="7429500" y="5483225"/>
          <p14:tracePt t="140392" x="7421563" y="5492750"/>
          <p14:tracePt t="140409" x="7412038" y="5492750"/>
          <p14:tracePt t="140491" x="7412038" y="5483225"/>
          <p14:tracePt t="140545" x="7412038" y="5473700"/>
          <p14:tracePt t="140593" x="7412038" y="5465763"/>
          <p14:tracePt t="140615" x="7402513" y="5465763"/>
          <p14:tracePt t="140647" x="7394575" y="5465763"/>
          <p14:tracePt t="140655" x="7394575" y="5456238"/>
          <p14:tracePt t="140663" x="7385050" y="5456238"/>
          <p14:tracePt t="140669" x="7375525" y="5456238"/>
          <p14:tracePt t="140675" x="7367588" y="5456238"/>
          <p14:tracePt t="140691" x="7350125" y="5448300"/>
          <p14:tracePt t="140708" x="7313613" y="5438775"/>
          <p14:tracePt t="140725" x="7296150" y="5421313"/>
          <p14:tracePt t="140741" x="7259638" y="5394325"/>
          <p14:tracePt t="140758" x="7224713" y="5367338"/>
          <p14:tracePt t="140775" x="7197725" y="5340350"/>
          <p14:tracePt t="140791" x="7180263" y="5313363"/>
          <p14:tracePt t="140808" x="7161213" y="5286375"/>
          <p14:tracePt t="140825" x="7143750" y="5286375"/>
          <p14:tracePt t="140842" x="7143750" y="5278438"/>
          <p14:tracePt t="140975" x="7143750" y="5286375"/>
          <p14:tracePt t="140983" x="7143750" y="5305425"/>
          <p14:tracePt t="140991" x="7143750" y="5322888"/>
          <p14:tracePt t="140991" x="7153275" y="5349875"/>
          <p14:tracePt t="141008" x="7161213" y="5376863"/>
          <p14:tracePt t="141025" x="7170738" y="5411788"/>
          <p14:tracePt t="141042" x="7188200" y="5448300"/>
          <p14:tracePt t="141058" x="7188200" y="5483225"/>
          <p14:tracePt t="141075" x="7197725" y="5492750"/>
          <p14:tracePt t="141091" x="7197725" y="5510213"/>
          <p14:tracePt t="141108" x="7207250" y="5519738"/>
          <p14:tracePt t="141144" x="7207250" y="5527675"/>
          <p14:tracePt t="141149" x="7207250" y="5537200"/>
          <p14:tracePt t="141158" x="7207250" y="5546725"/>
          <p14:tracePt t="141175" x="7207250" y="5554663"/>
          <p14:tracePt t="141265" x="7215188" y="5554663"/>
          <p14:tracePt t="141273" x="7224713" y="5554663"/>
          <p14:tracePt t="141281" x="7232650" y="5537200"/>
          <p14:tracePt t="141289" x="7259638" y="5527675"/>
          <p14:tracePt t="141297" x="7340600" y="5473700"/>
          <p14:tracePt t="141308" x="7439025" y="5438775"/>
          <p14:tracePt t="141325" x="7564438" y="5411788"/>
          <p14:tracePt t="141341" x="7697788" y="5394325"/>
          <p14:tracePt t="141358" x="7813675" y="5394325"/>
          <p14:tracePt t="141375" x="7983538" y="5402263"/>
          <p14:tracePt t="141392" x="8064500" y="5402263"/>
          <p14:tracePt t="141408" x="8126413" y="5411788"/>
          <p14:tracePt t="141425" x="8143875" y="5411788"/>
          <p14:tracePt t="141442" x="8153400" y="5411788"/>
          <p14:tracePt t="144729" x="0" y="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</a:t>
            </a:r>
            <a:r>
              <a:rPr lang="en-US" dirty="0" smtClean="0"/>
              <a:t>Register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823" y="1059931"/>
            <a:ext cx="8114646" cy="237355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MIPS register names begin with a </a:t>
            </a:r>
            <a:r>
              <a:rPr lang="en-US" dirty="0">
                <a:solidFill>
                  <a:schemeClr val="accent1"/>
                </a:solidFill>
              </a:rPr>
              <a:t>$</a:t>
            </a:r>
            <a:r>
              <a:rPr lang="en-US" dirty="0"/>
              <a:t>. There are two naming conventions:</a:t>
            </a:r>
          </a:p>
          <a:p>
            <a:pPr marL="357188" lvl="1" indent="265113"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By number:</a:t>
            </a:r>
          </a:p>
          <a:p>
            <a:pPr marL="357188" lvl="3" indent="265113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… $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</a:p>
          <a:p>
            <a:pPr marL="357188" lvl="2" indent="265113">
              <a:buFont typeface="Arial" panose="020B0604020202020204" pitchFamily="34" charset="0"/>
              <a:buChar char="•"/>
            </a:pPr>
            <a:r>
              <a:rPr lang="en-US" sz="2000" dirty="0" smtClean="0"/>
              <a:t>By </a:t>
            </a:r>
            <a:r>
              <a:rPr lang="en-US" sz="2000" dirty="0"/>
              <a:t>(mostly) two-character names, such as:</a:t>
            </a:r>
          </a:p>
          <a:p>
            <a:pPr marL="357188" lvl="3" indent="265113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-$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-$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s7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-$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</a:t>
            </a: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22597" y="1720421"/>
            <a:ext cx="2089231" cy="4220921"/>
            <a:chOff x="6822597" y="1720421"/>
            <a:chExt cx="2089231" cy="4220921"/>
          </a:xfrm>
        </p:grpSpPr>
        <p:graphicFrame>
          <p:nvGraphicFramePr>
            <p:cNvPr id="4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84208817"/>
                </p:ext>
              </p:extLst>
            </p:nvPr>
          </p:nvGraphicFramePr>
          <p:xfrm>
            <a:off x="6895307" y="1720421"/>
            <a:ext cx="1952863" cy="3712878"/>
          </p:xfrm>
          <a:graphic>
            <a:graphicData uri="http://schemas.openxmlformats.org/drawingml/2006/table">
              <a:tbl>
                <a:tblPr firstRow="1">
                  <a:tableStyleId>{B301B821-A1FF-4177-AEE7-76D212191A09}</a:tableStyleId>
                </a:tblPr>
                <a:tblGrid>
                  <a:gridCol w="939852"/>
                  <a:gridCol w="1013011"/>
                </a:tblGrid>
                <a:tr h="167880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Number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Name</a:t>
                        </a: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167880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$0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>
                            <a:effectLst/>
                          </a:rPr>
                          <a:t>$zero</a:t>
                        </a: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167880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$1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$at</a:t>
                        </a: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273875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$2</a:t>
                        </a:r>
                        <a:r>
                          <a:rPr lang="en-US" sz="1400" dirty="0">
                            <a:effectLst/>
                          </a:rPr>
                          <a:t>, </a:t>
                        </a:r>
                        <a:r>
                          <a:rPr lang="en-US" sz="1400" dirty="0" smtClean="0">
                            <a:effectLst/>
                          </a:rPr>
                          <a:t>$3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$v0, $v1</a:t>
                        </a: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273875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$4 </a:t>
                        </a:r>
                        <a:r>
                          <a:rPr lang="en-US" sz="1400" dirty="0">
                            <a:effectLst/>
                          </a:rPr>
                          <a:t>- </a:t>
                        </a:r>
                        <a:r>
                          <a:rPr lang="en-US" sz="1400" dirty="0" smtClean="0">
                            <a:effectLst/>
                          </a:rPr>
                          <a:t>$7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$a0 - $a3</a:t>
                        </a: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273875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$8 </a:t>
                        </a:r>
                        <a:r>
                          <a:rPr lang="en-US" sz="1400" dirty="0">
                            <a:effectLst/>
                          </a:rPr>
                          <a:t>- </a:t>
                        </a:r>
                        <a:r>
                          <a:rPr lang="en-US" sz="1400" dirty="0" smtClean="0">
                            <a:effectLst/>
                          </a:rPr>
                          <a:t>$15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$t0 - $t7</a:t>
                        </a: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273875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$15 </a:t>
                        </a:r>
                        <a:r>
                          <a:rPr lang="en-US" sz="1400" dirty="0">
                            <a:effectLst/>
                          </a:rPr>
                          <a:t>- </a:t>
                        </a:r>
                        <a:r>
                          <a:rPr lang="en-US" sz="1400" dirty="0" smtClean="0">
                            <a:effectLst/>
                          </a:rPr>
                          <a:t>$23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$s0 - $s7</a:t>
                        </a: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273875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$24</a:t>
                        </a:r>
                        <a:r>
                          <a:rPr lang="en-US" sz="1400" dirty="0">
                            <a:effectLst/>
                          </a:rPr>
                          <a:t>, </a:t>
                        </a:r>
                        <a:r>
                          <a:rPr lang="en-US" sz="1400" dirty="0" smtClean="0">
                            <a:effectLst/>
                          </a:rPr>
                          <a:t>$25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$t8, $t9</a:t>
                        </a: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273875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$26</a:t>
                        </a:r>
                        <a:r>
                          <a:rPr lang="en-US" sz="1400" dirty="0">
                            <a:effectLst/>
                          </a:rPr>
                          <a:t>, </a:t>
                        </a:r>
                        <a:r>
                          <a:rPr lang="en-US" sz="1400" dirty="0" smtClean="0">
                            <a:effectLst/>
                          </a:rPr>
                          <a:t>$27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$k0, $k1</a:t>
                        </a: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167880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$28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$</a:t>
                        </a:r>
                        <a:r>
                          <a:rPr lang="en-US" sz="1400" dirty="0" err="1">
                            <a:effectLst/>
                          </a:rPr>
                          <a:t>gp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167880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$29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$</a:t>
                        </a:r>
                        <a:r>
                          <a:rPr lang="en-US" sz="1400" dirty="0" err="1">
                            <a:effectLst/>
                          </a:rPr>
                          <a:t>sp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167880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$30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$fp</a:t>
                        </a: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167880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$31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$</a:t>
                        </a:r>
                        <a:r>
                          <a:rPr lang="en-US" sz="1400" dirty="0" err="1">
                            <a:effectLst/>
                          </a:rPr>
                          <a:t>ra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</a:tbl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822597" y="5510455"/>
              <a:ext cx="20892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Neo Sans Intel" panose="020B0504020202020204" pitchFamily="34" charset="0"/>
                </a:rPr>
                <a:t>D</a:t>
              </a:r>
              <a:r>
                <a:rPr lang="en-US" sz="1100" dirty="0" smtClean="0">
                  <a:latin typeface="Neo Sans Intel" panose="020B0504020202020204" pitchFamily="34" charset="0"/>
                </a:rPr>
                <a:t>etailed description of each register can be seen by </a:t>
              </a:r>
              <a:r>
                <a:rPr lang="en-US" sz="1100" dirty="0" smtClean="0">
                  <a:latin typeface="Neo Sans Intel" panose="020B0504020202020204" pitchFamily="34" charset="0"/>
                  <a:hlinkClick r:id="rId3"/>
                </a:rPr>
                <a:t>this link</a:t>
              </a:r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</p:grp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83893" y="3426613"/>
            <a:ext cx="6223093" cy="237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346075" indent="-34448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24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6842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1030288" indent="-284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1314450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Why so many different registers</a:t>
            </a:r>
            <a:r>
              <a:rPr lang="en-US" dirty="0" smtClean="0"/>
              <a:t>?</a:t>
            </a:r>
          </a:p>
          <a:p>
            <a:pPr marL="688975" lvl="1" indent="-342900"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Not all of them are general purpose registers (GPR)</a:t>
            </a:r>
          </a:p>
          <a:p>
            <a:pPr marL="688975" lvl="1" indent="-342900"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There </a:t>
            </a:r>
            <a:r>
              <a:rPr lang="en-US" sz="2000" dirty="0"/>
              <a:t>are a lot of special purposes: </a:t>
            </a:r>
            <a:r>
              <a:rPr lang="en-US" sz="2000" dirty="0">
                <a:solidFill>
                  <a:schemeClr val="tx2"/>
                </a:solidFill>
              </a:rPr>
              <a:t>procedure mechanism, exception/interrupt </a:t>
            </a:r>
            <a:r>
              <a:rPr lang="en-US" sz="2000" dirty="0" smtClean="0">
                <a:solidFill>
                  <a:schemeClr val="tx2"/>
                </a:solidFill>
              </a:rPr>
              <a:t>handling,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our project mostly GRPs are used: </a:t>
            </a:r>
            <a:r>
              <a:rPr lang="en-US" sz="2000" dirty="0" smtClean="0">
                <a:solidFill>
                  <a:schemeClr val="tx2"/>
                </a:solidFill>
              </a:rPr>
              <a:t>$t and $s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4104211"/>
      </p:ext>
    </p:extLst>
  </p:cSld>
  <p:clrMapOvr>
    <a:masterClrMapping/>
  </p:clrMapOvr>
  <p:transition advTm="26750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3A86A75C-4F4B-4683-9AE1-C65F6400EC91}">
      <p14:laserTraceLst xmlns:p14="http://schemas.microsoft.com/office/powerpoint/2010/main">
        <p14:tracePtLst>
          <p14:tracePt t="31491" x="7493000" y="2295525"/>
          <p14:tracePt t="31520" x="7500938" y="2286000"/>
          <p14:tracePt t="31568" x="7510463" y="2278063"/>
          <p14:tracePt t="31582" x="7518400" y="2278063"/>
          <p14:tracePt t="31598" x="7518400" y="2268538"/>
          <p14:tracePt t="31606" x="7527925" y="2268538"/>
          <p14:tracePt t="31614" x="7527925" y="2251075"/>
          <p14:tracePt t="31621" x="7537450" y="2241550"/>
          <p14:tracePt t="31646" x="7537450" y="2232025"/>
          <p14:tracePt t="31671" x="7537450" y="2224088"/>
          <p14:tracePt t="31692" x="7537450" y="2214563"/>
          <p14:tracePt t="31770" x="7527925" y="2214563"/>
          <p14:tracePt t="31794" x="7518400" y="2214563"/>
          <p14:tracePt t="31801" x="7510463" y="2214563"/>
          <p14:tracePt t="31810" x="7483475" y="2224088"/>
          <p14:tracePt t="31818" x="7456488" y="2232025"/>
          <p14:tracePt t="31825" x="7394575" y="2268538"/>
          <p14:tracePt t="31842" x="7304088" y="2322513"/>
          <p14:tracePt t="31855" x="7215188" y="2374900"/>
          <p14:tracePt t="31872" x="7170738" y="2401888"/>
          <p14:tracePt t="31888" x="7143750" y="2420938"/>
          <p14:tracePt t="31905" x="7126288" y="2420938"/>
          <p14:tracePt t="31921" x="7116763" y="2428875"/>
          <p14:tracePt t="31939" x="7108825" y="2438400"/>
          <p14:tracePt t="31955" x="7089775" y="2455863"/>
          <p14:tracePt t="31972" x="7064375" y="2500313"/>
          <p14:tracePt t="31989" x="6983413" y="2589213"/>
          <p14:tracePt t="32006" x="6938963" y="2670175"/>
          <p14:tracePt t="32022" x="6894513" y="2759075"/>
          <p14:tracePt t="32038" x="6858000" y="2857500"/>
          <p14:tracePt t="32055" x="6813550" y="2955925"/>
          <p14:tracePt t="32071" x="6759575" y="3081338"/>
          <p14:tracePt t="32088" x="6742113" y="3179763"/>
          <p14:tracePt t="32105" x="6732588" y="3278188"/>
          <p14:tracePt t="32121" x="6715125" y="3394075"/>
          <p14:tracePt t="32139" x="6697663" y="3446463"/>
          <p14:tracePt t="32155" x="6688138" y="3517900"/>
          <p14:tracePt t="32171" x="6680200" y="3571875"/>
          <p14:tracePt t="32189" x="6680200" y="3625850"/>
          <p14:tracePt t="32205" x="6680200" y="3697288"/>
          <p14:tracePt t="32222" x="6680200" y="3768725"/>
          <p14:tracePt t="32238" x="6680200" y="3857625"/>
          <p14:tracePt t="32255" x="6680200" y="3965575"/>
          <p14:tracePt t="32272" x="6680200" y="4027488"/>
          <p14:tracePt t="32288" x="6688138" y="4098925"/>
          <p14:tracePt t="32305" x="6715125" y="4179888"/>
          <p14:tracePt t="32322" x="6732588" y="4278313"/>
          <p14:tracePt t="32339" x="6732588" y="4376738"/>
          <p14:tracePt t="32355" x="6732588" y="4456113"/>
          <p14:tracePt t="32371" x="6732588" y="4554538"/>
          <p14:tracePt t="32389" x="6742113" y="4652963"/>
          <p14:tracePt t="32405" x="6751638" y="4706938"/>
          <p14:tracePt t="32422" x="6759575" y="4751388"/>
          <p14:tracePt t="32438" x="6769100" y="4805363"/>
          <p14:tracePt t="32455" x="6769100" y="4849813"/>
          <p14:tracePt t="32472" x="6769100" y="4902200"/>
          <p14:tracePt t="32488" x="6778625" y="4948238"/>
          <p14:tracePt t="32488" x="6778625" y="4965700"/>
          <p14:tracePt t="32506" x="6786563" y="4992688"/>
          <p14:tracePt t="32521" x="6796088" y="5010150"/>
          <p14:tracePt t="32539" x="6813550" y="5027613"/>
          <p14:tracePt t="32555" x="6823075" y="5045075"/>
          <p14:tracePt t="32571" x="6840538" y="5072063"/>
          <p14:tracePt t="32588" x="6850063" y="5081588"/>
          <p14:tracePt t="32605" x="6858000" y="5108575"/>
          <p14:tracePt t="32622" x="6867525" y="5126038"/>
          <p14:tracePt t="32638" x="6875463" y="5135563"/>
          <p14:tracePt t="32655" x="6884988" y="5162550"/>
          <p14:tracePt t="32672" x="6902450" y="5187950"/>
          <p14:tracePt t="32688" x="6929438" y="5214938"/>
          <p14:tracePt t="32705" x="6946900" y="5241925"/>
          <p14:tracePt t="32721" x="6965950" y="5251450"/>
          <p14:tracePt t="32738" x="6983413" y="5259388"/>
          <p14:tracePt t="32755" x="7010400" y="5268913"/>
          <p14:tracePt t="32772" x="7027863" y="5278438"/>
          <p14:tracePt t="32789" x="7045325" y="5286375"/>
          <p14:tracePt t="32805" x="7072313" y="5295900"/>
          <p14:tracePt t="32822" x="7089775" y="5305425"/>
          <p14:tracePt t="32838" x="7108825" y="5305425"/>
          <p14:tracePt t="32855" x="7116763" y="5305425"/>
          <p14:tracePt t="32872" x="7135813" y="5313363"/>
          <p14:tracePt t="32888" x="7161213" y="5313363"/>
          <p14:tracePt t="32906" x="7180263" y="5313363"/>
          <p14:tracePt t="32922" x="7197725" y="5322888"/>
          <p14:tracePt t="32939" x="7232650" y="5322888"/>
          <p14:tracePt t="32955" x="7259638" y="5322888"/>
          <p14:tracePt t="32971" x="7278688" y="5313363"/>
          <p14:tracePt t="32989" x="7313613" y="5305425"/>
          <p14:tracePt t="33005" x="7331075" y="5286375"/>
          <p14:tracePt t="33022" x="7350125" y="5268913"/>
          <p14:tracePt t="33038" x="7375525" y="5251450"/>
          <p14:tracePt t="33055" x="7439025" y="5207000"/>
          <p14:tracePt t="33072" x="7493000" y="5170488"/>
          <p14:tracePt t="33088" x="7527925" y="5091113"/>
          <p14:tracePt t="33105" x="7599363" y="4956175"/>
          <p14:tracePt t="33121" x="7643813" y="4857750"/>
          <p14:tracePt t="33139" x="7707313" y="4751388"/>
          <p14:tracePt t="33155" x="7778750" y="4616450"/>
          <p14:tracePt t="33171" x="7804150" y="4500563"/>
          <p14:tracePt t="33188" x="7850188" y="4313238"/>
          <p14:tracePt t="33205" x="7875588" y="4108450"/>
          <p14:tracePt t="33222" x="7894638" y="3992563"/>
          <p14:tracePt t="33238" x="7902575" y="3921125"/>
          <p14:tracePt t="33255" x="7912100" y="3857625"/>
          <p14:tracePt t="33272" x="7921625" y="3786188"/>
          <p14:tracePt t="33288" x="7921625" y="3724275"/>
          <p14:tracePt t="33305" x="7929563" y="3589338"/>
          <p14:tracePt t="33321" x="7939088" y="3492500"/>
          <p14:tracePt t="33338" x="7947025" y="3411538"/>
          <p14:tracePt t="33355" x="7947025" y="3340100"/>
          <p14:tracePt t="33371" x="7939088" y="3259138"/>
          <p14:tracePt t="33389" x="7929563" y="3179763"/>
          <p14:tracePt t="33405" x="7929563" y="3063875"/>
          <p14:tracePt t="33422" x="7921625" y="3000375"/>
          <p14:tracePt t="33438" x="7902575" y="2928938"/>
          <p14:tracePt t="33455" x="7894638" y="2874963"/>
          <p14:tracePt t="33472" x="7894638" y="2822575"/>
          <p14:tracePt t="33488" x="7885113" y="2768600"/>
          <p14:tracePt t="33505" x="7885113" y="2751138"/>
          <p14:tracePt t="33521" x="7885113" y="2724150"/>
          <p14:tracePt t="33539" x="7885113" y="2706688"/>
          <p14:tracePt t="33555" x="7875588" y="2687638"/>
          <p14:tracePt t="33571" x="7867650" y="2652713"/>
          <p14:tracePt t="33589" x="7858125" y="2625725"/>
          <p14:tracePt t="33605" x="7850188" y="2598738"/>
          <p14:tracePt t="33622" x="7823200" y="2571750"/>
          <p14:tracePt t="33638" x="7804150" y="2544763"/>
          <p14:tracePt t="33655" x="7778750" y="2517775"/>
          <p14:tracePt t="33671" x="7759700" y="2492375"/>
          <p14:tracePt t="33688" x="7724775" y="2465388"/>
          <p14:tracePt t="33705" x="7707313" y="2438400"/>
          <p14:tracePt t="33722" x="7688263" y="2411413"/>
          <p14:tracePt t="33739" x="7680325" y="2393950"/>
          <p14:tracePt t="33755" x="7661275" y="2384425"/>
          <p14:tracePt t="33771" x="7661275" y="2366963"/>
          <p14:tracePt t="33789" x="7653338" y="2357438"/>
          <p14:tracePt t="33805" x="7626350" y="2349500"/>
          <p14:tracePt t="33822" x="7608888" y="2349500"/>
          <p14:tracePt t="33838" x="7599363" y="2349500"/>
          <p14:tracePt t="33855" x="7581900" y="2349500"/>
          <p14:tracePt t="33900" x="7572375" y="2349500"/>
          <p14:tracePt t="33915" x="7564438" y="2349500"/>
          <p14:tracePt t="33931" x="7554913" y="2349500"/>
          <p14:tracePt t="34245" x="7572375" y="2339975"/>
          <p14:tracePt t="34251" x="7581900" y="2339975"/>
          <p14:tracePt t="34260" x="7626350" y="2330450"/>
          <p14:tracePt t="34272" x="7680325" y="2312988"/>
          <p14:tracePt t="34288" x="7742238" y="2295525"/>
          <p14:tracePt t="34305" x="7796213" y="2278063"/>
          <p14:tracePt t="34321" x="7823200" y="2268538"/>
          <p14:tracePt t="34338" x="7858125" y="2259013"/>
          <p14:tracePt t="34355" x="7902575" y="2251075"/>
          <p14:tracePt t="34371" x="7947025" y="2241550"/>
          <p14:tracePt t="34389" x="8027988" y="2232025"/>
          <p14:tracePt t="34405" x="8126413" y="2206625"/>
          <p14:tracePt t="34421" x="8207375" y="2170113"/>
          <p14:tracePt t="34438" x="8269288" y="2143125"/>
          <p14:tracePt t="34454" x="8304213" y="2125663"/>
          <p14:tracePt t="34472" x="8323263" y="2108200"/>
          <p14:tracePt t="34488" x="8350250" y="2089150"/>
          <p14:tracePt t="34505" x="8358188" y="2089150"/>
          <p14:tracePt t="34521" x="8367713" y="2081213"/>
          <p14:tracePt t="34581" x="8375650" y="2071688"/>
          <p14:tracePt t="34675" x="8375650" y="2063750"/>
          <p14:tracePt t="34699" x="8385175" y="2063750"/>
          <p14:tracePt t="34710" x="8385175" y="2054225"/>
          <p14:tracePt t="34761" x="8375650" y="2054225"/>
          <p14:tracePt t="34785" x="8367713" y="2054225"/>
          <p14:tracePt t="34793" x="8358188" y="2054225"/>
          <p14:tracePt t="34804" x="8350250" y="2054225"/>
          <p14:tracePt t="34831" x="8340725" y="2054225"/>
          <p14:tracePt t="34839" x="8340725" y="2063750"/>
          <p14:tracePt t="34855" x="8331200" y="2063750"/>
          <p14:tracePt t="34860" x="8323263" y="2071688"/>
          <p14:tracePt t="34896" x="8313738" y="2081213"/>
          <p14:tracePt t="34903" x="8304213" y="2081213"/>
          <p14:tracePt t="34921" x="8296275" y="2089150"/>
          <p14:tracePt t="34922" x="8278813" y="2098675"/>
          <p14:tracePt t="34938" x="8259763" y="2116138"/>
          <p14:tracePt t="34955" x="8242300" y="2135188"/>
          <p14:tracePt t="34971" x="8232775" y="2135188"/>
          <p14:tracePt t="34988" x="8224838" y="2143125"/>
          <p14:tracePt t="35004" x="8207375" y="2160588"/>
          <p14:tracePt t="35021" x="8197850" y="2170113"/>
          <p14:tracePt t="35038" x="8170863" y="2179638"/>
          <p14:tracePt t="35055" x="8153400" y="2197100"/>
          <p14:tracePt t="35071" x="8126413" y="2214563"/>
          <p14:tracePt t="35088" x="8108950" y="2224088"/>
          <p14:tracePt t="35104" x="8089900" y="2232025"/>
          <p14:tracePt t="35122" x="8081963" y="2241550"/>
          <p14:tracePt t="35138" x="8081963" y="2251075"/>
          <p14:tracePt t="35155" x="8072438" y="2259013"/>
          <p14:tracePt t="35171" x="8072438" y="2268538"/>
          <p14:tracePt t="35188" x="8064500" y="2278063"/>
          <p14:tracePt t="35205" x="8054975" y="2295525"/>
          <p14:tracePt t="35221" x="8045450" y="2312988"/>
          <p14:tracePt t="35238" x="8037513" y="2339975"/>
          <p14:tracePt t="35254" x="8001000" y="2401888"/>
          <p14:tracePt t="35272" x="7974013" y="2465388"/>
          <p14:tracePt t="35288" x="7956550" y="2517775"/>
          <p14:tracePt t="35305" x="7947025" y="2581275"/>
          <p14:tracePt t="35322" x="7939088" y="2635250"/>
          <p14:tracePt t="35338" x="7921625" y="2687638"/>
          <p14:tracePt t="35355" x="7894638" y="2751138"/>
          <p14:tracePt t="35371" x="7840663" y="2840038"/>
          <p14:tracePt t="35388" x="7804150" y="2894013"/>
          <p14:tracePt t="35405" x="7778750" y="2938463"/>
          <p14:tracePt t="35421" x="7751763" y="2973388"/>
          <p14:tracePt t="35438" x="7742238" y="3017838"/>
          <p14:tracePt t="35454" x="7742238" y="3071813"/>
          <p14:tracePt t="35472" x="7732713" y="3116263"/>
          <p14:tracePt t="35488" x="7707313" y="3179763"/>
          <p14:tracePt t="35505" x="7670800" y="3268663"/>
          <p14:tracePt t="35522" x="7653338" y="3322638"/>
          <p14:tracePt t="35538" x="7643813" y="3375025"/>
          <p14:tracePt t="35555" x="7635875" y="3429000"/>
          <p14:tracePt t="35571" x="7635875" y="3492500"/>
          <p14:tracePt t="35588" x="7626350" y="3554413"/>
          <p14:tracePt t="35605" x="7608888" y="3635375"/>
          <p14:tracePt t="35621" x="7581900" y="3706813"/>
          <p14:tracePt t="35638" x="7527925" y="3840163"/>
          <p14:tracePt t="35654" x="7500938" y="3929063"/>
          <p14:tracePt t="35672" x="7493000" y="4010025"/>
          <p14:tracePt t="35688" x="7493000" y="4090988"/>
          <p14:tracePt t="35704" x="7483475" y="4179888"/>
          <p14:tracePt t="35722" x="7483475" y="4241800"/>
          <p14:tracePt t="35738" x="7483475" y="4305300"/>
          <p14:tracePt t="35755" x="7483475" y="4357688"/>
          <p14:tracePt t="35771" x="7473950" y="4456113"/>
          <p14:tracePt t="35788" x="7466013" y="4527550"/>
          <p14:tracePt t="35805" x="7456488" y="4598988"/>
          <p14:tracePt t="35821" x="7456488" y="4679950"/>
          <p14:tracePt t="35838" x="7456488" y="4751388"/>
          <p14:tracePt t="35854" x="7466013" y="4830763"/>
          <p14:tracePt t="35872" x="7473950" y="4902200"/>
          <p14:tracePt t="35888" x="7483475" y="4965700"/>
          <p14:tracePt t="35905" x="7483475" y="5091113"/>
          <p14:tracePt t="35922" x="7493000" y="5170488"/>
          <p14:tracePt t="35938" x="7518400" y="5241925"/>
          <p14:tracePt t="35955" x="7527925" y="5286375"/>
          <p14:tracePt t="35971" x="7545388" y="5313363"/>
          <p14:tracePt t="35988" x="7564438" y="5340350"/>
          <p14:tracePt t="36005" x="7581900" y="5357813"/>
          <p14:tracePt t="36021" x="7608888" y="5394325"/>
          <p14:tracePt t="36038" x="7635875" y="5411788"/>
          <p14:tracePt t="36054" x="7661275" y="5438775"/>
          <p14:tracePt t="36071" x="7680325" y="5448300"/>
          <p14:tracePt t="36088" x="7707313" y="5456238"/>
          <p14:tracePt t="36104" x="7751763" y="5465763"/>
          <p14:tracePt t="36121" x="7778750" y="5473700"/>
          <p14:tracePt t="36138" x="7813675" y="5483225"/>
          <p14:tracePt t="36155" x="7850188" y="5483225"/>
          <p14:tracePt t="36171" x="7912100" y="5483225"/>
          <p14:tracePt t="36188" x="7966075" y="5483225"/>
          <p14:tracePt t="36205" x="8037513" y="5473700"/>
          <p14:tracePt t="36221" x="8089900" y="5456238"/>
          <p14:tracePt t="36238" x="8143875" y="5448300"/>
          <p14:tracePt t="36255" x="8188325" y="5438775"/>
          <p14:tracePt t="36271" x="8242300" y="5429250"/>
          <p14:tracePt t="36288" x="8340725" y="5411788"/>
          <p14:tracePt t="36304" x="8394700" y="5394325"/>
          <p14:tracePt t="36322" x="8439150" y="5367338"/>
          <p14:tracePt t="36338" x="8466138" y="5330825"/>
          <p14:tracePt t="36355" x="8501063" y="5295900"/>
          <p14:tracePt t="36371" x="8545513" y="5241925"/>
          <p14:tracePt t="36388" x="8599488" y="5187950"/>
          <p14:tracePt t="36405" x="8643938" y="5135563"/>
          <p14:tracePt t="36421" x="8715375" y="5054600"/>
          <p14:tracePt t="36438" x="8759825" y="4956175"/>
          <p14:tracePt t="36454" x="8831263" y="4813300"/>
          <p14:tracePt t="36471" x="8867775" y="4635500"/>
          <p14:tracePt t="36488" x="8894763" y="4421188"/>
          <p14:tracePt t="36505" x="8947150" y="4268788"/>
          <p14:tracePt t="36521" x="8966200" y="4206875"/>
          <p14:tracePt t="36538" x="8993188" y="4108450"/>
          <p14:tracePt t="36555" x="9018588" y="3983038"/>
          <p14:tracePt t="36571" x="9045575" y="3795713"/>
          <p14:tracePt t="36588" x="9055100" y="3714750"/>
          <p14:tracePt t="36605" x="9072563" y="3662363"/>
          <p14:tracePt t="36621" x="9082088" y="3616325"/>
          <p14:tracePt t="36638" x="9090025" y="3563938"/>
          <p14:tracePt t="36654" x="9099550" y="3500438"/>
          <p14:tracePt t="36671" x="9126538" y="3384550"/>
          <p14:tracePt t="36688" x="9136063" y="3313113"/>
          <p14:tracePt t="36704" x="9136063" y="3232150"/>
          <p14:tracePt t="36722" x="9136063" y="3160713"/>
          <p14:tracePt t="36738" x="9136063" y="3089275"/>
          <p14:tracePt t="36755" x="9136063" y="3017838"/>
          <p14:tracePt t="36771" x="9136063" y="2965450"/>
          <p14:tracePt t="36788" x="9136063" y="2911475"/>
          <p14:tracePt t="36805" x="9136063" y="2867025"/>
          <p14:tracePt t="36821" x="9117013" y="2795588"/>
          <p14:tracePt t="36838" x="9117013" y="2759075"/>
          <p14:tracePt t="36854" x="9109075" y="2724150"/>
          <p14:tracePt t="36871" x="9099550" y="2687638"/>
          <p14:tracePt t="36888" x="9090025" y="2635250"/>
          <p14:tracePt t="36904" x="9072563" y="2589213"/>
          <p14:tracePt t="36922" x="9028113" y="2517775"/>
          <p14:tracePt t="36938" x="9001125" y="2465388"/>
          <p14:tracePt t="36954" x="8974138" y="2411413"/>
          <p14:tracePt t="36971" x="8939213" y="2366963"/>
          <p14:tracePt t="36988" x="8902700" y="2339975"/>
          <p14:tracePt t="37005" x="8875713" y="2303463"/>
          <p14:tracePt t="37021" x="8840788" y="2278063"/>
          <p14:tracePt t="37038" x="8813800" y="2259013"/>
          <p14:tracePt t="37054" x="8786813" y="2241550"/>
          <p14:tracePt t="37071" x="8778875" y="2232025"/>
          <p14:tracePt t="37088" x="8769350" y="2232025"/>
          <p14:tracePt t="37104" x="8751888" y="2224088"/>
          <p14:tracePt t="37121" x="8732838" y="2214563"/>
          <p14:tracePt t="37138" x="8715375" y="2206625"/>
          <p14:tracePt t="37154" x="8697913" y="2197100"/>
          <p14:tracePt t="37171" x="8688388" y="2197100"/>
          <p14:tracePt t="37188" x="8680450" y="2197100"/>
          <p14:tracePt t="37205" x="8670925" y="2197100"/>
          <p14:tracePt t="37221" x="8661400" y="2197100"/>
          <p14:tracePt t="37238" x="8653463" y="2197100"/>
          <p14:tracePt t="37255" x="8636000" y="2206625"/>
          <p14:tracePt t="37271" x="8609013" y="2214563"/>
          <p14:tracePt t="37288" x="8582025" y="2232025"/>
          <p14:tracePt t="37305" x="8537575" y="2259013"/>
          <p14:tracePt t="37322" x="8510588" y="2286000"/>
          <p14:tracePt t="37338" x="8474075" y="2312988"/>
          <p14:tracePt t="37354" x="8429625" y="2339975"/>
          <p14:tracePt t="37371" x="8385175" y="2374900"/>
          <p14:tracePt t="37387" x="8340725" y="2401888"/>
          <p14:tracePt t="37405" x="8313738" y="2420938"/>
          <p14:tracePt t="37421" x="8278813" y="2438400"/>
          <p14:tracePt t="37438" x="8251825" y="2446338"/>
          <p14:tracePt t="37455" x="8242300" y="2455863"/>
          <p14:tracePt t="37471" x="8232775" y="2465388"/>
          <p14:tracePt t="37488" x="8224838" y="2465388"/>
          <p14:tracePt t="37504" x="8215313" y="2473325"/>
          <p14:tracePt t="37522" x="8197850" y="2482850"/>
          <p14:tracePt t="37538" x="8188325" y="2492375"/>
          <p14:tracePt t="37554" x="8180388" y="2500313"/>
          <p14:tracePt t="37571" x="8170863" y="2509838"/>
          <p14:tracePt t="37588" x="8153400" y="2517775"/>
          <p14:tracePt t="37604" x="8135938" y="2544763"/>
          <p14:tracePt t="37621" x="8108950" y="2571750"/>
          <p14:tracePt t="37638" x="8081963" y="2598738"/>
          <p14:tracePt t="37655" x="8045450" y="2635250"/>
          <p14:tracePt t="37671" x="8010525" y="2670175"/>
          <p14:tracePt t="37688" x="7993063" y="2697163"/>
          <p14:tracePt t="37704" x="7956550" y="2732088"/>
          <p14:tracePt t="37721" x="7929563" y="2778125"/>
          <p14:tracePt t="37738" x="7912100" y="2822575"/>
          <p14:tracePt t="37754" x="7885113" y="2867025"/>
          <p14:tracePt t="37771" x="7850188" y="2928938"/>
          <p14:tracePt t="37788" x="7823200" y="2965450"/>
          <p14:tracePt t="37805" x="7786688" y="3017838"/>
          <p14:tracePt t="37821" x="7751763" y="3063875"/>
          <p14:tracePt t="37838" x="7732713" y="3098800"/>
          <p14:tracePt t="37855" x="7697788" y="3152775"/>
          <p14:tracePt t="37871" x="7661275" y="3206750"/>
          <p14:tracePt t="37888" x="7653338" y="3251200"/>
          <p14:tracePt t="37904" x="7643813" y="3295650"/>
          <p14:tracePt t="37921" x="7635875" y="3349625"/>
          <p14:tracePt t="37938" x="7626350" y="3402013"/>
          <p14:tracePt t="37955" x="7626350" y="3438525"/>
          <p14:tracePt t="37955" x="7616825" y="3465513"/>
          <p14:tracePt t="37971" x="7616825" y="3492500"/>
          <p14:tracePt t="37988" x="7616825" y="3536950"/>
          <p14:tracePt t="38005" x="7608888" y="3598863"/>
          <p14:tracePt t="38021" x="7608888" y="3652838"/>
          <p14:tracePt t="38037" x="7608888" y="3679825"/>
          <p14:tracePt t="38055" x="7616825" y="3706813"/>
          <p14:tracePt t="38071" x="7616825" y="3733800"/>
          <p14:tracePt t="38088" x="7626350" y="3778250"/>
          <p14:tracePt t="38104" x="7635875" y="3830638"/>
          <p14:tracePt t="38121" x="7635875" y="3929063"/>
          <p14:tracePt t="38138" x="7635875" y="4000500"/>
          <p14:tracePt t="38154" x="7635875" y="4054475"/>
          <p14:tracePt t="38171" x="7635875" y="4081463"/>
          <p14:tracePt t="38188" x="7635875" y="4125913"/>
          <p14:tracePt t="38204" x="7635875" y="4170363"/>
          <p14:tracePt t="38221" x="7653338" y="4268788"/>
          <p14:tracePt t="38238" x="7661275" y="4340225"/>
          <p14:tracePt t="38255" x="7670800" y="4384675"/>
          <p14:tracePt t="38271" x="7670800" y="4429125"/>
          <p14:tracePt t="38288" x="7680325" y="4448175"/>
          <p14:tracePt t="38304" x="7688263" y="4473575"/>
          <p14:tracePt t="38321" x="7697788" y="4510088"/>
          <p14:tracePt t="38338" x="7697788" y="4554538"/>
          <p14:tracePt t="38354" x="7715250" y="4598988"/>
          <p14:tracePt t="38354" x="7724775" y="4616450"/>
          <p14:tracePt t="38371" x="7732713" y="4662488"/>
          <p14:tracePt t="38388" x="7742238" y="4706938"/>
          <p14:tracePt t="38404" x="7751763" y="4741863"/>
          <p14:tracePt t="38421" x="7759700" y="4759325"/>
          <p14:tracePt t="38437" x="7769225" y="4795838"/>
          <p14:tracePt t="38455" x="7769225" y="4830763"/>
          <p14:tracePt t="38471" x="7778750" y="4857750"/>
          <p14:tracePt t="38487" x="7786688" y="4876800"/>
          <p14:tracePt t="38505" x="7786688" y="4921250"/>
          <p14:tracePt t="38521" x="7804150" y="4948238"/>
          <p14:tracePt t="38538" x="7823200" y="4983163"/>
          <p14:tracePt t="38554" x="7831138" y="5010150"/>
          <p14:tracePt t="38571" x="7858125" y="5045075"/>
          <p14:tracePt t="38587" x="7875588" y="5081588"/>
          <p14:tracePt t="38604" x="7894638" y="5108575"/>
          <p14:tracePt t="38604" x="7894638" y="5116513"/>
          <p14:tracePt t="38621" x="7902575" y="5135563"/>
          <p14:tracePt t="38637" x="7912100" y="5143500"/>
          <p14:tracePt t="38655" x="7912100" y="5153025"/>
          <p14:tracePt t="38671" x="7921625" y="5162550"/>
          <p14:tracePt t="38688" x="7929563" y="5170488"/>
          <p14:tracePt t="38704" x="7939088" y="5180013"/>
          <p14:tracePt t="38721" x="7956550" y="5197475"/>
          <p14:tracePt t="38738" x="7974013" y="5207000"/>
          <p14:tracePt t="38754" x="8001000" y="5214938"/>
          <p14:tracePt t="38754" x="8010525" y="5214938"/>
          <p14:tracePt t="38771" x="8027988" y="5224463"/>
          <p14:tracePt t="38787" x="8054975" y="5233988"/>
          <p14:tracePt t="38804" x="8064500" y="5241925"/>
          <p14:tracePt t="38821" x="8081963" y="5241925"/>
          <p14:tracePt t="38837" x="8089900" y="5251450"/>
          <p14:tracePt t="38855" x="8099425" y="5259388"/>
          <p14:tracePt t="38871" x="8135938" y="5259388"/>
          <p14:tracePt t="38888" x="8153400" y="5268913"/>
          <p14:tracePt t="38904" x="8170863" y="5268913"/>
          <p14:tracePt t="38921" x="8188325" y="5268913"/>
          <p14:tracePt t="38938" x="8207375" y="5268913"/>
          <p14:tracePt t="38954" x="8232775" y="5259388"/>
          <p14:tracePt t="38972" x="8259763" y="5241925"/>
          <p14:tracePt t="38988" x="8296275" y="5224463"/>
          <p14:tracePt t="39004" x="8375650" y="5153025"/>
          <p14:tracePt t="39021" x="8439150" y="5091113"/>
          <p14:tracePt t="39037" x="8501063" y="5019675"/>
          <p14:tracePt t="39055" x="8564563" y="4929188"/>
          <p14:tracePt t="39071" x="8616950" y="4849813"/>
          <p14:tracePt t="39087" x="8661400" y="4759325"/>
          <p14:tracePt t="39104" x="8688388" y="4697413"/>
          <p14:tracePt t="39121" x="8697913" y="4643438"/>
          <p14:tracePt t="39138" x="8707438" y="4581525"/>
          <p14:tracePt t="39154" x="8715375" y="4492625"/>
          <p14:tracePt t="39171" x="8724900" y="4438650"/>
          <p14:tracePt t="39187" x="8732838" y="4384675"/>
          <p14:tracePt t="39204" x="8742363" y="4340225"/>
          <p14:tracePt t="39221" x="8751888" y="4305300"/>
          <p14:tracePt t="39237" x="8759825" y="4259263"/>
          <p14:tracePt t="39255" x="8769350" y="4206875"/>
          <p14:tracePt t="39271" x="8786813" y="4090988"/>
          <p14:tracePt t="39288" x="8804275" y="4019550"/>
          <p14:tracePt t="39304" x="8813800" y="3956050"/>
          <p14:tracePt t="39321" x="8823325" y="3911600"/>
          <p14:tracePt t="39338" x="8823325" y="3884613"/>
          <p14:tracePt t="39354" x="8831263" y="3857625"/>
          <p14:tracePt t="39371" x="8840788" y="3805238"/>
          <p14:tracePt t="39387" x="8850313" y="3741738"/>
          <p14:tracePt t="39404" x="8858250" y="3652838"/>
          <p14:tracePt t="39421" x="8867775" y="3608388"/>
          <p14:tracePt t="39437" x="8867775" y="3563938"/>
          <p14:tracePt t="39455" x="8867775" y="3527425"/>
          <p14:tracePt t="39471" x="8867775" y="3500438"/>
          <p14:tracePt t="39487" x="8858250" y="3429000"/>
          <p14:tracePt t="39505" x="8831263" y="3349625"/>
          <p14:tracePt t="39521" x="8796338" y="3232150"/>
          <p14:tracePt t="39538" x="8778875" y="3179763"/>
          <p14:tracePt t="39554" x="8769350" y="3152775"/>
          <p14:tracePt t="39571" x="8759825" y="3125788"/>
          <p14:tracePt t="39587" x="8751888" y="3089275"/>
          <p14:tracePt t="39604" x="8742363" y="3063875"/>
          <p14:tracePt t="39621" x="8742363" y="3017838"/>
          <p14:tracePt t="39637" x="8732838" y="2946400"/>
          <p14:tracePt t="39654" x="8724900" y="2884488"/>
          <p14:tracePt t="39670" x="8724900" y="2849563"/>
          <p14:tracePt t="39687" x="8715375" y="2822575"/>
          <p14:tracePt t="39705" x="8715375" y="2795588"/>
          <p14:tracePt t="39721" x="8707438" y="2759075"/>
          <p14:tracePt t="39738" x="8707438" y="2732088"/>
          <p14:tracePt t="39754" x="8707438" y="2706688"/>
          <p14:tracePt t="39771" x="8707438" y="2687638"/>
          <p14:tracePt t="39787" x="8697913" y="2670175"/>
          <p14:tracePt t="39804" x="8697913" y="2652713"/>
          <p14:tracePt t="39822" x="8697913" y="2643188"/>
          <p14:tracePt t="39837" x="8697913" y="2635250"/>
          <p14:tracePt t="39854" x="8697913" y="2625725"/>
          <p14:tracePt t="39897" x="8697913" y="2616200"/>
          <p14:tracePt t="39937" x="8697913" y="2608263"/>
          <p14:tracePt t="39962" x="8697913" y="2598738"/>
          <p14:tracePt t="39983" x="8697913" y="2589213"/>
          <p14:tracePt t="39999" x="8697913" y="2581275"/>
          <p14:tracePt t="40031" x="8697913" y="2571750"/>
          <p14:tracePt t="40093" x="8688388" y="2571750"/>
          <p14:tracePt t="40102" x="8688388" y="2563813"/>
          <p14:tracePt t="40133" x="8680450" y="2563813"/>
          <p14:tracePt t="40143" x="8680450" y="2554288"/>
          <p14:tracePt t="40337" x="0" y="0"/>
        </p14:tracePtLst>
        <p14:tracePtLst>
          <p14:tracePt t="151378" x="7367588" y="3402013"/>
          <p14:tracePt t="151560" x="7358063" y="3402013"/>
          <p14:tracePt t="151569" x="7350125" y="3402013"/>
          <p14:tracePt t="151608" x="7323138" y="3384550"/>
          <p14:tracePt t="151616" x="7296150" y="3375025"/>
          <p14:tracePt t="151624" x="7286625" y="3375025"/>
          <p14:tracePt t="151632" x="7278688" y="3367088"/>
          <p14:tracePt t="151640" x="7242175" y="3349625"/>
          <p14:tracePt t="151654" x="7188200" y="3330575"/>
          <p14:tracePt t="151670" x="7143750" y="3330575"/>
          <p14:tracePt t="151686" x="7126288" y="3330575"/>
          <p14:tracePt t="151702" x="7099300" y="3330575"/>
          <p14:tracePt t="151718" x="7064375" y="3330575"/>
          <p14:tracePt t="151750" x="7045325" y="3330575"/>
          <p14:tracePt t="151766" x="7010400" y="3340100"/>
          <p14:tracePt t="151768" x="6992938" y="3340100"/>
          <p14:tracePt t="151784" x="6973888" y="3349625"/>
          <p14:tracePt t="151800" x="6946900" y="3357563"/>
          <p14:tracePt t="151817" x="6921500" y="3357563"/>
          <p14:tracePt t="151834" x="6902450" y="3367088"/>
          <p14:tracePt t="151850" x="6884988" y="3367088"/>
          <p14:tracePt t="151867" x="6867525" y="3367088"/>
          <p14:tracePt t="151883" x="6850063" y="3357563"/>
          <p14:tracePt t="151900" x="6840538" y="3349625"/>
          <p14:tracePt t="151916" x="6823075" y="3330575"/>
          <p14:tracePt t="151933" x="6823075" y="3322638"/>
          <p14:tracePt t="151950" x="6823075" y="3303588"/>
          <p14:tracePt t="151966" x="6831013" y="3286125"/>
          <p14:tracePt t="151984" x="6840538" y="3278188"/>
          <p14:tracePt t="152000" x="6858000" y="3278188"/>
          <p14:tracePt t="152016" x="6875463" y="3268663"/>
          <p14:tracePt t="152034" x="6894513" y="3268663"/>
          <p14:tracePt t="152050" x="6911975" y="3259138"/>
          <p14:tracePt t="152067" x="6946900" y="3251200"/>
          <p14:tracePt t="152083" x="7027863" y="3241675"/>
          <p14:tracePt t="152100" x="7072313" y="3232150"/>
          <p14:tracePt t="152116" x="7126288" y="3232150"/>
          <p14:tracePt t="152133" x="7180263" y="3224213"/>
          <p14:tracePt t="152150" x="7251700" y="3224213"/>
          <p14:tracePt t="152166" x="7323138" y="3214688"/>
          <p14:tracePt t="152183" x="7394575" y="3206750"/>
          <p14:tracePt t="152200" x="7466013" y="3197225"/>
          <p14:tracePt t="152216" x="7545388" y="3197225"/>
          <p14:tracePt t="152233" x="7670800" y="3179763"/>
          <p14:tracePt t="152250" x="7751763" y="3152775"/>
          <p14:tracePt t="152266" x="7831138" y="3135313"/>
          <p14:tracePt t="152283" x="7921625" y="3125788"/>
          <p14:tracePt t="152300" x="8001000" y="3116263"/>
          <p14:tracePt t="152317" x="8081963" y="3116263"/>
          <p14:tracePt t="152333" x="8116888" y="3116263"/>
          <p14:tracePt t="152350" x="8153400" y="3116263"/>
          <p14:tracePt t="152366" x="8197850" y="3116263"/>
          <p14:tracePt t="152384" x="8224838" y="3108325"/>
          <p14:tracePt t="152400" x="8242300" y="3108325"/>
          <p14:tracePt t="152417" x="8259763" y="3108325"/>
          <p14:tracePt t="152434" x="8269288" y="3108325"/>
          <p14:tracePt t="152450" x="8286750" y="3108325"/>
          <p14:tracePt t="152467" x="8296275" y="3108325"/>
          <p14:tracePt t="152483" x="8323263" y="3116263"/>
          <p14:tracePt t="152500" x="8340725" y="3116263"/>
          <p14:tracePt t="152517" x="8367713" y="3125788"/>
          <p14:tracePt t="152533" x="8385175" y="3135313"/>
          <p14:tracePt t="152550" x="8402638" y="3143250"/>
          <p14:tracePt t="152567" x="8412163" y="3152775"/>
          <p14:tracePt t="152584" x="8429625" y="3160713"/>
          <p14:tracePt t="152601" x="8439150" y="3179763"/>
          <p14:tracePt t="152617" x="8456613" y="3187700"/>
          <p14:tracePt t="152617" x="8466138" y="3197225"/>
          <p14:tracePt t="152635" x="8493125" y="3206750"/>
          <p14:tracePt t="152651" x="8510588" y="3214688"/>
          <p14:tracePt t="152668" x="8518525" y="3224213"/>
          <p14:tracePt t="152684" x="8528050" y="3232150"/>
          <p14:tracePt t="152701" x="8537575" y="3232150"/>
          <p14:tracePt t="152718" x="8545513" y="3241675"/>
          <p14:tracePt t="152734" x="8545513" y="3251200"/>
          <p14:tracePt t="152751" x="8555038" y="3251200"/>
          <p14:tracePt t="152767" x="8555038" y="3259138"/>
          <p14:tracePt t="152785" x="8555038" y="3268663"/>
          <p14:tracePt t="152831" x="8555038" y="3278188"/>
          <p14:tracePt t="152845" x="8545513" y="3278188"/>
          <p14:tracePt t="152853" x="8545513" y="3286125"/>
          <p14:tracePt t="152867" x="8518525" y="3295650"/>
          <p14:tracePt t="152869" x="8510588" y="3303588"/>
          <p14:tracePt t="152884" x="8474075" y="3313113"/>
          <p14:tracePt t="152901" x="8466138" y="3313113"/>
          <p14:tracePt t="152918" x="8466138" y="3322638"/>
          <p14:tracePt t="152934" x="8456613" y="3322638"/>
          <p14:tracePt t="152971" x="8447088" y="3322638"/>
          <p14:tracePt t="152995" x="8439150" y="3322638"/>
          <p14:tracePt t="153025" x="8429625" y="3322638"/>
          <p14:tracePt t="153511" x="8439150" y="3322638"/>
          <p14:tracePt t="153527" x="8447088" y="3330575"/>
          <p14:tracePt t="153543" x="8466138" y="3340100"/>
          <p14:tracePt t="153551" x="8474075" y="3349625"/>
          <p14:tracePt t="153552" x="8493125" y="3375025"/>
          <p14:tracePt t="153567" x="8510588" y="3402013"/>
          <p14:tracePt t="153584" x="8545513" y="3438525"/>
          <p14:tracePt t="153601" x="8582025" y="3492500"/>
          <p14:tracePt t="153617" x="8609013" y="3544888"/>
          <p14:tracePt t="153635" x="8636000" y="3581400"/>
          <p14:tracePt t="153651" x="8661400" y="3616325"/>
          <p14:tracePt t="153667" x="8680450" y="3662363"/>
          <p14:tracePt t="153684" x="8680450" y="3679825"/>
          <p14:tracePt t="153701" x="8688388" y="3687763"/>
          <p14:tracePt t="153718" x="8688388" y="3697288"/>
          <p14:tracePt t="153754" x="8688388" y="3706813"/>
          <p14:tracePt t="153769" x="8688388" y="3714750"/>
          <p14:tracePt t="153776" x="8680450" y="3724275"/>
          <p14:tracePt t="153784" x="8670925" y="3741738"/>
          <p14:tracePt t="153801" x="8661400" y="3759200"/>
          <p14:tracePt t="153817" x="8661400" y="3778250"/>
          <p14:tracePt t="153834" x="8653463" y="3786188"/>
          <p14:tracePt t="153851" x="8643938" y="3795713"/>
          <p14:tracePt t="153887" x="8636000" y="3805238"/>
          <p14:tracePt t="153965" x="8626475" y="3805238"/>
          <p14:tracePt t="153984" x="8616950" y="3805238"/>
          <p14:tracePt t="153997" x="8609013" y="3813175"/>
          <p14:tracePt t="154013" x="8589963" y="3813175"/>
          <p14:tracePt t="154024" x="8589963" y="3822700"/>
          <p14:tracePt t="154037" x="8582025" y="3822700"/>
          <p14:tracePt t="154059" x="8572500" y="3822700"/>
          <p14:tracePt t="154083" x="8564563" y="3822700"/>
          <p14:tracePt t="154090" x="8555038" y="3822700"/>
          <p14:tracePt t="154107" x="8545513" y="3822700"/>
          <p14:tracePt t="154117" x="8537575" y="3822700"/>
          <p14:tracePt t="154118" x="8510588" y="3813175"/>
          <p14:tracePt t="154134" x="8483600" y="3813175"/>
          <p14:tracePt t="154151" x="8466138" y="3805238"/>
          <p14:tracePt t="154167" x="8439150" y="3805238"/>
          <p14:tracePt t="154184" x="8412163" y="3805238"/>
          <p14:tracePt t="154201" x="8394700" y="3795713"/>
          <p14:tracePt t="154217" x="8385175" y="3795713"/>
          <p14:tracePt t="154234" x="8375650" y="3795713"/>
          <p14:tracePt t="154251" x="8367713" y="3795713"/>
          <p14:tracePt t="154268" x="8340725" y="3786188"/>
          <p14:tracePt t="154284" x="8331200" y="3786188"/>
          <p14:tracePt t="154301" x="8296275" y="3786188"/>
          <p14:tracePt t="154318" x="8278813" y="3786188"/>
          <p14:tracePt t="154334" x="8251825" y="3786188"/>
          <p14:tracePt t="154351" x="8232775" y="3786188"/>
          <p14:tracePt t="154367" x="8197850" y="3768725"/>
          <p14:tracePt t="154384" x="8153400" y="3751263"/>
          <p14:tracePt t="154401" x="8089900" y="3733800"/>
          <p14:tracePt t="154417" x="8037513" y="3724275"/>
          <p14:tracePt t="154417" x="8010525" y="3724275"/>
          <p14:tracePt t="154435" x="7974013" y="3714750"/>
          <p14:tracePt t="154451" x="7929563" y="3714750"/>
          <p14:tracePt t="154467" x="7894638" y="3724275"/>
          <p14:tracePt t="154484" x="7840663" y="3733800"/>
          <p14:tracePt t="154501" x="7813675" y="3741738"/>
          <p14:tracePt t="154518" x="7786688" y="3751263"/>
          <p14:tracePt t="154534" x="7778750" y="3751263"/>
          <p14:tracePt t="154551" x="7769225" y="3751263"/>
          <p14:tracePt t="154567" x="7759700" y="3759200"/>
          <p14:tracePt t="154584" x="7732713" y="3768725"/>
          <p14:tracePt t="154601" x="7715250" y="3778250"/>
          <p14:tracePt t="154617" x="7697788" y="3786188"/>
          <p14:tracePt t="154635" x="7670800" y="3795713"/>
          <p14:tracePt t="154651" x="7653338" y="3805238"/>
          <p14:tracePt t="154667" x="7626350" y="3822700"/>
          <p14:tracePt t="154685" x="7581900" y="3830638"/>
          <p14:tracePt t="154701" x="7554913" y="3840163"/>
          <p14:tracePt t="154718" x="7527925" y="3849688"/>
          <p14:tracePt t="154734" x="7500938" y="3849688"/>
          <p14:tracePt t="154750" x="7483475" y="3857625"/>
          <p14:tracePt t="154768" x="7456488" y="3867150"/>
          <p14:tracePt t="154784" x="7421563" y="3867150"/>
          <p14:tracePt t="154801" x="7402513" y="3876675"/>
          <p14:tracePt t="154817" x="7375525" y="3884613"/>
          <p14:tracePt t="154817" x="7367588" y="3884613"/>
          <p14:tracePt t="154834" x="7358063" y="3894138"/>
          <p14:tracePt t="154851" x="7350125" y="3894138"/>
          <p14:tracePt t="154867" x="7331075" y="3902075"/>
          <p14:tracePt t="154884" x="7313613" y="3902075"/>
          <p14:tracePt t="154901" x="7313613" y="3911600"/>
          <p14:tracePt t="154918" x="7296150" y="3911600"/>
          <p14:tracePt t="154934" x="7286625" y="3921125"/>
          <p14:tracePt t="154951" x="7269163" y="3921125"/>
          <p14:tracePt t="154968" x="7242175" y="3929063"/>
          <p14:tracePt t="154984" x="7215188" y="3938588"/>
          <p14:tracePt t="155001" x="7180263" y="3938588"/>
          <p14:tracePt t="155017" x="7153275" y="3938588"/>
          <p14:tracePt t="155034" x="7143750" y="3948113"/>
          <p14:tracePt t="155051" x="7135813" y="3948113"/>
          <p14:tracePt t="155171" x="7135813" y="3956050"/>
          <p14:tracePt t="155187" x="7126288" y="3956050"/>
          <p14:tracePt t="155257" x="7126288" y="3965575"/>
          <p14:tracePt t="155264" x="7135813" y="3965575"/>
          <p14:tracePt t="155272" x="7143750" y="3965575"/>
          <p14:tracePt t="155284" x="7161213" y="3965575"/>
          <p14:tracePt t="155301" x="7180263" y="3965575"/>
          <p14:tracePt t="155318" x="7224713" y="3965575"/>
          <p14:tracePt t="155334" x="7313613" y="3956050"/>
          <p14:tracePt t="155350" x="7375525" y="3938588"/>
          <p14:tracePt t="155368" x="7439025" y="3921125"/>
          <p14:tracePt t="155384" x="7483475" y="3911600"/>
          <p14:tracePt t="155401" x="7510463" y="3911600"/>
          <p14:tracePt t="155417" x="7537450" y="3911600"/>
          <p14:tracePt t="155434" x="7554913" y="3911600"/>
          <p14:tracePt t="155451" x="7581900" y="3921125"/>
          <p14:tracePt t="155467" x="7616825" y="3921125"/>
          <p14:tracePt t="155467" x="7643813" y="3921125"/>
          <p14:tracePt t="155484" x="7697788" y="3921125"/>
          <p14:tracePt t="155501" x="7751763" y="3921125"/>
          <p14:tracePt t="155518" x="7823200" y="3921125"/>
          <p14:tracePt t="155534" x="7894638" y="3929063"/>
          <p14:tracePt t="155550" x="7966075" y="3938588"/>
          <p14:tracePt t="155568" x="8037513" y="3956050"/>
          <p14:tracePt t="155584" x="8099425" y="3965575"/>
          <p14:tracePt t="155601" x="8135938" y="3965575"/>
          <p14:tracePt t="155617" x="8161338" y="3965575"/>
          <p14:tracePt t="155634" x="8170863" y="3965575"/>
          <p14:tracePt t="155651" x="8180388" y="3965575"/>
          <p14:tracePt t="155667" x="8188325" y="3965575"/>
          <p14:tracePt t="155684" x="8207375" y="3965575"/>
          <p14:tracePt t="155701" x="8232775" y="3965575"/>
          <p14:tracePt t="155718" x="8251825" y="3965575"/>
          <p14:tracePt t="155734" x="8259763" y="3965575"/>
          <p14:tracePt t="155750" x="8269288" y="3956050"/>
          <p14:tracePt t="155768" x="8278813" y="3956050"/>
          <p14:tracePt t="155784" x="8296275" y="3956050"/>
          <p14:tracePt t="155801" x="8313738" y="3956050"/>
          <p14:tracePt t="155817" x="8358188" y="3956050"/>
          <p14:tracePt t="155834" x="8412163" y="3948113"/>
          <p14:tracePt t="155851" x="8483600" y="3938588"/>
          <p14:tracePt t="155867" x="8537575" y="3921125"/>
          <p14:tracePt t="155867" x="8564563" y="3911600"/>
          <p14:tracePt t="155884" x="8589963" y="3894138"/>
          <p14:tracePt t="155900" x="8599488" y="3894138"/>
          <p14:tracePt t="155917" x="8599488" y="3884613"/>
          <p14:tracePt t="157176" x="8599488" y="3876675"/>
          <p14:tracePt t="157214" x="8599488" y="3867150"/>
          <p14:tracePt t="157300" x="8609013" y="3857625"/>
          <p14:tracePt t="157310" x="8609013" y="3849688"/>
          <p14:tracePt t="157318" x="8609013" y="3840163"/>
          <p14:tracePt t="157334" x="8609013" y="3830638"/>
          <p14:tracePt t="157334" x="8616950" y="3813175"/>
          <p14:tracePt t="157350" x="8626475" y="3786188"/>
          <p14:tracePt t="157367" x="8626475" y="3759200"/>
          <p14:tracePt t="157384" x="8636000" y="3733800"/>
          <p14:tracePt t="157400" x="8643938" y="3706813"/>
          <p14:tracePt t="157417" x="8643938" y="3687763"/>
          <p14:tracePt t="157434" x="8653463" y="3662363"/>
          <p14:tracePt t="157450" x="8661400" y="3652838"/>
          <p14:tracePt t="157467" x="8661400" y="3643313"/>
          <p14:tracePt t="157484" x="8661400" y="3635375"/>
          <p14:tracePt t="157501" x="8661400" y="3625850"/>
          <p14:tracePt t="157517" x="8670925" y="3616325"/>
          <p14:tracePt t="157560" x="8670925" y="3608388"/>
          <p14:tracePt t="157582" x="8670925" y="3598863"/>
          <p14:tracePt t="157614" x="8670925" y="3589338"/>
          <p14:tracePt t="157638" x="8670925" y="3581400"/>
          <p14:tracePt t="157669" x="8670925" y="3571875"/>
          <p14:tracePt t="157676" x="8661400" y="3563938"/>
          <p14:tracePt t="157684" x="8661400" y="3554413"/>
          <p14:tracePt t="157685" x="8643938" y="3536950"/>
          <p14:tracePt t="157700" x="8636000" y="3527425"/>
          <p14:tracePt t="157717" x="8616950" y="3517900"/>
          <p14:tracePt t="157734" x="8599488" y="3509963"/>
          <p14:tracePt t="157750" x="8582025" y="3500438"/>
          <p14:tracePt t="157767" x="8564563" y="3492500"/>
          <p14:tracePt t="157784" x="8537575" y="3492500"/>
          <p14:tracePt t="157801" x="8518525" y="3482975"/>
          <p14:tracePt t="157817" x="8493125" y="3482975"/>
          <p14:tracePt t="157834" x="8466138" y="3482975"/>
          <p14:tracePt t="157851" x="8439150" y="3482975"/>
          <p14:tracePt t="157867" x="8429625" y="3482975"/>
          <p14:tracePt t="157884" x="8402638" y="3482975"/>
          <p14:tracePt t="157900" x="8394700" y="3492500"/>
          <p14:tracePt t="157917" x="8385175" y="3492500"/>
          <p14:tracePt t="157934" x="8375650" y="3492500"/>
          <p14:tracePt t="157950" x="8367713" y="3500438"/>
          <p14:tracePt t="157967" x="8358188" y="3500438"/>
          <p14:tracePt t="157984" x="8340725" y="3509963"/>
          <p14:tracePt t="158000" x="8331200" y="3517900"/>
          <p14:tracePt t="158017" x="8323263" y="3517900"/>
          <p14:tracePt t="158034" x="8304213" y="3527425"/>
          <p14:tracePt t="158051" x="8286750" y="3536950"/>
          <p14:tracePt t="158067" x="8259763" y="3544888"/>
          <p14:tracePt t="158084" x="8215313" y="3571875"/>
          <p14:tracePt t="158100" x="8188325" y="3581400"/>
          <p14:tracePt t="158117" x="8161338" y="3589338"/>
          <p14:tracePt t="158134" x="8143875" y="3598863"/>
          <p14:tracePt t="158150" x="8135938" y="3598863"/>
          <p14:tracePt t="158167" x="8126413" y="3598863"/>
          <p14:tracePt t="158183" x="8116888" y="3608388"/>
          <p14:tracePt t="158200" x="8081963" y="3608388"/>
          <p14:tracePt t="158217" x="8054975" y="3608388"/>
          <p14:tracePt t="158234" x="8037513" y="3616325"/>
          <p14:tracePt t="158251" x="8018463" y="3616325"/>
          <p14:tracePt t="158267" x="8010525" y="3625850"/>
          <p14:tracePt t="158284" x="8001000" y="3625850"/>
          <p14:tracePt t="158300" x="7983538" y="3625850"/>
          <p14:tracePt t="158317" x="7974013" y="3625850"/>
          <p14:tracePt t="158334" x="7956550" y="3635375"/>
          <p14:tracePt t="158350" x="7947025" y="3635375"/>
          <p14:tracePt t="158367" x="7939088" y="3635375"/>
          <p14:tracePt t="158383" x="7929563" y="3635375"/>
          <p14:tracePt t="158401" x="7921625" y="3643313"/>
          <p14:tracePt t="158417" x="7912100" y="3643313"/>
          <p14:tracePt t="158453" x="7902575" y="3643313"/>
          <p14:tracePt t="158468" x="7894638" y="3643313"/>
          <p14:tracePt t="158469" x="7885113" y="3643313"/>
          <p14:tracePt t="158484" x="7867650" y="3652838"/>
          <p14:tracePt t="158500" x="7858125" y="3652838"/>
          <p14:tracePt t="158517" x="7850188" y="3652838"/>
          <p14:tracePt t="158534" x="7840663" y="3652838"/>
          <p14:tracePt t="158569" x="7831138" y="3652838"/>
          <p14:tracePt t="158592" x="7823200" y="3652838"/>
          <p14:tracePt t="158609" x="7813675" y="3652838"/>
          <p14:tracePt t="158609" x="7804150" y="3652838"/>
          <p14:tracePt t="158617" x="7786688" y="3662363"/>
          <p14:tracePt t="158634" x="7759700" y="3670300"/>
          <p14:tracePt t="158651" x="7732713" y="3670300"/>
          <p14:tracePt t="158667" x="7715250" y="3679825"/>
          <p14:tracePt t="158684" x="7707313" y="3679825"/>
          <p14:tracePt t="158700" x="7688263" y="3687763"/>
          <p14:tracePt t="158717" x="7680325" y="3687763"/>
          <p14:tracePt t="158734" x="7670800" y="3697288"/>
          <p14:tracePt t="158750" x="7661275" y="3697288"/>
          <p14:tracePt t="158796" x="7653338" y="3706813"/>
          <p14:tracePt t="158813" x="7643813" y="3706813"/>
          <p14:tracePt t="158828" x="7635875" y="3706813"/>
          <p14:tracePt t="158839" x="7626350" y="3714750"/>
          <p14:tracePt t="158850" x="7616825" y="3714750"/>
          <p14:tracePt t="158852" x="7589838" y="3724275"/>
          <p14:tracePt t="158867" x="7572375" y="3724275"/>
          <p14:tracePt t="158884" x="7554913" y="3733800"/>
          <p14:tracePt t="158900" x="7537450" y="3733800"/>
          <p14:tracePt t="158917" x="7518400" y="3733800"/>
          <p14:tracePt t="158934" x="7500938" y="3724275"/>
          <p14:tracePt t="158950" x="7473950" y="3724275"/>
          <p14:tracePt t="158967" x="7456488" y="3714750"/>
          <p14:tracePt t="158983" x="7421563" y="3714750"/>
          <p14:tracePt t="159000" x="7394575" y="3714750"/>
          <p14:tracePt t="159017" x="7375525" y="3714750"/>
          <p14:tracePt t="159033" x="7350125" y="3714750"/>
          <p14:tracePt t="159050" x="7323138" y="3724275"/>
          <p14:tracePt t="159067" x="7286625" y="3733800"/>
          <p14:tracePt t="159084" x="7259638" y="3741738"/>
          <p14:tracePt t="159100" x="7232650" y="3751263"/>
          <p14:tracePt t="159117" x="7207250" y="3751263"/>
          <p14:tracePt t="159134" x="7180263" y="3751263"/>
          <p14:tracePt t="159150" x="7153275" y="3751263"/>
          <p14:tracePt t="159167" x="7135813" y="3759200"/>
          <p14:tracePt t="159184" x="7116763" y="3759200"/>
          <p14:tracePt t="159200" x="7108825" y="3759200"/>
          <p14:tracePt t="159217" x="7099300" y="3759200"/>
          <p14:tracePt t="159233" x="7089775" y="3759200"/>
          <p14:tracePt t="159250" x="7072313" y="3751263"/>
          <p14:tracePt t="159267" x="7054850" y="3751263"/>
          <p14:tracePt t="159284" x="7037388" y="3741738"/>
          <p14:tracePt t="159300" x="7018338" y="3733800"/>
          <p14:tracePt t="159317" x="7018338" y="3724275"/>
          <p14:tracePt t="159334" x="7010400" y="3714750"/>
          <p14:tracePt t="159350" x="7010400" y="3706813"/>
          <p14:tracePt t="159367" x="7010400" y="3687763"/>
          <p14:tracePt t="159383" x="7010400" y="3679825"/>
          <p14:tracePt t="159400" x="7027863" y="3652838"/>
          <p14:tracePt t="159417" x="7037388" y="3635375"/>
          <p14:tracePt t="159433" x="7045325" y="3616325"/>
          <p14:tracePt t="159450" x="7054850" y="3598863"/>
          <p14:tracePt t="159467" x="7054850" y="3589338"/>
          <p14:tracePt t="159483" x="7064375" y="3581400"/>
          <p14:tracePt t="159500" x="7081838" y="3571875"/>
          <p14:tracePt t="159517" x="7089775" y="3571875"/>
          <p14:tracePt t="159534" x="7099300" y="3563938"/>
          <p14:tracePt t="159550" x="7116763" y="3554413"/>
          <p14:tracePt t="159567" x="7143750" y="3554413"/>
          <p14:tracePt t="159584" x="7153275" y="3544888"/>
          <p14:tracePt t="159600" x="7161213" y="3536950"/>
          <p14:tracePt t="159617" x="7188200" y="3536950"/>
          <p14:tracePt t="159633" x="7215188" y="3527425"/>
          <p14:tracePt t="159633" x="7224713" y="3527425"/>
          <p14:tracePt t="159650" x="7278688" y="3527425"/>
          <p14:tracePt t="159667" x="7331075" y="3527425"/>
          <p14:tracePt t="159683" x="7429500" y="3536950"/>
          <p14:tracePt t="159700" x="7545388" y="3554413"/>
          <p14:tracePt t="159717" x="7688263" y="3563938"/>
          <p14:tracePt t="159734" x="7850188" y="3581400"/>
          <p14:tracePt t="159750" x="7974013" y="3581400"/>
          <p14:tracePt t="159767" x="8143875" y="3581400"/>
          <p14:tracePt t="159784" x="8207375" y="3581400"/>
          <p14:tracePt t="159800" x="8251825" y="3581400"/>
          <p14:tracePt t="159817" x="8286750" y="3581400"/>
          <p14:tracePt t="159834" x="8313738" y="3571875"/>
          <p14:tracePt t="159850" x="8340725" y="3571875"/>
          <p14:tracePt t="159867" x="8350250" y="3571875"/>
          <p14:tracePt t="159883" x="8385175" y="3563938"/>
          <p14:tracePt t="159900" x="8394700" y="3563938"/>
          <p14:tracePt t="159917" x="8412163" y="3554413"/>
          <p14:tracePt t="159934" x="8429625" y="3554413"/>
          <p14:tracePt t="159950" x="8447088" y="3544888"/>
          <p14:tracePt t="159967" x="8474075" y="3536950"/>
          <p14:tracePt t="159984" x="8483600" y="3527425"/>
          <p14:tracePt t="160000" x="8493125" y="3527425"/>
          <p14:tracePt t="160017" x="8510588" y="3517900"/>
          <p14:tracePt t="160033" x="8537575" y="3509963"/>
          <p14:tracePt t="160050" x="8545513" y="3500438"/>
          <p14:tracePt t="160067" x="8555038" y="3500438"/>
          <p14:tracePt t="160112" x="8564563" y="3500438"/>
          <p14:tracePt t="160136" x="8572500" y="3500438"/>
          <p14:tracePt t="160166" x="8582025" y="3500438"/>
          <p14:tracePt t="160182" x="8589963" y="3509963"/>
          <p14:tracePt t="160190" x="8589963" y="3517900"/>
          <p14:tracePt t="160198" x="8599488" y="3536950"/>
          <p14:tracePt t="160206" x="8609013" y="3544888"/>
          <p14:tracePt t="160217" x="8609013" y="3563938"/>
          <p14:tracePt t="160233" x="8609013" y="3581400"/>
          <p14:tracePt t="160250" x="8609013" y="3589338"/>
          <p14:tracePt t="160267" x="8609013" y="3598863"/>
          <p14:tracePt t="160283" x="8582025" y="3625850"/>
          <p14:tracePt t="160300" x="8564563" y="3643313"/>
          <p14:tracePt t="160317" x="8555038" y="3652838"/>
          <p14:tracePt t="160334" x="8537575" y="3670300"/>
          <p14:tracePt t="160350" x="8518525" y="3670300"/>
          <p14:tracePt t="160367" x="8510588" y="3679825"/>
          <p14:tracePt t="160402" x="8501063" y="3687763"/>
          <p14:tracePt t="160426" x="8493125" y="3687763"/>
          <p14:tracePt t="160432" x="8483600" y="3687763"/>
          <p14:tracePt t="160450" x="8474075" y="3687763"/>
          <p14:tracePt t="160451" x="8466138" y="3687763"/>
          <p14:tracePt t="160467" x="8447088" y="3687763"/>
          <p14:tracePt t="160483" x="8429625" y="3687763"/>
          <p14:tracePt t="160500" x="8402638" y="3687763"/>
          <p14:tracePt t="160517" x="8367713" y="3687763"/>
          <p14:tracePt t="160533" x="8296275" y="3687763"/>
          <p14:tracePt t="160550" x="8269288" y="3687763"/>
          <p14:tracePt t="160567" x="8232775" y="3687763"/>
          <p14:tracePt t="160584" x="8197850" y="3687763"/>
          <p14:tracePt t="160600" x="8170863" y="3679825"/>
          <p14:tracePt t="160617" x="8135938" y="3670300"/>
          <p14:tracePt t="160634" x="8089900" y="3662363"/>
          <p14:tracePt t="160650" x="8064500" y="3652838"/>
          <p14:tracePt t="160667" x="8037513" y="3652838"/>
          <p14:tracePt t="160684" x="7983538" y="3652838"/>
          <p14:tracePt t="160700" x="7947025" y="3652838"/>
          <p14:tracePt t="160717" x="7912100" y="3652838"/>
          <p14:tracePt t="160734" x="7885113" y="3652838"/>
          <p14:tracePt t="160750" x="7867650" y="3652838"/>
          <p14:tracePt t="160767" x="7850188" y="3652838"/>
          <p14:tracePt t="160784" x="7840663" y="3652838"/>
          <p14:tracePt t="160800" x="7831138" y="3652838"/>
          <p14:tracePt t="160817" x="7823200" y="3652838"/>
          <p14:tracePt t="160833" x="7813675" y="3652838"/>
          <p14:tracePt t="160850" x="7796213" y="3652838"/>
          <p14:tracePt t="160867" x="7778750" y="3662363"/>
          <p14:tracePt t="160883" x="7759700" y="3670300"/>
          <p14:tracePt t="160900" x="7742238" y="3670300"/>
          <p14:tracePt t="160935" x="7732713" y="3670300"/>
          <p14:tracePt t="160936" x="7724775" y="3670300"/>
          <p14:tracePt t="160950" x="7707313" y="3679825"/>
          <p14:tracePt t="160967" x="7697788" y="3679825"/>
          <p14:tracePt t="160984" x="7680325" y="3679825"/>
          <p14:tracePt t="161000" x="7661275" y="3679825"/>
          <p14:tracePt t="161017" x="7643813" y="3679825"/>
          <p14:tracePt t="161033" x="7635875" y="3679825"/>
          <p14:tracePt t="161051" x="7616825" y="3679825"/>
          <p14:tracePt t="161067" x="7608888" y="3679825"/>
          <p14:tracePt t="162642" x="7608888" y="3687763"/>
          <p14:tracePt t="162666" x="7608888" y="3697288"/>
          <p14:tracePt t="162689" x="7608888" y="3706813"/>
          <p14:tracePt t="162696" x="7608888" y="3714750"/>
          <p14:tracePt t="162698" x="7608888" y="3724275"/>
          <p14:tracePt t="162717" x="7608888" y="3733800"/>
          <p14:tracePt t="162718" x="7599363" y="3768725"/>
          <p14:tracePt t="162733" x="7589838" y="3805238"/>
          <p14:tracePt t="162750" x="7572375" y="3857625"/>
          <p14:tracePt t="162767" x="7545388" y="3973513"/>
          <p14:tracePt t="162784" x="7510463" y="4054475"/>
          <p14:tracePt t="162800" x="7493000" y="4162425"/>
          <p14:tracePt t="162816" x="7493000" y="4278313"/>
          <p14:tracePt t="162834" x="7518400" y="4384675"/>
          <p14:tracePt t="162850" x="7545388" y="4456113"/>
          <p14:tracePt t="162867" x="7554913" y="4519613"/>
          <p14:tracePt t="162883" x="7572375" y="4591050"/>
          <p14:tracePt t="162900" x="7581900" y="4652963"/>
          <p14:tracePt t="162916" x="7589838" y="4697413"/>
          <p14:tracePt t="162933" x="7599363" y="4759325"/>
          <p14:tracePt t="162950" x="7608888" y="4822825"/>
          <p14:tracePt t="162966" x="7616825" y="4876800"/>
          <p14:tracePt t="162984" x="7635875" y="4929188"/>
          <p14:tracePt t="163000" x="7661275" y="4992688"/>
          <p14:tracePt t="163017" x="7688263" y="5054600"/>
          <p14:tracePt t="163034" x="7732713" y="5143500"/>
          <p14:tracePt t="163050" x="7759700" y="5214938"/>
          <p14:tracePt t="163067" x="7778750" y="5305425"/>
          <p14:tracePt t="163083" x="7786688" y="5376863"/>
          <p14:tracePt t="163100" x="7804150" y="5421313"/>
          <p14:tracePt t="163116" x="7804150" y="5448300"/>
          <p14:tracePt t="163133" x="7831138" y="5483225"/>
          <p14:tracePt t="163150" x="7850188" y="5510213"/>
          <p14:tracePt t="163167" x="7867650" y="5527675"/>
          <p14:tracePt t="163184" x="7875588" y="5537200"/>
          <p14:tracePt t="163200" x="7875588" y="5546725"/>
          <p14:tracePt t="163236" x="7885113" y="5546725"/>
          <p14:tracePt t="163252" x="7885113" y="5554663"/>
          <p14:tracePt t="163253" x="7894638" y="5572125"/>
          <p14:tracePt t="163266" x="7921625" y="5626100"/>
          <p14:tracePt t="163283" x="7947025" y="5680075"/>
          <p14:tracePt t="163283" x="7956550" y="5689600"/>
          <p14:tracePt t="163300" x="7983538" y="5724525"/>
          <p14:tracePt t="163317" x="7993063" y="5741988"/>
          <p14:tracePt t="163333" x="8010525" y="5751513"/>
          <p14:tracePt t="163350" x="8018463" y="5761038"/>
          <p14:tracePt t="163366" x="8027988" y="5778500"/>
          <p14:tracePt t="163384" x="8037513" y="5786438"/>
          <p14:tracePt t="163400" x="8045450" y="5805488"/>
          <p14:tracePt t="163416" x="8064500" y="5813425"/>
          <p14:tracePt t="163434" x="8072438" y="5822950"/>
          <p14:tracePt t="163449" x="8081963" y="5822950"/>
          <p14:tracePt t="163467" x="8089900" y="5832475"/>
          <p14:tracePt t="163483" x="8099425" y="5840413"/>
          <p14:tracePt t="163500" x="8116888" y="5840413"/>
          <p14:tracePt t="163516" x="8135938" y="5849938"/>
          <p14:tracePt t="163533" x="8170863" y="5857875"/>
          <p14:tracePt t="163550" x="8188325" y="5857875"/>
          <p14:tracePt t="163567" x="8215313" y="5857875"/>
          <p14:tracePt t="163583" x="8232775" y="5857875"/>
          <p14:tracePt t="163600" x="8251825" y="5849938"/>
          <p14:tracePt t="163616" x="8278813" y="5849938"/>
          <p14:tracePt t="163633" x="8304213" y="5840413"/>
          <p14:tracePt t="163650" x="8331200" y="5832475"/>
          <p14:tracePt t="163667" x="8358188" y="5822950"/>
          <p14:tracePt t="163683" x="8394700" y="5795963"/>
          <p14:tracePt t="163700" x="8412163" y="5786438"/>
          <p14:tracePt t="163717" x="8429625" y="5786438"/>
          <p14:tracePt t="163733" x="8439150" y="5778500"/>
          <p14:tracePt t="163750" x="8456613" y="5761038"/>
          <p14:tracePt t="163766" x="8474075" y="5741988"/>
          <p14:tracePt t="163783" x="8483600" y="5724525"/>
          <p14:tracePt t="163800" x="8501063" y="5697538"/>
          <p14:tracePt t="163816" x="8510588" y="5680075"/>
          <p14:tracePt t="163834" x="8510588" y="5670550"/>
          <p14:tracePt t="163850" x="8510588" y="5653088"/>
          <p14:tracePt t="163867" x="8501063" y="5635625"/>
          <p14:tracePt t="163883" x="8493125" y="5608638"/>
          <p14:tracePt t="163900" x="8474075" y="5591175"/>
          <p14:tracePt t="163917" x="8456613" y="5572125"/>
          <p14:tracePt t="163933" x="8447088" y="5554663"/>
          <p14:tracePt t="163972" x="8439150" y="5554663"/>
          <p14:tracePt t="163989" x="8439150" y="5546725"/>
          <p14:tracePt t="163990" x="8429625" y="5546725"/>
          <p14:tracePt t="164000" x="8421688" y="5537200"/>
          <p14:tracePt t="164016" x="8394700" y="5537200"/>
          <p14:tracePt t="164033" x="8375650" y="5527675"/>
          <p14:tracePt t="164050" x="8350250" y="5527675"/>
          <p14:tracePt t="164067" x="8331200" y="5527675"/>
          <p14:tracePt t="164083" x="8296275" y="5527675"/>
          <p14:tracePt t="164100" x="8259763" y="5527675"/>
          <p14:tracePt t="164117" x="8232775" y="5537200"/>
          <p14:tracePt t="164133" x="8207375" y="5546725"/>
          <p14:tracePt t="164150" x="8188325" y="5554663"/>
          <p14:tracePt t="164166" x="8170863" y="5554663"/>
          <p14:tracePt t="164183" x="8161338" y="5564188"/>
          <p14:tracePt t="164200" x="8153400" y="5581650"/>
          <p14:tracePt t="164216" x="8143875" y="5608638"/>
          <p14:tracePt t="164233" x="8143875" y="5626100"/>
          <p14:tracePt t="164249" x="8143875" y="5643563"/>
          <p14:tracePt t="164267" x="8143875" y="5662613"/>
          <p14:tracePt t="164283" x="8143875" y="5680075"/>
          <p14:tracePt t="164300" x="8143875" y="5689600"/>
          <p14:tracePt t="164317" x="8143875" y="5697538"/>
          <p14:tracePt t="164333" x="8153400" y="5697538"/>
          <p14:tracePt t="164350" x="8153400" y="5707063"/>
          <p14:tracePt t="164366" x="8161338" y="5724525"/>
          <p14:tracePt t="164383" x="8170863" y="5751513"/>
          <p14:tracePt t="164400" x="8180388" y="5768975"/>
          <p14:tracePt t="164416" x="8188325" y="5786438"/>
          <p14:tracePt t="164434" x="8197850" y="5813425"/>
          <p14:tracePt t="164450" x="8207375" y="5840413"/>
          <p14:tracePt t="164467" x="8224838" y="5857875"/>
          <p14:tracePt t="164483" x="8242300" y="5884863"/>
          <p14:tracePt t="164500" x="8269288" y="5911850"/>
          <p14:tracePt t="164517" x="8278813" y="5921375"/>
          <p14:tracePt t="164533" x="8286750" y="5938838"/>
          <p14:tracePt t="164550" x="8313738" y="5948363"/>
          <p14:tracePt t="164566" x="8331200" y="5965825"/>
          <p14:tracePt t="164583" x="8375650" y="6000750"/>
          <p14:tracePt t="164600" x="8421688" y="6027738"/>
          <p14:tracePt t="164616" x="8466138" y="6054725"/>
          <p14:tracePt t="164633" x="8493125" y="6072188"/>
          <p14:tracePt t="164649" x="8518525" y="6081713"/>
          <p14:tracePt t="164667" x="8545513" y="6091238"/>
          <p14:tracePt t="164683" x="8564563" y="6091238"/>
          <p14:tracePt t="164699" x="8599488" y="6091238"/>
          <p14:tracePt t="164717" x="8626475" y="6091238"/>
          <p14:tracePt t="164733" x="8670925" y="6081713"/>
          <p14:tracePt t="164750" x="8715375" y="6072188"/>
          <p14:tracePt t="164766" x="8759825" y="6046788"/>
          <p14:tracePt t="164784" x="8786813" y="6027738"/>
          <p14:tracePt t="164799" x="8804275" y="6010275"/>
          <p14:tracePt t="164816" x="8823325" y="5992813"/>
          <p14:tracePt t="164833" x="8850313" y="5975350"/>
          <p14:tracePt t="164849" x="8867775" y="5929313"/>
          <p14:tracePt t="164867" x="8867775" y="5903913"/>
          <p14:tracePt t="164883" x="8867775" y="5876925"/>
          <p14:tracePt t="164899" x="8867775" y="5849938"/>
          <p14:tracePt t="164917" x="8867775" y="5822950"/>
          <p14:tracePt t="164933" x="8867775" y="5805488"/>
          <p14:tracePt t="164950" x="8867775" y="5786438"/>
          <p14:tracePt t="164966" x="8858250" y="5761038"/>
          <p14:tracePt t="164983" x="8850313" y="5734050"/>
          <p14:tracePt t="165000" x="8850313" y="5724525"/>
          <p14:tracePt t="165016" x="8840788" y="5724525"/>
          <p14:tracePt t="165033" x="8831263" y="5715000"/>
          <p14:tracePt t="165050" x="8823325" y="5715000"/>
          <p14:tracePt t="165066" x="8813800" y="5707063"/>
          <p14:tracePt t="165083" x="8804275" y="5697538"/>
          <p14:tracePt t="165099" x="8796338" y="5689600"/>
          <p14:tracePt t="165116" x="8786813" y="5680075"/>
          <p14:tracePt t="165133" x="8778875" y="5670550"/>
          <p14:tracePt t="165150" x="8759825" y="5662613"/>
          <p14:tracePt t="165166" x="8751888" y="5653088"/>
          <p14:tracePt t="165183" x="8751888" y="5643563"/>
          <p14:tracePt t="165200" x="8742363" y="5635625"/>
          <p14:tracePt t="165216" x="8732838" y="5635625"/>
          <p14:tracePt t="165233" x="8724900" y="5626100"/>
          <p14:tracePt t="165250" x="8707438" y="5608638"/>
          <p14:tracePt t="165267" x="8697913" y="5599113"/>
          <p14:tracePt t="165283" x="8688388" y="5591175"/>
          <p14:tracePt t="165300" x="8670925" y="5572125"/>
          <p14:tracePt t="165317" x="8661400" y="5564188"/>
          <p14:tracePt t="165333" x="8653463" y="5554663"/>
          <p14:tracePt t="165350" x="8643938" y="5554663"/>
          <p14:tracePt t="165366" x="8636000" y="5546725"/>
          <p14:tracePt t="165383" x="8636000" y="5537200"/>
          <p14:tracePt t="165750" x="8626475" y="5537200"/>
          <p14:tracePt t="165806" x="8626475" y="5527675"/>
          <p14:tracePt t="165808" x="8616950" y="5527675"/>
          <p14:tracePt t="165962" x="8609013" y="5527675"/>
          <p14:tracePt t="166110" x="8599488" y="5519738"/>
          <p14:tracePt t="166198" x="8589963" y="5519738"/>
          <p14:tracePt t="166290" x="8589963" y="5510213"/>
          <p14:tracePt t="166370" x="8582025" y="5510213"/>
          <p14:tracePt t="166440" x="8582025" y="5500688"/>
          <p14:tracePt t="166472" x="8572500" y="5500688"/>
          <p14:tracePt t="166558" x="8564563" y="5492750"/>
          <p14:tracePt t="169714" x="8564563" y="5438775"/>
          <p14:tracePt t="169721" x="8582025" y="5340350"/>
          <p14:tracePt t="169732" x="8589963" y="5233988"/>
          <p14:tracePt t="169733" x="8564563" y="4948238"/>
          <p14:tracePt t="169749" x="8537575" y="4670425"/>
          <p14:tracePt t="169766" x="8564563" y="4394200"/>
          <p14:tracePt t="169782" x="8564563" y="4090988"/>
          <p14:tracePt t="169799" x="8528050" y="3616325"/>
          <p14:tracePt t="169817" x="8483600" y="3340100"/>
          <p14:tracePt t="169833" x="8466138" y="3179763"/>
          <p14:tracePt t="169850" x="8456613" y="3054350"/>
          <p14:tracePt t="169866" x="8474075" y="2921000"/>
          <p14:tracePt t="169883" x="8493125" y="2840038"/>
          <p14:tracePt t="169899" x="8501063" y="2759075"/>
          <p14:tracePt t="169916" x="8518525" y="2697163"/>
          <p14:tracePt t="169933" x="8537575" y="2616200"/>
          <p14:tracePt t="169949" x="8537575" y="2589213"/>
          <p14:tracePt t="169966" x="8545513" y="2563813"/>
          <p14:tracePt t="169983" x="8555038" y="2527300"/>
          <p14:tracePt t="169999" x="8564563" y="2500313"/>
          <p14:tracePt t="170016" x="8572500" y="2455863"/>
          <p14:tracePt t="170032" x="8582025" y="2438400"/>
          <p14:tracePt t="170032" x="8582025" y="2428875"/>
          <p14:tracePt t="170050" x="8582025" y="2401888"/>
          <p14:tracePt t="170066" x="8589963" y="2374900"/>
          <p14:tracePt t="170084" x="8589963" y="2366963"/>
          <p14:tracePt t="170100" x="8589963" y="2357438"/>
          <p14:tracePt t="170137" x="8589963" y="2349500"/>
          <p14:tracePt t="170161" x="8589963" y="2339975"/>
          <p14:tracePt t="170272" x="8589963" y="2330450"/>
          <p14:tracePt t="170278" x="8582025" y="2330450"/>
          <p14:tracePt t="170282" x="8572500" y="2330450"/>
          <p14:tracePt t="170300" x="8564563" y="2322513"/>
          <p14:tracePt t="170301" x="8537575" y="2312988"/>
          <p14:tracePt t="170318" x="8518525" y="2303463"/>
          <p14:tracePt t="170334" x="8493125" y="2303463"/>
          <p14:tracePt t="170350" x="8483600" y="2303463"/>
          <p14:tracePt t="170367" x="8466138" y="2295525"/>
          <p14:tracePt t="170383" x="8447088" y="2295525"/>
          <p14:tracePt t="170400" x="8429625" y="2295525"/>
          <p14:tracePt t="170417" x="8412163" y="2303463"/>
          <p14:tracePt t="170433" x="8402638" y="2312988"/>
          <p14:tracePt t="170450" x="8375650" y="2322513"/>
          <p14:tracePt t="170488" x="8367713" y="2330450"/>
          <p14:tracePt t="170505" x="8358188" y="2330450"/>
          <p14:tracePt t="170513" x="8358188" y="2339975"/>
          <p14:tracePt t="170520" x="8350250" y="2339975"/>
          <p14:tracePt t="170553" x="8340725" y="2349500"/>
          <p14:tracePt t="170577" x="8331200" y="2349500"/>
          <p14:tracePt t="170589" x="8323263" y="2357438"/>
          <p14:tracePt t="170590" x="8313738" y="2357438"/>
          <p14:tracePt t="170605" x="8296275" y="2366963"/>
          <p14:tracePt t="170617" x="8269288" y="2374900"/>
          <p14:tracePt t="170633" x="8242300" y="2374900"/>
          <p14:tracePt t="170650" x="8215313" y="2384425"/>
          <p14:tracePt t="170667" x="8180388" y="2384425"/>
          <p14:tracePt t="170683" x="8170863" y="2393950"/>
          <p14:tracePt t="170700" x="8143875" y="2393950"/>
          <p14:tracePt t="170717" x="8135938" y="2393950"/>
          <p14:tracePt t="170734" x="8126413" y="2384425"/>
          <p14:tracePt t="170750" x="8108950" y="2374900"/>
          <p14:tracePt t="170787" x="8099425" y="2366963"/>
          <p14:tracePt t="170810" x="8089900" y="2366963"/>
          <p14:tracePt t="170822" x="8089900" y="2357438"/>
          <p14:tracePt t="170857" x="8081963" y="2357438"/>
          <p14:tracePt t="171117" x="8072438" y="2357438"/>
          <p14:tracePt t="171139" x="8064500" y="2357438"/>
          <p14:tracePt t="171147" x="8054975" y="2357438"/>
          <p14:tracePt t="171155" x="8045450" y="2357438"/>
          <p14:tracePt t="171163" x="8037513" y="2357438"/>
          <p14:tracePt t="171167" x="8010525" y="2357438"/>
          <p14:tracePt t="171183" x="7993063" y="2357438"/>
          <p14:tracePt t="171200" x="7983538" y="2357438"/>
          <p14:tracePt t="171217" x="7974013" y="2357438"/>
          <p14:tracePt t="171233" x="7966075" y="2357438"/>
          <p14:tracePt t="171281" x="7956550" y="2357438"/>
          <p14:tracePt t="171305" x="7947025" y="2349500"/>
          <p14:tracePt t="171335" x="7939088" y="2339975"/>
          <p14:tracePt t="171359" x="7929563" y="2330450"/>
          <p14:tracePt t="171367" x="7921625" y="2330450"/>
          <p14:tracePt t="171368" x="7894638" y="2322513"/>
          <p14:tracePt t="171383" x="7875588" y="2322513"/>
          <p14:tracePt t="171400" x="7867650" y="2322513"/>
          <p14:tracePt t="171417" x="7858125" y="2322513"/>
          <p14:tracePt t="171433" x="7850188" y="2322513"/>
          <p14:tracePt t="171469" x="7840663" y="2322513"/>
          <p14:tracePt t="171493" x="7831138" y="2322513"/>
          <p14:tracePt t="171523" x="7823200" y="2322513"/>
          <p14:tracePt t="171546" x="7813675" y="2322513"/>
          <p14:tracePt t="171563" x="7804150" y="2322513"/>
          <p14:tracePt t="171569" x="7796213" y="2330450"/>
          <p14:tracePt t="171587" x="7786688" y="2330450"/>
          <p14:tracePt t="171601" x="7778750" y="2339975"/>
          <p14:tracePt t="171609" x="7759700" y="2339975"/>
          <p14:tracePt t="171617" x="7742238" y="2349500"/>
          <p14:tracePt t="171633" x="7707313" y="2357438"/>
          <p14:tracePt t="171650" x="7680325" y="2366963"/>
          <p14:tracePt t="171666" x="7661275" y="2374900"/>
          <p14:tracePt t="171683" x="7635875" y="2374900"/>
          <p14:tracePt t="171700" x="7626350" y="2374900"/>
          <p14:tracePt t="171717" x="7616825" y="2374900"/>
          <p14:tracePt t="171734" x="7608888" y="2374900"/>
          <p14:tracePt t="171750" x="7599363" y="2374900"/>
          <p14:tracePt t="171766" x="7589838" y="2374900"/>
          <p14:tracePt t="171784" x="7572375" y="2374900"/>
          <p14:tracePt t="171800" x="7554913" y="2374900"/>
          <p14:tracePt t="171817" x="7537450" y="2384425"/>
          <p14:tracePt t="171833" x="7518400" y="2384425"/>
          <p14:tracePt t="171850" x="7500938" y="2393950"/>
          <p14:tracePt t="171866" x="7456488" y="2401888"/>
          <p14:tracePt t="171883" x="7429500" y="2411413"/>
          <p14:tracePt t="171900" x="7402513" y="2411413"/>
          <p14:tracePt t="171916" x="7375525" y="2411413"/>
          <p14:tracePt t="171933" x="7358063" y="2411413"/>
          <p14:tracePt t="171969" x="7350125" y="2411413"/>
          <p14:tracePt t="171992" x="7340600" y="2411413"/>
          <p14:tracePt t="172016" x="7331075" y="2411413"/>
          <p14:tracePt t="172032" x="7323138" y="2411413"/>
          <p14:tracePt t="172049" x="7304088" y="2411413"/>
          <p14:tracePt t="172057" x="7296150" y="2411413"/>
          <p14:tracePt t="172066" x="7278688" y="2411413"/>
          <p14:tracePt t="172083" x="7259638" y="2411413"/>
          <p14:tracePt t="172101" x="7242175" y="2411413"/>
          <p14:tracePt t="172116" x="7224713" y="2401888"/>
          <p14:tracePt t="172134" x="7207250" y="2393950"/>
          <p14:tracePt t="172150" x="7197725" y="2384425"/>
          <p14:tracePt t="172166" x="7180263" y="2384425"/>
          <p14:tracePt t="172184" x="7153275" y="2374900"/>
          <p14:tracePt t="172200" x="7135813" y="2366963"/>
          <p14:tracePt t="172217" x="7108825" y="2357438"/>
          <p14:tracePt t="172233" x="7089775" y="2357438"/>
          <p14:tracePt t="172250" x="7054850" y="2349500"/>
          <p14:tracePt t="172267" x="7045325" y="2339975"/>
          <p14:tracePt t="172283" x="7037388" y="2339975"/>
          <p14:tracePt t="172300" x="7027863" y="2330450"/>
          <p14:tracePt t="172344" x="7018338" y="2330450"/>
          <p14:tracePt t="172353" x="7018338" y="2322513"/>
          <p14:tracePt t="172361" x="7010400" y="2322513"/>
          <p14:tracePt t="172401" x="7000875" y="2322513"/>
          <p14:tracePt t="172409" x="7000875" y="2312988"/>
          <p14:tracePt t="172424" x="6992938" y="2312988"/>
          <p14:tracePt t="172447" x="6992938" y="2303463"/>
          <p14:tracePt t="172451" x="6983413" y="2303463"/>
          <p14:tracePt t="172479" x="6983413" y="2295525"/>
          <p14:tracePt t="172489" x="6973888" y="2295525"/>
          <p14:tracePt t="172500" x="6973888" y="2286000"/>
          <p14:tracePt t="172501" x="6973888" y="2278063"/>
          <p14:tracePt t="172517" x="6992938" y="2241550"/>
          <p14:tracePt t="172534" x="7010400" y="2224088"/>
          <p14:tracePt t="172550" x="7027863" y="2197100"/>
          <p14:tracePt t="172566" x="7037388" y="2187575"/>
          <p14:tracePt t="172584" x="7045325" y="2170113"/>
          <p14:tracePt t="172600" x="7054850" y="2160588"/>
          <p14:tracePt t="172617" x="7054850" y="2152650"/>
          <p14:tracePt t="172633" x="7064375" y="2152650"/>
          <p14:tracePt t="172650" x="7072313" y="2143125"/>
          <p14:tracePt t="172667" x="7072313" y="2135188"/>
          <p14:tracePt t="172706" x="7081838" y="2125663"/>
          <p14:tracePt t="172728" x="7081838" y="2116138"/>
          <p14:tracePt t="172732" x="7089775" y="2116138"/>
          <p14:tracePt t="172815" x="7089775" y="2108200"/>
          <p14:tracePt t="172823" x="7099300" y="2108200"/>
          <p14:tracePt t="172839" x="7099300" y="2098675"/>
          <p14:tracePt t="172846" x="7108825" y="2098675"/>
          <p14:tracePt t="172879" x="7116763" y="2098675"/>
          <p14:tracePt t="172887" x="7116763" y="2089150"/>
          <p14:tracePt t="172909" x="7126288" y="2089150"/>
          <p14:tracePt t="172925" x="7135813" y="2089150"/>
          <p14:tracePt t="172932" x="7135813" y="2081213"/>
          <p14:tracePt t="172950" x="7153275" y="2081213"/>
          <p14:tracePt t="172951" x="7170738" y="2071688"/>
          <p14:tracePt t="172966" x="7197725" y="2063750"/>
          <p14:tracePt t="172984" x="7215188" y="2054225"/>
          <p14:tracePt t="173000" x="7232650" y="2054225"/>
          <p14:tracePt t="173017" x="7259638" y="2044700"/>
          <p14:tracePt t="173033" x="7286625" y="2036763"/>
          <p14:tracePt t="173050" x="7331075" y="2027238"/>
          <p14:tracePt t="173067" x="7358063" y="2017713"/>
          <p14:tracePt t="173083" x="7375525" y="2017713"/>
          <p14:tracePt t="173100" x="7375525" y="2009775"/>
          <p14:tracePt t="173116" x="7385050" y="2009775"/>
          <p14:tracePt t="173153" x="7394575" y="2009775"/>
          <p14:tracePt t="173154" x="7421563" y="2009775"/>
          <p14:tracePt t="173167" x="7446963" y="2009775"/>
          <p14:tracePt t="173184" x="7466013" y="2009775"/>
          <p14:tracePt t="173199" x="7500938" y="2009775"/>
          <p14:tracePt t="173217" x="7527925" y="2017713"/>
          <p14:tracePt t="173233" x="7554913" y="2017713"/>
          <p14:tracePt t="173250" x="7564438" y="2017713"/>
          <p14:tracePt t="173267" x="7581900" y="2017713"/>
          <p14:tracePt t="173283" x="7616825" y="2017713"/>
          <p14:tracePt t="173283" x="7643813" y="2017713"/>
          <p14:tracePt t="173301" x="7661275" y="2017713"/>
          <p14:tracePt t="173301" x="7688263" y="2017713"/>
          <p14:tracePt t="173316" x="7707313" y="2017713"/>
          <p14:tracePt t="173333" x="7732713" y="2017713"/>
          <p14:tracePt t="173349" x="7759700" y="2017713"/>
          <p14:tracePt t="173366" x="7804150" y="2017713"/>
          <p14:tracePt t="173384" x="7840663" y="2017713"/>
          <p14:tracePt t="173400" x="7867650" y="2017713"/>
          <p14:tracePt t="173417" x="7894638" y="2017713"/>
          <p14:tracePt t="173433" x="7939088" y="2017713"/>
          <p14:tracePt t="173450" x="7993063" y="2017713"/>
          <p14:tracePt t="173467" x="8045450" y="2009775"/>
          <p14:tracePt t="173483" x="8099425" y="2000250"/>
          <p14:tracePt t="173501" x="8161338" y="1992313"/>
          <p14:tracePt t="173516" x="8207375" y="1992313"/>
          <p14:tracePt t="173533" x="8232775" y="1982788"/>
          <p14:tracePt t="173550" x="8251825" y="1973263"/>
          <p14:tracePt t="173566" x="8259763" y="1973263"/>
          <p14:tracePt t="173606" x="8269288" y="1973263"/>
          <p14:tracePt t="173623" x="8278813" y="1973263"/>
          <p14:tracePt t="173623" x="8286750" y="1965325"/>
          <p14:tracePt t="173637" x="8304213" y="1955800"/>
          <p14:tracePt t="173653" x="8358188" y="1955800"/>
          <p14:tracePt t="173667" x="8412163" y="1946275"/>
          <p14:tracePt t="173683" x="8447088" y="1946275"/>
          <p14:tracePt t="173683" x="8456613" y="1946275"/>
          <p14:tracePt t="173700" x="8474075" y="1946275"/>
          <p14:tracePt t="173716" x="8483600" y="1946275"/>
          <p14:tracePt t="173824" x="8483600" y="1955800"/>
          <p14:tracePt t="173832" x="8483600" y="1965325"/>
          <p14:tracePt t="173857" x="8483600" y="1973263"/>
          <p14:tracePt t="173864" x="8483600" y="1982788"/>
          <p14:tracePt t="173881" x="8483600" y="1992313"/>
          <p14:tracePt t="173889" x="8474075" y="2000250"/>
          <p14:tracePt t="173900" x="8466138" y="2017713"/>
          <p14:tracePt t="173916" x="8456613" y="2017713"/>
          <p14:tracePt t="173933" x="8447088" y="2036763"/>
          <p14:tracePt t="173933" x="8439150" y="2036763"/>
          <p14:tracePt t="173950" x="8429625" y="2044700"/>
          <p14:tracePt t="173966" x="8421688" y="2054225"/>
          <p14:tracePt t="173983" x="8402638" y="2054225"/>
          <p14:tracePt t="174000" x="8402638" y="2063750"/>
          <p14:tracePt t="174017" x="8394700" y="2063750"/>
          <p14:tracePt t="174053" x="8385175" y="2071688"/>
          <p14:tracePt t="174077" x="8385175" y="2081213"/>
          <p14:tracePt t="174090" x="8375650" y="2081213"/>
          <p14:tracePt t="174106" x="8375650" y="2089150"/>
          <p14:tracePt t="174116" x="8367713" y="2089150"/>
          <p14:tracePt t="174133" x="8358188" y="2098675"/>
          <p14:tracePt t="174135" x="8350250" y="2098675"/>
          <p14:tracePt t="174150" x="8340725" y="2108200"/>
          <p14:tracePt t="174209" x="8340725" y="2116138"/>
          <p14:tracePt t="174216" x="8331200" y="2116138"/>
          <p14:tracePt t="174249" x="8323263" y="2125663"/>
          <p14:tracePt t="174272" x="8323263" y="2135188"/>
          <p14:tracePt t="174278" x="8313738" y="2135188"/>
          <p14:tracePt t="174286" x="8313738" y="2143125"/>
          <p14:tracePt t="174300" x="8304213" y="2152650"/>
          <p14:tracePt t="174316" x="8296275" y="2152650"/>
          <p14:tracePt t="174334" x="8296275" y="2160588"/>
          <p14:tracePt t="174350" x="8286750" y="2179638"/>
          <p14:tracePt t="174366" x="8278813" y="2197100"/>
          <p14:tracePt t="174384" x="8278813" y="2214563"/>
          <p14:tracePt t="174400" x="8269288" y="2224088"/>
          <p14:tracePt t="174417" x="8259763" y="2232025"/>
          <p14:tracePt t="174461" x="8251825" y="2241550"/>
          <p14:tracePt t="174474" x="8242300" y="2241550"/>
          <p14:tracePt t="174490" x="8232775" y="2251075"/>
          <p14:tracePt t="174507" x="8224838" y="2251075"/>
          <p14:tracePt t="174508" x="8215313" y="2251075"/>
          <p14:tracePt t="174516" x="8215313" y="2259013"/>
          <p14:tracePt t="174533" x="8207375" y="2259013"/>
          <p14:tracePt t="174550" x="8197850" y="2268538"/>
          <p14:tracePt t="174566" x="8188325" y="2268538"/>
          <p14:tracePt t="174583" x="8170863" y="2278063"/>
          <p14:tracePt t="174600" x="8143875" y="2286000"/>
          <p14:tracePt t="174616" x="8099425" y="2295525"/>
          <p14:tracePt t="174633" x="8054975" y="2295525"/>
          <p14:tracePt t="174649" x="8010525" y="2295525"/>
          <p14:tracePt t="174667" x="7966075" y="2295525"/>
          <p14:tracePt t="174683" x="7939088" y="2295525"/>
          <p14:tracePt t="174700" x="7902575" y="2295525"/>
          <p14:tracePt t="174716" x="7867650" y="2295525"/>
          <p14:tracePt t="174733" x="7831138" y="2303463"/>
          <p14:tracePt t="174750" x="7786688" y="2312988"/>
          <p14:tracePt t="174766" x="7759700" y="2312988"/>
          <p14:tracePt t="174784" x="7732713" y="2312988"/>
          <p14:tracePt t="174800" x="7707313" y="2312988"/>
          <p14:tracePt t="174816" x="7688263" y="2312988"/>
          <p14:tracePt t="174833" x="7680325" y="2312988"/>
          <p14:tracePt t="174850" x="7670800" y="2312988"/>
          <p14:tracePt t="174867" x="7653338" y="2312988"/>
          <p14:tracePt t="174883" x="7635875" y="2312988"/>
          <p14:tracePt t="174899" x="7616825" y="2312988"/>
          <p14:tracePt t="174917" x="7589838" y="2312988"/>
          <p14:tracePt t="174933" x="7572375" y="2322513"/>
          <p14:tracePt t="174950" x="7545388" y="2322513"/>
          <p14:tracePt t="174966" x="7527925" y="2330450"/>
          <p14:tracePt t="174983" x="7510463" y="2339975"/>
          <p14:tracePt t="174999" x="7473950" y="2349500"/>
          <p14:tracePt t="175016" x="7456488" y="2357438"/>
          <p14:tracePt t="175033" x="7439025" y="2357438"/>
          <p14:tracePt t="175050" x="7421563" y="2366963"/>
          <p14:tracePt t="175067" x="7402513" y="2366963"/>
          <p14:tracePt t="175083" x="7385050" y="2374900"/>
          <p14:tracePt t="175100" x="7367588" y="2374900"/>
          <p14:tracePt t="175116" x="7358063" y="2374900"/>
          <p14:tracePt t="175133" x="7350125" y="2384425"/>
          <p14:tracePt t="175150" x="7331075" y="2384425"/>
          <p14:tracePt t="175166" x="7304088" y="2393950"/>
          <p14:tracePt t="175183" x="7269163" y="2401888"/>
          <p14:tracePt t="175199" x="7242175" y="2411413"/>
          <p14:tracePt t="175216" x="7224713" y="2411413"/>
          <p14:tracePt t="175234" x="7215188" y="2411413"/>
          <p14:tracePt t="175250" x="7207250" y="2411413"/>
          <p14:tracePt t="175304" x="7197725" y="2411413"/>
          <p14:tracePt t="175345" x="7188200" y="2411413"/>
          <p14:tracePt t="175360" x="7188200" y="2420938"/>
          <p14:tracePt t="175368" x="7180263" y="2420938"/>
          <p14:tracePt t="175390" x="7170738" y="2420938"/>
          <p14:tracePt t="176112" x="7161213" y="2411413"/>
          <p14:tracePt t="176120" x="7153275" y="2401888"/>
          <p14:tracePt t="176128" x="7143750" y="2393950"/>
          <p14:tracePt t="176134" x="7126288" y="2384425"/>
          <p14:tracePt t="176150" x="7099300" y="2374900"/>
          <p14:tracePt t="176166" x="7081838" y="2366963"/>
          <p14:tracePt t="176183" x="7064375" y="2366963"/>
          <p14:tracePt t="176199" x="7064375" y="2357438"/>
          <p14:tracePt t="176216" x="7054850" y="2357438"/>
          <p14:tracePt t="176233" x="7045325" y="2349500"/>
          <p14:tracePt t="176269" x="7045325" y="2339975"/>
          <p14:tracePt t="176270" x="7037388" y="2339975"/>
          <p14:tracePt t="176309" x="7027863" y="2330450"/>
          <p14:tracePt t="176346" x="7018338" y="2330450"/>
          <p14:tracePt t="176355" x="7018338" y="2322513"/>
          <p14:tracePt t="176386" x="7010400" y="2312988"/>
          <p14:tracePt t="176417" x="7000875" y="2312988"/>
          <p14:tracePt t="176417" x="7000875" y="2303463"/>
          <p14:tracePt t="176449" x="6992938" y="2295525"/>
          <p14:tracePt t="176473" x="6983413" y="2295525"/>
          <p14:tracePt t="176480" x="6983413" y="2286000"/>
          <p14:tracePt t="176499" x="6973888" y="2278063"/>
          <p14:tracePt t="176519" x="6973888" y="2268538"/>
          <p14:tracePt t="176519" x="6965950" y="2259013"/>
          <p14:tracePt t="176533" x="6965950" y="2241550"/>
          <p14:tracePt t="176550" x="6956425" y="2224088"/>
          <p14:tracePt t="176566" x="6946900" y="2197100"/>
          <p14:tracePt t="176583" x="6946900" y="2170113"/>
          <p14:tracePt t="176599" x="6946900" y="2152650"/>
          <p14:tracePt t="176616" x="6946900" y="2143125"/>
          <p14:tracePt t="176633" x="6946900" y="2125663"/>
          <p14:tracePt t="176649" x="6946900" y="2116138"/>
          <p14:tracePt t="176667" x="6956425" y="2108200"/>
          <p14:tracePt t="176683" x="6965950" y="2098675"/>
          <p14:tracePt t="176722" x="6965950" y="2089150"/>
          <p14:tracePt t="176738" x="6973888" y="2089150"/>
          <p14:tracePt t="176743" x="6973888" y="2081213"/>
          <p14:tracePt t="176749" x="6983413" y="2081213"/>
          <p14:tracePt t="176766" x="6992938" y="2071688"/>
          <p14:tracePt t="176800" x="7000875" y="2063750"/>
          <p14:tracePt t="176817" x="7010400" y="2054225"/>
          <p14:tracePt t="176818" x="7027863" y="2044700"/>
          <p14:tracePt t="176833" x="7037388" y="2027238"/>
          <p14:tracePt t="176849" x="7054850" y="2017713"/>
          <p14:tracePt t="176867" x="7064375" y="2009775"/>
          <p14:tracePt t="176903" x="7072313" y="2000250"/>
          <p14:tracePt t="176918" x="7089775" y="2000250"/>
          <p14:tracePt t="176919" x="7089775" y="1992313"/>
          <p14:tracePt t="176933" x="7108825" y="1992313"/>
          <p14:tracePt t="176933" x="7126288" y="1982788"/>
          <p14:tracePt t="176950" x="7153275" y="1973263"/>
          <p14:tracePt t="176966" x="7170738" y="1965325"/>
          <p14:tracePt t="176983" x="7197725" y="1955800"/>
          <p14:tracePt t="177000" x="7242175" y="1938338"/>
          <p14:tracePt t="177016" x="7304088" y="1928813"/>
          <p14:tracePt t="177033" x="7340600" y="1920875"/>
          <p14:tracePt t="177049" x="7402513" y="1920875"/>
          <p14:tracePt t="177067" x="7466013" y="1920875"/>
          <p14:tracePt t="177083" x="7518400" y="1920875"/>
          <p14:tracePt t="177099" x="7589838" y="1893888"/>
          <p14:tracePt t="177117" x="7680325" y="1874838"/>
          <p14:tracePt t="177133" x="7759700" y="1866900"/>
          <p14:tracePt t="177149" x="7813675" y="1857375"/>
          <p14:tracePt t="177166" x="7850188" y="1849438"/>
          <p14:tracePt t="177182" x="7867650" y="1839913"/>
          <p14:tracePt t="177199" x="7902575" y="1839913"/>
          <p14:tracePt t="177216" x="7947025" y="1839913"/>
          <p14:tracePt t="177233" x="8001000" y="1830388"/>
          <p14:tracePt t="177249" x="8037513" y="1822450"/>
          <p14:tracePt t="177266" x="8054975" y="1822450"/>
          <p14:tracePt t="177283" x="8081963" y="1822450"/>
          <p14:tracePt t="177299" x="8089900" y="1822450"/>
          <p14:tracePt t="177316" x="8108950" y="1822450"/>
          <p14:tracePt t="177333" x="8135938" y="1822450"/>
          <p14:tracePt t="177350" x="8153400" y="1822450"/>
          <p14:tracePt t="177366" x="8170863" y="1822450"/>
          <p14:tracePt t="177383" x="8197850" y="1830388"/>
          <p14:tracePt t="177400" x="8224838" y="1830388"/>
          <p14:tracePt t="177416" x="8251825" y="1839913"/>
          <p14:tracePt t="177433" x="8278813" y="1849438"/>
          <p14:tracePt t="177449" x="8331200" y="1866900"/>
          <p14:tracePt t="177466" x="8358188" y="1874838"/>
          <p14:tracePt t="177483" x="8367713" y="1874838"/>
          <p14:tracePt t="177522" x="8375650" y="1874838"/>
          <p14:tracePt t="177553" x="8385175" y="1874838"/>
          <p14:tracePt t="177576" x="8394700" y="1874838"/>
          <p14:tracePt t="177584" x="8394700" y="1884363"/>
          <p14:tracePt t="177600" x="8402638" y="1884363"/>
          <p14:tracePt t="177601" x="8412163" y="1893888"/>
          <p14:tracePt t="177616" x="8421688" y="1901825"/>
          <p14:tracePt t="177633" x="8429625" y="1911350"/>
          <p14:tracePt t="177649" x="8439150" y="1920875"/>
          <p14:tracePt t="177666" x="8439150" y="1946275"/>
          <p14:tracePt t="177683" x="8447088" y="1965325"/>
          <p14:tracePt t="177699" x="8456613" y="1982788"/>
          <p14:tracePt t="177717" x="8456613" y="1992313"/>
          <p14:tracePt t="177772" x="8456613" y="2000250"/>
          <p14:tracePt t="177818" x="8456613" y="2009775"/>
          <p14:tracePt t="177866" x="8456613" y="2017713"/>
          <p14:tracePt t="177890" x="8456613" y="2027238"/>
          <p14:tracePt t="177912" x="8456613" y="2036763"/>
          <p14:tracePt t="177936" x="8456613" y="2044700"/>
          <p14:tracePt t="177960" x="8456613" y="2054225"/>
          <p14:tracePt t="177990" x="8456613" y="2063750"/>
          <p14:tracePt t="178014" x="8456613" y="2071688"/>
          <p14:tracePt t="178038" x="8447088" y="2081213"/>
          <p14:tracePt t="178069" x="8447088" y="2089150"/>
          <p14:tracePt t="178076" x="8439150" y="2089150"/>
          <p14:tracePt t="178093" x="8439150" y="2098675"/>
          <p14:tracePt t="178108" x="8439150" y="2108200"/>
          <p14:tracePt t="178132" x="8439150" y="2116138"/>
          <p14:tracePt t="178148" x="8429625" y="2125663"/>
          <p14:tracePt t="178156" x="8421688" y="2152650"/>
          <p14:tracePt t="178166" x="8421688" y="2160588"/>
          <p14:tracePt t="178183" x="8421688" y="2170113"/>
          <p14:tracePt t="178200" x="8421688" y="2179638"/>
          <p14:tracePt t="178500" x="8412163" y="2187575"/>
          <p14:tracePt t="180851" x="0" y="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Instructions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588547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0.8|180.3|1.4|1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24.3|121|1|9|1.3|17.6|57.1|10.1|0.9|59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1.1|39.6|53.8|1.3|28.5|8.6|14.4|5|68.8|28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1|3.4|21.9|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7|24.6|55.4|36.6|31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|58.6|12.6|96.1|113.8|124.3|15.9|52.2|74.2|61.9|7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69.3|18.9|11|3.6|31|1.9|7|2.7|2.8|6.3|1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83.6|13.8|9.2|119|19.5|52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8.7|4.5|10.1|17.5|3.5|17.2|43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0.9|11|1|56|12.7|35|112.5|52.8|6|21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0.8|4.8|5.7|35.3|23.9|7.2|127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1|28.9|54.8|1.3|10|47.7|7.5|40.8"/>
</p:tagLst>
</file>

<file path=ppt/theme/theme1.xml><?xml version="1.0" encoding="utf-8"?>
<a:theme xmlns:a="http://schemas.openxmlformats.org/drawingml/2006/main" name="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Neo Sans Intel" pitchFamily="34" charset="0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01C71F511A342A8CE5D878AC6A5A2" ma:contentTypeVersion="1" ma:contentTypeDescription="Create a new document." ma:contentTypeScope="" ma:versionID="7780538ac0ddf0014d7399d2d91bbce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E76FF6-93BD-4804-AFC1-41781557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4A94C8E-3E2B-4AD9-8D67-7815198BE085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mdsp_2011</Template>
  <TotalTime>6623</TotalTime>
  <Words>1589</Words>
  <Application>Microsoft Office PowerPoint</Application>
  <PresentationFormat>On-screen Show (4:3)</PresentationFormat>
  <Paragraphs>252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mdsp_2011</vt:lpstr>
      <vt:lpstr>Basics of MIPS ISA</vt:lpstr>
      <vt:lpstr>Layers of Abstraction in Computes Science (CS)</vt:lpstr>
      <vt:lpstr>What is ISA</vt:lpstr>
      <vt:lpstr>Example of ISA and their uArches: MIPS</vt:lpstr>
      <vt:lpstr>MIPS: Register-To-Register, Three Address</vt:lpstr>
      <vt:lpstr>MIPS Registers</vt:lpstr>
      <vt:lpstr>MIPS Register File</vt:lpstr>
      <vt:lpstr>MIPS Register Names</vt:lpstr>
      <vt:lpstr>MIPS Instructions</vt:lpstr>
      <vt:lpstr>R-type Format</vt:lpstr>
      <vt:lpstr>Immediate Operands</vt:lpstr>
      <vt:lpstr>I-type Format for ALU Instructions</vt:lpstr>
      <vt:lpstr>I-type Format for Loads/Stores</vt:lpstr>
      <vt:lpstr>I-type Format for Branches</vt:lpstr>
      <vt:lpstr>J-type format</vt:lpstr>
      <vt:lpstr>MIPS ALU with Register File</vt:lpstr>
      <vt:lpstr>A2: MIPS Disassembler</vt:lpstr>
      <vt:lpstr>What is disassembler</vt:lpstr>
      <vt:lpstr>Static and runtime disassembler</vt:lpstr>
      <vt:lpstr>C-style union</vt:lpstr>
      <vt:lpstr>ISA table</vt:lpstr>
      <vt:lpstr>More information and deadlines</vt:lpstr>
      <vt:lpstr>Test announcement</vt:lpstr>
      <vt:lpstr>Thank You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MDSP 2011 Intro</dc:title>
  <dc:creator>atitov</dc:creator>
  <cp:lastModifiedBy>Kryukov, Pavel I</cp:lastModifiedBy>
  <cp:revision>365</cp:revision>
  <dcterms:created xsi:type="dcterms:W3CDTF">2011-10-24T08:13:52Z</dcterms:created>
  <dcterms:modified xsi:type="dcterms:W3CDTF">2014-11-08T13:07:26Z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0x0101006F401C71F511A342A8CE5D878AC6A5A2</vt:lpwstr>
  </property>
</Properties>
</file>