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840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9/12/2018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 smtClean="0"/>
              <a:t>Digital Integrated Circuits Design</a:t>
            </a:r>
            <a:br>
              <a:rPr lang="en-US" sz="4800" dirty="0" smtClean="0"/>
            </a:br>
            <a:r>
              <a:rPr lang="en-US" sz="4400" dirty="0" smtClean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Alexander Titov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</a:t>
            </a:r>
            <a:r>
              <a:rPr lang="en-US" sz="2400" dirty="0" smtClean="0">
                <a:latin typeface="+mj-lt"/>
              </a:rPr>
              <a:t>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Smaller battery -&gt; smaller devices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 smtClean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 smtClean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</a:t>
            </a:r>
            <a:r>
              <a:rPr lang="en-US" sz="2400" dirty="0" smtClean="0">
                <a:latin typeface="+mj-lt"/>
              </a:rPr>
              <a:t>large </a:t>
            </a:r>
            <a:r>
              <a:rPr lang="en-US" sz="2400" dirty="0">
                <a:latin typeface="+mj-lt"/>
              </a:rPr>
              <a:t>data </a:t>
            </a:r>
            <a:r>
              <a:rPr lang="en-US" sz="2400" dirty="0" smtClean="0">
                <a:latin typeface="+mj-lt"/>
              </a:rPr>
              <a:t>centers 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>
                <a:latin typeface="+mj-lt"/>
              </a:rPr>
              <a:t>Reasonable cooling systems cannot handle </a:t>
            </a:r>
            <a:r>
              <a:rPr lang="en-US" dirty="0" smtClean="0">
                <a:latin typeface="+mj-lt"/>
              </a:rPr>
              <a:t>more power</a:t>
            </a:r>
            <a:endParaRPr lang="en-US" sz="2800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Power Wall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</a:t>
            </a:r>
            <a:r>
              <a:rPr lang="en-US" b="1" dirty="0" smtClean="0">
                <a:latin typeface="+mj-lt"/>
              </a:rPr>
              <a:t>dynamic</a:t>
            </a:r>
            <a:r>
              <a:rPr lang="en-US" dirty="0" smtClean="0">
                <a:latin typeface="+mj-lt"/>
              </a:rPr>
              <a:t> + static</a:t>
            </a:r>
          </a:p>
          <a:p>
            <a:r>
              <a:rPr lang="en-US" dirty="0" smtClean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Two components: dynamic + </a:t>
            </a:r>
            <a:r>
              <a:rPr lang="en-US" b="1" dirty="0" smtClean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1/4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19/24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11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8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CS Triangle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All three are very important</a:t>
            </a:r>
          </a:p>
          <a:p>
            <a:r>
              <a:rPr lang="en-US" sz="2800" dirty="0" smtClean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 smtClean="0">
                <a:latin typeface="+mj-lt"/>
              </a:rPr>
              <a:t>Different products (mobile, server, etc</a:t>
            </a:r>
            <a:r>
              <a:rPr lang="en-US" sz="2800" dirty="0"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>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 smtClean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9/12/2018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864</Words>
  <Application>Microsoft Office PowerPoint</Application>
  <PresentationFormat>Widescreen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Titov, Alexandr</cp:lastModifiedBy>
  <cp:revision>89</cp:revision>
  <dcterms:created xsi:type="dcterms:W3CDTF">2015-09-06T19:48:52Z</dcterms:created>
  <dcterms:modified xsi:type="dcterms:W3CDTF">2018-10-08T10:17:52Z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accc4303-5663-45d7-8450-8157c7d9c385</vt:lpwstr>
  </property>
  <property fmtid="{D5CDD505-2E9C-101B-9397-08002B2CF9AE}" pid="3" name="CTP_TimeStamp">
    <vt:lpwstr>2018-10-08 10:17:52Z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