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8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2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84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5125"/>
            <a:ext cx="116452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5125"/>
            <a:ext cx="34260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3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0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5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69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5625"/>
            <a:ext cx="22952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5625"/>
            <a:ext cx="229528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4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5127"/>
            <a:ext cx="465808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5"/>
            <a:ext cx="22847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505075"/>
            <a:ext cx="229599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7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9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06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7427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77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7427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6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7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6853-C7D8-4B4E-B3C3-7E1744E67BC6}" type="datetimeFigureOut">
              <a:rPr lang="en-AU" smtClean="0"/>
              <a:t>30/06/2021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2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C7AD5-7B23-4B70-B3FC-5D6E3DD39B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4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58E1DD-48E8-4BFA-94E3-DF6AB74A4369}"/>
                  </a:ext>
                </a:extLst>
              </p:cNvPr>
              <p:cNvSpPr txBox="1"/>
              <p:nvPr/>
            </p:nvSpPr>
            <p:spPr>
              <a:xfrm>
                <a:off x="441260" y="1340838"/>
                <a:ext cx="2181088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180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58E1DD-48E8-4BFA-94E3-DF6AB74A4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0" y="1340838"/>
                <a:ext cx="2181088" cy="369460"/>
              </a:xfrm>
              <a:prstGeom prst="rect">
                <a:avLst/>
              </a:prstGeom>
              <a:blipFill>
                <a:blip r:embed="rId2"/>
                <a:stretch>
                  <a:fillRect r="-86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24D526-F641-4CC8-99CD-8F565C3F8F04}"/>
                  </a:ext>
                </a:extLst>
              </p:cNvPr>
              <p:cNvSpPr txBox="1"/>
              <p:nvPr/>
            </p:nvSpPr>
            <p:spPr>
              <a:xfrm>
                <a:off x="321773" y="3993204"/>
                <a:ext cx="2633138" cy="646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1801" dirty="0"/>
              </a:p>
              <a:p>
                <a:pPr/>
                <a:endParaRPr lang="en-AU" sz="180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24D526-F641-4CC8-99CD-8F565C3F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73" y="3993204"/>
                <a:ext cx="2633138" cy="646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2F44AA-31DA-4920-90C1-1A004DC1BEFB}"/>
              </a:ext>
            </a:extLst>
          </p:cNvPr>
          <p:cNvCxnSpPr>
            <a:cxnSpLocks/>
          </p:cNvCxnSpPr>
          <p:nvPr/>
        </p:nvCxnSpPr>
        <p:spPr>
          <a:xfrm flipH="1" flipV="1">
            <a:off x="2183252" y="3721853"/>
            <a:ext cx="267173" cy="355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886A37-4A27-4A80-AC0E-D08A28E89C29}"/>
              </a:ext>
            </a:extLst>
          </p:cNvPr>
          <p:cNvCxnSpPr>
            <a:cxnSpLocks/>
          </p:cNvCxnSpPr>
          <p:nvPr/>
        </p:nvCxnSpPr>
        <p:spPr>
          <a:xfrm flipV="1">
            <a:off x="821650" y="3721853"/>
            <a:ext cx="1052460" cy="355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F41C40-4BCE-4F5C-9579-510EBB03B306}"/>
                  </a:ext>
                </a:extLst>
              </p:cNvPr>
              <p:cNvSpPr txBox="1"/>
              <p:nvPr/>
            </p:nvSpPr>
            <p:spPr>
              <a:xfrm>
                <a:off x="217364" y="4751706"/>
                <a:ext cx="2841957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̅"/>
                        <m:ctrlPr>
                          <a:rPr lang="en-AU" sz="18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180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̅"/>
                        <m:ctrlPr>
                          <a:rPr lang="en-AU" sz="180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AU" sz="18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AU" sz="180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80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F41C40-4BCE-4F5C-9579-510EBB03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64" y="4751706"/>
                <a:ext cx="2841957" cy="369460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C3E8D3-187D-426F-BAA9-1EB192DDAD61}"/>
              </a:ext>
            </a:extLst>
          </p:cNvPr>
          <p:cNvCxnSpPr>
            <a:cxnSpLocks/>
          </p:cNvCxnSpPr>
          <p:nvPr/>
        </p:nvCxnSpPr>
        <p:spPr>
          <a:xfrm flipH="1" flipV="1">
            <a:off x="1808731" y="4370905"/>
            <a:ext cx="1057214" cy="353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230964-8738-4B11-AFB4-FE5E9D1A8248}"/>
              </a:ext>
            </a:extLst>
          </p:cNvPr>
          <p:cNvCxnSpPr>
            <a:cxnSpLocks/>
          </p:cNvCxnSpPr>
          <p:nvPr/>
        </p:nvCxnSpPr>
        <p:spPr>
          <a:xfrm flipV="1">
            <a:off x="350837" y="4370905"/>
            <a:ext cx="1117116" cy="353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4A3C6C-15BB-4BCF-BA6A-788E729E17D6}"/>
                  </a:ext>
                </a:extLst>
              </p:cNvPr>
              <p:cNvSpPr txBox="1"/>
              <p:nvPr/>
            </p:nvSpPr>
            <p:spPr>
              <a:xfrm>
                <a:off x="-228998" y="5524433"/>
                <a:ext cx="3825241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1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sz="180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AU" sz="1801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AU" sz="180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1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AU" sz="180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801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AU" sz="180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1801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AU" sz="180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801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AU" sz="180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4A3C6C-15BB-4BCF-BA6A-788E729E1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998" y="5524433"/>
                <a:ext cx="3825241" cy="507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078055-830C-4C3F-98B0-1C0C75826147}"/>
              </a:ext>
            </a:extLst>
          </p:cNvPr>
          <p:cNvCxnSpPr>
            <a:cxnSpLocks/>
          </p:cNvCxnSpPr>
          <p:nvPr/>
        </p:nvCxnSpPr>
        <p:spPr>
          <a:xfrm flipH="1">
            <a:off x="2783799" y="5148782"/>
            <a:ext cx="82146" cy="385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285A39-C585-4164-B7B4-264442DA3377}"/>
              </a:ext>
            </a:extLst>
          </p:cNvPr>
          <p:cNvCxnSpPr>
            <a:cxnSpLocks/>
          </p:cNvCxnSpPr>
          <p:nvPr/>
        </p:nvCxnSpPr>
        <p:spPr>
          <a:xfrm flipH="1">
            <a:off x="622058" y="5148782"/>
            <a:ext cx="1016284" cy="385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DC4BDB-9A29-4572-BD90-64E7E74AC36D}"/>
              </a:ext>
            </a:extLst>
          </p:cNvPr>
          <p:cNvGrpSpPr/>
          <p:nvPr/>
        </p:nvGrpSpPr>
        <p:grpSpPr>
          <a:xfrm rot="16200000">
            <a:off x="1487159" y="2321872"/>
            <a:ext cx="838200" cy="416822"/>
            <a:chOff x="9641490" y="5052060"/>
            <a:chExt cx="838200" cy="41682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E14CDE-E9F0-4D70-A7A2-C432F1977280}"/>
                </a:ext>
              </a:extLst>
            </p:cNvPr>
            <p:cNvSpPr/>
            <p:nvPr/>
          </p:nvSpPr>
          <p:spPr>
            <a:xfrm>
              <a:off x="9641490" y="5052060"/>
              <a:ext cx="830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0235E9-9575-4DBA-BE81-D551BEE479DB}"/>
                </a:ext>
              </a:extLst>
            </p:cNvPr>
            <p:cNvSpPr/>
            <p:nvPr/>
          </p:nvSpPr>
          <p:spPr>
            <a:xfrm>
              <a:off x="10157416" y="5099549"/>
              <a:ext cx="277634" cy="27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FE27D9-86E0-4430-AF69-864A56C91F99}"/>
                </a:ext>
              </a:extLst>
            </p:cNvPr>
            <p:cNvSpPr/>
            <p:nvPr/>
          </p:nvSpPr>
          <p:spPr>
            <a:xfrm>
              <a:off x="9742126" y="5421392"/>
              <a:ext cx="628694" cy="47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45BA32-07DB-462F-B3EF-D251EDE0CE7B}"/>
                </a:ext>
              </a:extLst>
            </p:cNvPr>
            <p:cNvSpPr txBox="1"/>
            <p:nvPr/>
          </p:nvSpPr>
          <p:spPr>
            <a:xfrm>
              <a:off x="9649111" y="5057079"/>
              <a:ext cx="830579" cy="3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cuda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2F51D7C-B11A-496E-A1E6-190E3699F3EF}"/>
              </a:ext>
            </a:extLst>
          </p:cNvPr>
          <p:cNvGrpSpPr/>
          <p:nvPr/>
        </p:nvGrpSpPr>
        <p:grpSpPr>
          <a:xfrm rot="16200000">
            <a:off x="589509" y="2315065"/>
            <a:ext cx="838200" cy="416822"/>
            <a:chOff x="9641490" y="5052060"/>
            <a:chExt cx="838200" cy="41682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6596DB-B15B-46D2-97F5-E7E617AD862F}"/>
                </a:ext>
              </a:extLst>
            </p:cNvPr>
            <p:cNvSpPr/>
            <p:nvPr/>
          </p:nvSpPr>
          <p:spPr>
            <a:xfrm>
              <a:off x="9641490" y="5052060"/>
              <a:ext cx="830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75733B-BF60-4E06-A280-1D6046AE285B}"/>
                </a:ext>
              </a:extLst>
            </p:cNvPr>
            <p:cNvSpPr/>
            <p:nvPr/>
          </p:nvSpPr>
          <p:spPr>
            <a:xfrm>
              <a:off x="10157416" y="5099549"/>
              <a:ext cx="277634" cy="27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95F5EF-EBF3-43E6-A908-8198FB9782BC}"/>
                </a:ext>
              </a:extLst>
            </p:cNvPr>
            <p:cNvSpPr/>
            <p:nvPr/>
          </p:nvSpPr>
          <p:spPr>
            <a:xfrm>
              <a:off x="9742126" y="5421392"/>
              <a:ext cx="628694" cy="47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7629FC-EC2D-4AE9-8DC9-42D7190411E2}"/>
                </a:ext>
              </a:extLst>
            </p:cNvPr>
            <p:cNvSpPr txBox="1"/>
            <p:nvPr/>
          </p:nvSpPr>
          <p:spPr>
            <a:xfrm>
              <a:off x="9649111" y="5057079"/>
              <a:ext cx="830579" cy="3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cuda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31DEDB-4113-4FCF-B589-FDA1C1C1AB23}"/>
              </a:ext>
            </a:extLst>
          </p:cNvPr>
          <p:cNvGrpSpPr/>
          <p:nvPr/>
        </p:nvGrpSpPr>
        <p:grpSpPr>
          <a:xfrm rot="16200000">
            <a:off x="2285930" y="2321874"/>
            <a:ext cx="838200" cy="416822"/>
            <a:chOff x="9641490" y="5052060"/>
            <a:chExt cx="838200" cy="41682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6C4DA4-E87D-4658-9046-4C9A0C576817}"/>
                </a:ext>
              </a:extLst>
            </p:cNvPr>
            <p:cNvSpPr/>
            <p:nvPr/>
          </p:nvSpPr>
          <p:spPr>
            <a:xfrm>
              <a:off x="9641490" y="5052060"/>
              <a:ext cx="830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1088BAC-8FFE-4298-97A1-24084F987997}"/>
                </a:ext>
              </a:extLst>
            </p:cNvPr>
            <p:cNvSpPr/>
            <p:nvPr/>
          </p:nvSpPr>
          <p:spPr>
            <a:xfrm>
              <a:off x="10157416" y="5099549"/>
              <a:ext cx="277634" cy="27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C253D73-B7B8-473B-AAD8-81F3864A9151}"/>
                </a:ext>
              </a:extLst>
            </p:cNvPr>
            <p:cNvSpPr/>
            <p:nvPr/>
          </p:nvSpPr>
          <p:spPr>
            <a:xfrm>
              <a:off x="9742126" y="5421392"/>
              <a:ext cx="628694" cy="47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42C3FA1-2616-4F6A-8D16-1DE0EA1D5FF0}"/>
                </a:ext>
              </a:extLst>
            </p:cNvPr>
            <p:cNvSpPr txBox="1"/>
            <p:nvPr/>
          </p:nvSpPr>
          <p:spPr>
            <a:xfrm>
              <a:off x="9649111" y="5057079"/>
              <a:ext cx="830579" cy="3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cuda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7A92CED-1258-45F2-8B0D-651B9A081A47}"/>
              </a:ext>
            </a:extLst>
          </p:cNvPr>
          <p:cNvGrpSpPr/>
          <p:nvPr/>
        </p:nvGrpSpPr>
        <p:grpSpPr>
          <a:xfrm rot="16200000">
            <a:off x="98515" y="2321874"/>
            <a:ext cx="838200" cy="416822"/>
            <a:chOff x="9641490" y="5052060"/>
            <a:chExt cx="838200" cy="41682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C1209AA-4A6E-4924-AE74-D615079C7C01}"/>
                </a:ext>
              </a:extLst>
            </p:cNvPr>
            <p:cNvSpPr/>
            <p:nvPr/>
          </p:nvSpPr>
          <p:spPr>
            <a:xfrm>
              <a:off x="9641490" y="5052060"/>
              <a:ext cx="830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AD2490B-8C86-48FE-85FA-1DFEA3FF733C}"/>
                </a:ext>
              </a:extLst>
            </p:cNvPr>
            <p:cNvSpPr/>
            <p:nvPr/>
          </p:nvSpPr>
          <p:spPr>
            <a:xfrm>
              <a:off x="10157416" y="5099549"/>
              <a:ext cx="277634" cy="2776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257D4A-3FBD-4B69-8CD9-6CEF56EB18AC}"/>
                </a:ext>
              </a:extLst>
            </p:cNvPr>
            <p:cNvSpPr/>
            <p:nvPr/>
          </p:nvSpPr>
          <p:spPr>
            <a:xfrm>
              <a:off x="9742126" y="5421392"/>
              <a:ext cx="628694" cy="47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801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742041-4BD5-4542-93C0-01F7D9488285}"/>
                </a:ext>
              </a:extLst>
            </p:cNvPr>
            <p:cNvSpPr txBox="1"/>
            <p:nvPr/>
          </p:nvSpPr>
          <p:spPr>
            <a:xfrm>
              <a:off x="9649111" y="5057079"/>
              <a:ext cx="830579" cy="307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cuda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DBDCF9-8347-4409-9EA7-3BF38A5276F2}"/>
                  </a:ext>
                </a:extLst>
              </p:cNvPr>
              <p:cNvSpPr txBox="1"/>
              <p:nvPr/>
            </p:nvSpPr>
            <p:spPr>
              <a:xfrm>
                <a:off x="1243475" y="2327145"/>
                <a:ext cx="394868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sz="180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DBDCF9-8347-4409-9EA7-3BF38A52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75" y="2327145"/>
                <a:ext cx="394868" cy="369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784F76-25AB-43F9-8EE5-2DB7470883A7}"/>
                  </a:ext>
                </a:extLst>
              </p:cNvPr>
              <p:cNvSpPr txBox="1"/>
              <p:nvPr/>
            </p:nvSpPr>
            <p:spPr>
              <a:xfrm>
                <a:off x="2119091" y="2327145"/>
                <a:ext cx="394868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AU" sz="1801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1784F76-25AB-43F9-8EE5-2DB74708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091" y="2327145"/>
                <a:ext cx="394868" cy="369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3B9DFF-0269-4A0D-B20A-749661206F37}"/>
              </a:ext>
            </a:extLst>
          </p:cNvPr>
          <p:cNvCxnSpPr>
            <a:cxnSpLocks/>
          </p:cNvCxnSpPr>
          <p:nvPr/>
        </p:nvCxnSpPr>
        <p:spPr>
          <a:xfrm>
            <a:off x="1683623" y="1710171"/>
            <a:ext cx="198885" cy="35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0BBB14-CE70-4281-BA51-791760ABD14D}"/>
              </a:ext>
            </a:extLst>
          </p:cNvPr>
          <p:cNvCxnSpPr>
            <a:cxnSpLocks/>
          </p:cNvCxnSpPr>
          <p:nvPr/>
        </p:nvCxnSpPr>
        <p:spPr>
          <a:xfrm>
            <a:off x="2374502" y="1713571"/>
            <a:ext cx="297362" cy="35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6A4A8A-32E8-4C6A-A85C-2A9CC7BE3ED5}"/>
              </a:ext>
            </a:extLst>
          </p:cNvPr>
          <p:cNvCxnSpPr>
            <a:cxnSpLocks/>
          </p:cNvCxnSpPr>
          <p:nvPr/>
        </p:nvCxnSpPr>
        <p:spPr>
          <a:xfrm flipH="1">
            <a:off x="984858" y="1710171"/>
            <a:ext cx="29945" cy="35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7D7657-F143-4A8F-8EE9-A10FD606C681}"/>
              </a:ext>
            </a:extLst>
          </p:cNvPr>
          <p:cNvCxnSpPr>
            <a:cxnSpLocks/>
          </p:cNvCxnSpPr>
          <p:nvPr/>
        </p:nvCxnSpPr>
        <p:spPr>
          <a:xfrm flipH="1">
            <a:off x="490776" y="1714790"/>
            <a:ext cx="135388" cy="34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C4E453-3A8A-4068-94DC-852C0F488EAF}"/>
                  </a:ext>
                </a:extLst>
              </p:cNvPr>
              <p:cNvSpPr txBox="1"/>
              <p:nvPr/>
            </p:nvSpPr>
            <p:spPr>
              <a:xfrm>
                <a:off x="519249" y="616328"/>
                <a:ext cx="2181088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180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5C4E453-3A8A-4068-94DC-852C0F48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9" y="616328"/>
                <a:ext cx="2181088" cy="369460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9738C28E-B358-4904-AC84-A3FEE3FCCEC5}"/>
              </a:ext>
            </a:extLst>
          </p:cNvPr>
          <p:cNvGrpSpPr/>
          <p:nvPr/>
        </p:nvGrpSpPr>
        <p:grpSpPr>
          <a:xfrm>
            <a:off x="533516" y="985660"/>
            <a:ext cx="2163669" cy="401387"/>
            <a:chOff x="4100698" y="1177547"/>
            <a:chExt cx="1879239" cy="40138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53DB861-6AA6-44BE-A483-CB8787299D3A}"/>
                </a:ext>
              </a:extLst>
            </p:cNvPr>
            <p:cNvCxnSpPr/>
            <p:nvPr/>
          </p:nvCxnSpPr>
          <p:spPr>
            <a:xfrm>
              <a:off x="5181165" y="1177547"/>
              <a:ext cx="798772" cy="39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651D4DA-5F59-4065-9502-07222230F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698" y="1184354"/>
              <a:ext cx="798772" cy="3945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A527FE-EE63-4BF4-9153-5B6BB58F5D34}"/>
                  </a:ext>
                </a:extLst>
              </p:cNvPr>
              <p:cNvSpPr txBox="1"/>
              <p:nvPr/>
            </p:nvSpPr>
            <p:spPr>
              <a:xfrm>
                <a:off x="519249" y="3321364"/>
                <a:ext cx="2181088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AU" sz="18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AU" sz="180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sz="180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en-AU" sz="180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80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BA527FE-EE63-4BF4-9153-5B6BB58F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9" y="3321364"/>
                <a:ext cx="2181088" cy="393121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C0A4F59-101B-4BD4-8926-6A86CFBAA3A2}"/>
              </a:ext>
            </a:extLst>
          </p:cNvPr>
          <p:cNvCxnSpPr>
            <a:cxnSpLocks/>
          </p:cNvCxnSpPr>
          <p:nvPr/>
        </p:nvCxnSpPr>
        <p:spPr>
          <a:xfrm flipH="1">
            <a:off x="1063651" y="3017591"/>
            <a:ext cx="634190" cy="356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5CD0ACE-2C11-4874-9EC7-9B1E4E5232BD}"/>
              </a:ext>
            </a:extLst>
          </p:cNvPr>
          <p:cNvCxnSpPr>
            <a:cxnSpLocks/>
          </p:cNvCxnSpPr>
          <p:nvPr/>
        </p:nvCxnSpPr>
        <p:spPr>
          <a:xfrm>
            <a:off x="2133719" y="3023795"/>
            <a:ext cx="55849" cy="34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2A0FE16-82AC-41C3-9CA6-0C67660F838C}"/>
              </a:ext>
            </a:extLst>
          </p:cNvPr>
          <p:cNvSpPr txBox="1"/>
          <p:nvPr/>
        </p:nvSpPr>
        <p:spPr>
          <a:xfrm>
            <a:off x="3283844" y="1710170"/>
            <a:ext cx="192770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evolution distributed over many GPU cores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D5D280-06A1-4CC2-ADB5-5ADADA999BF4}"/>
              </a:ext>
            </a:extLst>
          </p:cNvPr>
          <p:cNvSpPr txBox="1"/>
          <p:nvPr/>
        </p:nvSpPr>
        <p:spPr>
          <a:xfrm>
            <a:off x="3283844" y="3233319"/>
            <a:ext cx="1927701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rotating frame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7475B9E-5E38-479D-B712-3E19D47FFDAE}"/>
              </a:ext>
            </a:extLst>
          </p:cNvPr>
          <p:cNvSpPr txBox="1"/>
          <p:nvPr/>
        </p:nvSpPr>
        <p:spPr>
          <a:xfrm>
            <a:off x="3283844" y="4033307"/>
            <a:ext cx="19277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Unitary time steps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D9EE6B6-5D3A-4FF4-869C-76F9D89F9674}"/>
              </a:ext>
            </a:extLst>
          </p:cNvPr>
          <p:cNvSpPr txBox="1"/>
          <p:nvPr/>
        </p:nvSpPr>
        <p:spPr>
          <a:xfrm>
            <a:off x="3283844" y="4755545"/>
            <a:ext cx="19277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Magnus integrator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D81BFB-1102-4299-ABD4-5088E501910B}"/>
              </a:ext>
            </a:extLst>
          </p:cNvPr>
          <p:cNvSpPr txBox="1"/>
          <p:nvPr/>
        </p:nvSpPr>
        <p:spPr>
          <a:xfrm>
            <a:off x="3283844" y="5316203"/>
            <a:ext cx="192770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Lie-Trotter exponentiator with residual squaring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B552AE7-88DF-4865-8261-BC789186A5C4}"/>
              </a:ext>
            </a:extLst>
          </p:cNvPr>
          <p:cNvCxnSpPr>
            <a:cxnSpLocks/>
            <a:stCxn id="129" idx="1"/>
          </p:cNvCxnSpPr>
          <p:nvPr/>
        </p:nvCxnSpPr>
        <p:spPr>
          <a:xfrm flipH="1" flipV="1">
            <a:off x="2544103" y="4217975"/>
            <a:ext cx="739740" cy="63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5B86DFC9-93D2-4A47-A9D1-15CDD9F0A577}"/>
              </a:ext>
            </a:extLst>
          </p:cNvPr>
          <p:cNvSpPr/>
          <p:nvPr/>
        </p:nvSpPr>
        <p:spPr>
          <a:xfrm>
            <a:off x="3075083" y="1387046"/>
            <a:ext cx="200740" cy="1621500"/>
          </a:xfrm>
          <a:prstGeom prst="rightBrace">
            <a:avLst>
              <a:gd name="adj1" fmla="val 8333"/>
              <a:gd name="adj2" fmla="val 495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EA5686E-5B52-4978-BEE9-1B8A25F78FB7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2954911" y="4940276"/>
            <a:ext cx="328932" cy="69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4EBC359-19B9-4927-A0C2-81DCA0FFCA66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2821739" y="5777870"/>
            <a:ext cx="462104" cy="19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987A10E-62A2-4776-BD0C-68EAB4E62836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2243759" y="3556486"/>
            <a:ext cx="1040084" cy="12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0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69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Tritt</dc:creator>
  <cp:lastModifiedBy>Alexander Tritt</cp:lastModifiedBy>
  <cp:revision>14</cp:revision>
  <dcterms:created xsi:type="dcterms:W3CDTF">2021-06-30T06:16:44Z</dcterms:created>
  <dcterms:modified xsi:type="dcterms:W3CDTF">2021-06-30T07:36:37Z</dcterms:modified>
</cp:coreProperties>
</file>