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683" r:id="rId5"/>
    <p:sldId id="684" r:id="rId6"/>
    <p:sldId id="685" r:id="rId7"/>
    <p:sldId id="686" r:id="rId8"/>
    <p:sldId id="687" r:id="rId9"/>
    <p:sldId id="688" r:id="rId10"/>
    <p:sldId id="689" r:id="rId11"/>
    <p:sldId id="690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3" name="Leonardo Hernández Rodríguez" initials="LHR [37]" lastIdx="1" clrIdx="42">
    <p:extLst/>
  </p:cmAuthor>
  <p:cmAuthor id="1" name="Mauricio Hernández" initials="MH" lastIdx="7" clrIdx="0"/>
  <p:cmAuthor id="44" name="Leonardo Hernández Rodríguez" initials="LHR [38]" lastIdx="1" clrIdx="43">
    <p:extLst/>
  </p:cmAuthor>
  <p:cmAuthor id="2" name="Carolina Toro Bedoya" initials="CTB" lastIdx="23" clrIdx="1">
    <p:extLst/>
  </p:cmAuthor>
  <p:cmAuthor id="45" name="Leonardo Hernández Rodríguez" initials="LHR [39]" lastIdx="1" clrIdx="44">
    <p:extLst/>
  </p:cmAuthor>
  <p:cmAuthor id="3" name="Melissa" initials="M" lastIdx="62" clrIdx="2"/>
  <p:cmAuthor id="46" name="Leonardo Hernández Rodríguez" initials="LHR [40]" lastIdx="1" clrIdx="45">
    <p:extLst/>
  </p:cmAuthor>
  <p:cmAuthor id="4" name="Diana" initials="D" lastIdx="10" clrIdx="3"/>
  <p:cmAuthor id="47" name="Leonardo Hernández Rodríguez" initials="LHR [41]" lastIdx="1" clrIdx="46">
    <p:extLst/>
  </p:cmAuthor>
  <p:cmAuthor id="5" name="Comité Autoevaluación ISC - MS" initials="CAI-M" lastIdx="1" clrIdx="4">
    <p:extLst/>
  </p:cmAuthor>
  <p:cmAuthor id="48" name="Leonardo Hernández Rodríguez" initials="LHR [42]" lastIdx="1" clrIdx="47">
    <p:extLst/>
  </p:cmAuthor>
  <p:cmAuthor id="6" name="Comité Autoevaluación ISC - MS" initials="CAI-M [2]" lastIdx="1" clrIdx="5">
    <p:extLst/>
  </p:cmAuthor>
  <p:cmAuthor id="49" name="Leonardo Hernández Rodríguez" initials="LHR [43]" lastIdx="3" clrIdx="48">
    <p:extLst/>
  </p:cmAuthor>
  <p:cmAuthor id="7" name="Leonardo Hernández Rodríguez" initials="LHR" lastIdx="148" clrIdx="6">
    <p:extLst/>
  </p:cmAuthor>
  <p:cmAuthor id="50" name="Leonardo Hernández Rodríguez" initials="LHR [44]" lastIdx="1" clrIdx="49">
    <p:extLst/>
  </p:cmAuthor>
  <p:cmAuthor id="8" name="Leonardo Hernández Rodríguez" initials="LHR [2]" lastIdx="1" clrIdx="7">
    <p:extLst/>
  </p:cmAuthor>
  <p:cmAuthor id="51" name="Leonardo Hernández Rodríguez" initials="LHR [45]" lastIdx="1" clrIdx="50">
    <p:extLst/>
  </p:cmAuthor>
  <p:cmAuthor id="9" name="Leonardo Hernández Rodríguez" initials="LHR [3]" lastIdx="1" clrIdx="8">
    <p:extLst/>
  </p:cmAuthor>
  <p:cmAuthor id="52" name="Leonardo Hernández Rodríguez" initials="LHR [46]" lastIdx="1" clrIdx="51">
    <p:extLst/>
  </p:cmAuthor>
  <p:cmAuthor id="10" name="Leonardo Hernández Rodríguez" initials="LHR [4]" lastIdx="1" clrIdx="9">
    <p:extLst/>
  </p:cmAuthor>
  <p:cmAuthor id="53" name="Leonardo Hernández Rodríguez" initials="LHR [47]" lastIdx="1" clrIdx="52">
    <p:extLst/>
  </p:cmAuthor>
  <p:cmAuthor id="11" name="Leonardo Hernández Rodríguez" initials="LHR [5]" lastIdx="1" clrIdx="10">
    <p:extLst/>
  </p:cmAuthor>
  <p:cmAuthor id="12" name="Leonardo Hernández Rodríguez" initials="LHR [6]" lastIdx="1" clrIdx="11">
    <p:extLst/>
  </p:cmAuthor>
  <p:cmAuthor id="13" name="Leonardo Hernández Rodríguez" initials="LHR [7]" lastIdx="1" clrIdx="12">
    <p:extLst/>
  </p:cmAuthor>
  <p:cmAuthor id="14" name="Leonardo Hernández Rodríguez" initials="LHR [8]" lastIdx="1" clrIdx="13">
    <p:extLst/>
  </p:cmAuthor>
  <p:cmAuthor id="15" name="Leonardo Hernández Rodríguez" initials="LHR [9]" lastIdx="1" clrIdx="14">
    <p:extLst/>
  </p:cmAuthor>
  <p:cmAuthor id="16" name="Leonardo Hernández Rodríguez" initials="LHR [10]" lastIdx="1" clrIdx="15">
    <p:extLst/>
  </p:cmAuthor>
  <p:cmAuthor id="17" name="Leonardo Hernández Rodríguez" initials="LHR [11]" lastIdx="1" clrIdx="16">
    <p:extLst/>
  </p:cmAuthor>
  <p:cmAuthor id="18" name="Leonardo Hernández Rodríguez" initials="LHR [12]" lastIdx="1" clrIdx="17">
    <p:extLst/>
  </p:cmAuthor>
  <p:cmAuthor id="19" name="Leonardo Hernández Rodríguez" initials="LHR [13]" lastIdx="1" clrIdx="18">
    <p:extLst/>
  </p:cmAuthor>
  <p:cmAuthor id="20" name="Leonardo Hernández Rodríguez" initials="LHR [14]" lastIdx="1" clrIdx="19">
    <p:extLst/>
  </p:cmAuthor>
  <p:cmAuthor id="21" name="Leonardo Hernández Rodríguez" initials="LHR [15]" lastIdx="1" clrIdx="20">
    <p:extLst/>
  </p:cmAuthor>
  <p:cmAuthor id="22" name="Leonardo Hernández Rodríguez" initials="LHR [16]" lastIdx="1" clrIdx="21">
    <p:extLst/>
  </p:cmAuthor>
  <p:cmAuthor id="23" name="Leonardo Hernández Rodríguez" initials="LHR [17]" lastIdx="1" clrIdx="22">
    <p:extLst/>
  </p:cmAuthor>
  <p:cmAuthor id="24" name="Leonardo Hernández Rodríguez" initials="LHR [18]" lastIdx="1" clrIdx="23">
    <p:extLst/>
  </p:cmAuthor>
  <p:cmAuthor id="25" name="Leonardo Hernández Rodríguez" initials="LHR [19]" lastIdx="1" clrIdx="24">
    <p:extLst/>
  </p:cmAuthor>
  <p:cmAuthor id="26" name="Leonardo Hernández Rodríguez" initials="LHR [20]" lastIdx="1" clrIdx="25">
    <p:extLst/>
  </p:cmAuthor>
  <p:cmAuthor id="27" name="Leonardo Hernández Rodríguez" initials="LHR [21]" lastIdx="1" clrIdx="26">
    <p:extLst/>
  </p:cmAuthor>
  <p:cmAuthor id="28" name="Leonardo Hernández Rodríguez" initials="LHR [22]" lastIdx="1" clrIdx="27">
    <p:extLst/>
  </p:cmAuthor>
  <p:cmAuthor id="29" name="Leonardo Hernández Rodríguez" initials="LHR [23]" lastIdx="1" clrIdx="28">
    <p:extLst/>
  </p:cmAuthor>
  <p:cmAuthor id="30" name="Leonardo Hernández Rodríguez" initials="LHR [24]" lastIdx="1" clrIdx="29">
    <p:extLst/>
  </p:cmAuthor>
  <p:cmAuthor id="31" name="Leonardo Hernández Rodríguez" initials="LHR [25]" lastIdx="1" clrIdx="30">
    <p:extLst/>
  </p:cmAuthor>
  <p:cmAuthor id="32" name="Leonardo Hernández Rodríguez" initials="LHR [26]" lastIdx="1" clrIdx="31">
    <p:extLst/>
  </p:cmAuthor>
  <p:cmAuthor id="33" name="Leonardo Hernández Rodríguez" initials="LHR [27]" lastIdx="1" clrIdx="32">
    <p:extLst/>
  </p:cmAuthor>
  <p:cmAuthor id="34" name="Leonardo Hernández Rodríguez" initials="LHR [28]" lastIdx="2" clrIdx="33">
    <p:extLst/>
  </p:cmAuthor>
  <p:cmAuthor id="35" name="Leonardo Hernández Rodríguez" initials="LHR [29]" lastIdx="1" clrIdx="34">
    <p:extLst/>
  </p:cmAuthor>
  <p:cmAuthor id="36" name="Leonardo Hernández Rodríguez" initials="LHR [30]" lastIdx="1" clrIdx="35">
    <p:extLst/>
  </p:cmAuthor>
  <p:cmAuthor id="37" name="Leonardo Hernández Rodríguez" initials="LHR [31]" lastIdx="1" clrIdx="36">
    <p:extLst/>
  </p:cmAuthor>
  <p:cmAuthor id="38" name="Leonardo Hernández Rodríguez" initials="LHR [32]" lastIdx="1" clrIdx="37">
    <p:extLst/>
  </p:cmAuthor>
  <p:cmAuthor id="39" name="Leonardo Hernández Rodríguez" initials="LHR [33]" lastIdx="1" clrIdx="38">
    <p:extLst/>
  </p:cmAuthor>
  <p:cmAuthor id="40" name="Leonardo Hernández Rodríguez" initials="LHR [34]" lastIdx="1" clrIdx="39">
    <p:extLst/>
  </p:cmAuthor>
  <p:cmAuthor id="41" name="Leonardo Hernández Rodríguez" initials="LHR [35]" lastIdx="1" clrIdx="40">
    <p:extLst/>
  </p:cmAuthor>
  <p:cmAuthor id="42" name="Leonardo Hernández Rodríguez" initials="LHR [36]" lastIdx="1" clrIdx="4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23D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3" autoAdjust="0"/>
    <p:restoredTop sz="92895" autoAdjust="0"/>
  </p:normalViewPr>
  <p:slideViewPr>
    <p:cSldViewPr snapToGrid="0" snapToObjects="1">
      <p:cViewPr>
        <p:scale>
          <a:sx n="60" d="100"/>
          <a:sy n="60" d="100"/>
        </p:scale>
        <p:origin x="-906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37AE9-C5AB-4FFB-98FB-C1725AB0CFAC}" type="datetimeFigureOut">
              <a:rPr lang="es-CO" smtClean="0"/>
              <a:t>10/05/2018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E5FED-D91C-4F86-8ABA-C56DB2F16B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6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E5FED-D91C-4F86-8ABA-C56DB2F16BDD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0618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3382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6FEFCB-B519-429E-9864-3A6D755D35E1}" type="slidenum">
              <a:rPr lang="es-CO" sz="1200">
                <a:latin typeface="Calibri" pitchFamily="34" charset="0"/>
              </a:rPr>
              <a:pPr algn="r"/>
              <a:t>11</a:t>
            </a:fld>
            <a:endParaRPr lang="es-CO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65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3AD627-57C2-4CEE-97C2-8187B43A1363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55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3382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6FEFCB-B519-429E-9864-3A6D755D35E1}" type="slidenum">
              <a:rPr lang="es-CO" sz="1200">
                <a:latin typeface="Calibri" pitchFamily="34" charset="0"/>
              </a:rPr>
              <a:pPr algn="r"/>
              <a:t>4</a:t>
            </a:fld>
            <a:endParaRPr lang="es-CO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6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3382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6FEFCB-B519-429E-9864-3A6D755D35E1}" type="slidenum">
              <a:rPr lang="es-CO" sz="1200">
                <a:latin typeface="Calibri" pitchFamily="34" charset="0"/>
              </a:rPr>
              <a:pPr algn="r"/>
              <a:t>5</a:t>
            </a:fld>
            <a:endParaRPr lang="es-CO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65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3382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6FEFCB-B519-429E-9864-3A6D755D35E1}" type="slidenum">
              <a:rPr lang="es-CO" sz="1200">
                <a:latin typeface="Calibri" pitchFamily="34" charset="0"/>
              </a:rPr>
              <a:pPr algn="r"/>
              <a:t>6</a:t>
            </a:fld>
            <a:endParaRPr lang="es-CO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65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3382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6FEFCB-B519-429E-9864-3A6D755D35E1}" type="slidenum">
              <a:rPr lang="es-CO" sz="1200">
                <a:latin typeface="Calibri" pitchFamily="34" charset="0"/>
              </a:rPr>
              <a:pPr algn="r"/>
              <a:t>7</a:t>
            </a:fld>
            <a:endParaRPr lang="es-CO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6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3382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6FEFCB-B519-429E-9864-3A6D755D35E1}" type="slidenum">
              <a:rPr lang="es-CO" sz="1200">
                <a:latin typeface="Calibri" pitchFamily="34" charset="0"/>
              </a:rPr>
              <a:pPr algn="r"/>
              <a:t>8</a:t>
            </a:fld>
            <a:endParaRPr lang="es-CO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6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3382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6FEFCB-B519-429E-9864-3A6D755D35E1}" type="slidenum">
              <a:rPr lang="es-CO" sz="1200">
                <a:latin typeface="Calibri" pitchFamily="34" charset="0"/>
              </a:rPr>
              <a:pPr algn="r"/>
              <a:t>9</a:t>
            </a:fld>
            <a:endParaRPr lang="es-CO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65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3382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6FEFCB-B519-429E-9864-3A6D755D35E1}" type="slidenum">
              <a:rPr lang="es-CO" sz="1200">
                <a:latin typeface="Calibri" pitchFamily="34" charset="0"/>
              </a:rPr>
              <a:pPr algn="r"/>
              <a:t>10</a:t>
            </a:fld>
            <a:endParaRPr lang="es-CO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6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D3EF-5104-BD47-8E7C-72CD8AC40D6E}" type="datetimeFigureOut">
              <a:rPr lang="es-ES_tradnl" smtClean="0"/>
              <a:t>10/05/2018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E67-BAE1-024A-9CAF-478B827382F9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043" y="4445033"/>
            <a:ext cx="1625534" cy="16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1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D3EF-5104-BD47-8E7C-72CD8AC40D6E}" type="datetimeFigureOut">
              <a:rPr lang="es-ES_tradnl" smtClean="0"/>
              <a:t>10/05/2018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E67-BAE1-024A-9CAF-478B827382F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562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D3EF-5104-BD47-8E7C-72CD8AC40D6E}" type="datetimeFigureOut">
              <a:rPr lang="es-ES_tradnl" smtClean="0"/>
              <a:t>10/05/2018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E67-BAE1-024A-9CAF-478B827382F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832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D3EF-5104-BD47-8E7C-72CD8AC40D6E}" type="datetimeFigureOut">
              <a:rPr lang="es-ES_tradnl" smtClean="0"/>
              <a:t>10/05/2018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E67-BAE1-024A-9CAF-478B827382F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982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D3EF-5104-BD47-8E7C-72CD8AC40D6E}" type="datetimeFigureOut">
              <a:rPr lang="es-ES_tradnl" smtClean="0"/>
              <a:t>10/05/2018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E67-BAE1-024A-9CAF-478B827382F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521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D3EF-5104-BD47-8E7C-72CD8AC40D6E}" type="datetimeFigureOut">
              <a:rPr lang="es-ES_tradnl" smtClean="0"/>
              <a:t>10/05/2018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E67-BAE1-024A-9CAF-478B827382F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485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D3EF-5104-BD47-8E7C-72CD8AC40D6E}" type="datetimeFigureOut">
              <a:rPr lang="es-ES_tradnl" smtClean="0"/>
              <a:t>10/05/2018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E67-BAE1-024A-9CAF-478B827382F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052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D3EF-5104-BD47-8E7C-72CD8AC40D6E}" type="datetimeFigureOut">
              <a:rPr lang="es-ES_tradnl" smtClean="0"/>
              <a:t>10/05/2018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E67-BAE1-024A-9CAF-478B827382F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175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D3EF-5104-BD47-8E7C-72CD8AC40D6E}" type="datetimeFigureOut">
              <a:rPr lang="es-ES_tradnl" smtClean="0"/>
              <a:t>10/05/2018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E67-BAE1-024A-9CAF-478B827382F9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5" name="4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919" y="4389243"/>
            <a:ext cx="1625534" cy="16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3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D3EF-5104-BD47-8E7C-72CD8AC40D6E}" type="datetimeFigureOut">
              <a:rPr lang="es-ES_tradnl" smtClean="0"/>
              <a:t>10/05/2018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E67-BAE1-024A-9CAF-478B827382F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95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D3EF-5104-BD47-8E7C-72CD8AC40D6E}" type="datetimeFigureOut">
              <a:rPr lang="es-ES_tradnl" smtClean="0"/>
              <a:t>10/05/2018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E67-BAE1-024A-9CAF-478B827382F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66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3D3EF-5104-BD47-8E7C-72CD8AC40D6E}" type="datetimeFigureOut">
              <a:rPr lang="es-ES_tradnl" smtClean="0"/>
              <a:t>10/05/2018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6E67-BAE1-024A-9CAF-478B827382F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854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118321" y="4226763"/>
            <a:ext cx="5950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000" b="1" dirty="0" smtClean="0">
                <a:solidFill>
                  <a:srgbClr val="45923D"/>
                </a:solidFill>
                <a:latin typeface="Helvetica" charset="0"/>
                <a:ea typeface="Helvetica" charset="0"/>
                <a:cs typeface="Helvetica" charset="0"/>
              </a:rPr>
              <a:t>TÍTULO DE LA PRESENTACI</a:t>
            </a:r>
            <a:r>
              <a:rPr lang="es-ES" sz="3000" b="1" dirty="0" smtClean="0">
                <a:solidFill>
                  <a:srgbClr val="45923D"/>
                </a:solidFill>
                <a:latin typeface="Helvetica" charset="0"/>
                <a:ea typeface="Helvetica" charset="0"/>
                <a:cs typeface="Helvetica" charset="0"/>
              </a:rPr>
              <a:t>ÓN</a:t>
            </a:r>
            <a:endParaRPr lang="es-ES_tradnl" sz="3000" b="1" dirty="0">
              <a:solidFill>
                <a:srgbClr val="45923D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24009" y="3962547"/>
            <a:ext cx="11096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Programa de Ingeniería de Sistemas y Computación</a:t>
            </a:r>
            <a:endParaRPr lang="es-ES_tradnl" sz="3200" b="1" dirty="0">
              <a:solidFill>
                <a:schemeClr val="accent6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94" y="4550023"/>
            <a:ext cx="4079492" cy="10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93942" y="319332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Bibliografía</a:t>
            </a:r>
            <a:endParaRPr lang="es-CO" sz="3200" b="1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2396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93942" y="319332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Preguntas</a:t>
            </a:r>
            <a:endParaRPr lang="es-CO" sz="3200" b="1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535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6"/>
          <p:cNvSpPr txBox="1"/>
          <p:nvPr/>
        </p:nvSpPr>
        <p:spPr>
          <a:xfrm>
            <a:off x="850133" y="2860766"/>
            <a:ext cx="110964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800" b="1" dirty="0" smtClean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Nombre del Trabajo de Grado </a:t>
            </a:r>
            <a:endParaRPr lang="es-ES_tradnl" sz="3800" b="1" dirty="0">
              <a:solidFill>
                <a:schemeClr val="accent6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CuadroTexto 7"/>
          <p:cNvSpPr txBox="1"/>
          <p:nvPr/>
        </p:nvSpPr>
        <p:spPr>
          <a:xfrm>
            <a:off x="3118321" y="3963200"/>
            <a:ext cx="595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smtClean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Modalidad del Trabajo de Grado </a:t>
            </a:r>
            <a:endParaRPr lang="es-ES_tradnl" sz="2000" b="1" dirty="0">
              <a:solidFill>
                <a:schemeClr val="accent6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CuadroTexto 7"/>
          <p:cNvSpPr txBox="1"/>
          <p:nvPr/>
        </p:nvSpPr>
        <p:spPr>
          <a:xfrm>
            <a:off x="3160359" y="4430920"/>
            <a:ext cx="595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smtClean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Integrantes del </a:t>
            </a:r>
            <a:r>
              <a:rPr lang="es-ES_tradnl" sz="2000" b="1" dirty="0" err="1" smtClean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rabajo</a:t>
            </a:r>
            <a:r>
              <a:rPr lang="es-ES_tradnl" sz="2000" b="1" dirty="0" smtClean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de Grado </a:t>
            </a:r>
            <a:endParaRPr lang="es-ES_tradnl" sz="2000" b="1" dirty="0">
              <a:solidFill>
                <a:schemeClr val="accent6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18321" y="5213941"/>
            <a:ext cx="595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smtClean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Director del Trabajo de Grado </a:t>
            </a:r>
            <a:endParaRPr lang="es-ES_tradnl" sz="2000" b="1" dirty="0">
              <a:solidFill>
                <a:schemeClr val="accent6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01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"/>
            <a:ext cx="12187066" cy="6858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6885" y="1462392"/>
            <a:ext cx="67733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s-CO" sz="2500" dirty="0" smtClean="0">
                <a:latin typeface="Helvetica"/>
                <a:cs typeface="Helvetica"/>
              </a:rPr>
              <a:t>Contextualización del proyecto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s-CO" sz="2500" dirty="0" smtClean="0">
                <a:latin typeface="Helvetica"/>
                <a:cs typeface="Helvetica"/>
              </a:rPr>
              <a:t>Objetivo general </a:t>
            </a:r>
            <a:r>
              <a:rPr lang="es-CO" sz="2500" dirty="0" smtClean="0">
                <a:latin typeface="Helvetica"/>
                <a:cs typeface="Helvetica"/>
              </a:rPr>
              <a:t>y objetivos específicos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s-CO" sz="2500" dirty="0" smtClean="0">
                <a:latin typeface="Helvetica"/>
                <a:cs typeface="Helvetica"/>
              </a:rPr>
              <a:t>Desarrollo de proyecto 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s-CO" sz="2500" dirty="0" smtClean="0">
                <a:latin typeface="Helvetica"/>
                <a:cs typeface="Helvetica"/>
              </a:rPr>
              <a:t>Resultados del proyecto  </a:t>
            </a:r>
            <a:endParaRPr lang="es-ES" sz="2500" dirty="0">
              <a:latin typeface="Helvetica"/>
              <a:cs typeface="Helvetica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s-ES" sz="2500" dirty="0" smtClean="0">
                <a:latin typeface="Helvetica"/>
                <a:cs typeface="Helvetica"/>
              </a:rPr>
              <a:t>Trabajos futuros 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s-ES" sz="2500" dirty="0" smtClean="0">
                <a:latin typeface="Helvetica"/>
                <a:cs typeface="Helvetica"/>
              </a:rPr>
              <a:t>Conclusiones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s-ES" sz="2500" dirty="0" smtClean="0">
                <a:latin typeface="Helvetica"/>
                <a:cs typeface="Helvetica"/>
              </a:rPr>
              <a:t>Bibliografía 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s-ES" sz="2500" dirty="0" smtClean="0">
                <a:latin typeface="Helvetica"/>
                <a:cs typeface="Helvetica"/>
              </a:rPr>
              <a:t>Preguntas </a:t>
            </a:r>
            <a:endParaRPr lang="es-CO" sz="25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899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93942" y="319332"/>
            <a:ext cx="6237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Contextualización del proyecto</a:t>
            </a:r>
            <a:endParaRPr lang="es-ES" sz="30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44294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93942" y="319332"/>
            <a:ext cx="7989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Objetivo general y objetivos específicos</a:t>
            </a:r>
          </a:p>
        </p:txBody>
      </p:sp>
    </p:spTree>
    <p:extLst>
      <p:ext uri="{BB962C8B-B14F-4D97-AF65-F5344CB8AC3E}">
        <p14:creationId xmlns:p14="http://schemas.microsoft.com/office/powerpoint/2010/main" val="1109216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93942" y="319332"/>
            <a:ext cx="4647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Desarrollo de proyecto</a:t>
            </a:r>
          </a:p>
        </p:txBody>
      </p:sp>
    </p:spTree>
    <p:extLst>
      <p:ext uri="{BB962C8B-B14F-4D97-AF65-F5344CB8AC3E}">
        <p14:creationId xmlns:p14="http://schemas.microsoft.com/office/powerpoint/2010/main" val="4152380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93942" y="319332"/>
            <a:ext cx="4940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Resultados del proyecto</a:t>
            </a:r>
          </a:p>
        </p:txBody>
      </p:sp>
    </p:spTree>
    <p:extLst>
      <p:ext uri="{BB962C8B-B14F-4D97-AF65-F5344CB8AC3E}">
        <p14:creationId xmlns:p14="http://schemas.microsoft.com/office/powerpoint/2010/main" val="2840856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93942" y="319332"/>
            <a:ext cx="3393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Trabajos futuros</a:t>
            </a:r>
          </a:p>
        </p:txBody>
      </p:sp>
    </p:spTree>
    <p:extLst>
      <p:ext uri="{BB962C8B-B14F-4D97-AF65-F5344CB8AC3E}">
        <p14:creationId xmlns:p14="http://schemas.microsoft.com/office/powerpoint/2010/main" val="121939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93942" y="319332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Conclusiones</a:t>
            </a:r>
            <a:endParaRPr lang="es-CO" sz="3200" b="1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04637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9120</TotalTime>
  <Words>80</Words>
  <Application>Microsoft Office PowerPoint</Application>
  <PresentationFormat>Personalizado</PresentationFormat>
  <Paragraphs>32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Melissa</cp:lastModifiedBy>
  <cp:revision>962</cp:revision>
  <dcterms:created xsi:type="dcterms:W3CDTF">2016-02-23T16:04:15Z</dcterms:created>
  <dcterms:modified xsi:type="dcterms:W3CDTF">2018-05-10T22:33:39Z</dcterms:modified>
</cp:coreProperties>
</file>