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1D20F-4227-4411-A5E4-26E8D432E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B9BC8-8A07-4812-9688-33D0CC47A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4D0A8-B76A-445C-BC96-FC2F1E07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A1D20-943E-455D-A132-D269CAE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4B6A6-2688-4997-AEEB-11C5FAFA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1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A20FD-494B-4DD3-B522-B6AC1C24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D5CC1-FBD2-4C73-8A8C-7295AAB8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695FA9-E85D-44D9-9528-2EA2E859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998BC-BA4D-4F32-8ADD-4F7D8342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FEAA74-75FC-4767-928D-83DDB640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9BE0A-6C1B-46C3-8F26-47186CF70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CB1554-3B8E-4C65-96D2-B0B1406C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A756E3-C8EB-4BA2-AC68-8C184A72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FB553F-CEB0-4B6E-93FD-2806A0B0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A77EF-51CB-4CD5-BC06-DC64D34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9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F9AF8-B8F9-4E21-82BA-2F0D5B76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1FB86-F3EC-4B23-91CC-C1309738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4A7A8-DC0C-4CA4-ADF7-5D34621D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C2609-FFFB-42FC-8A15-784D8F8F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F32FF-BB57-4939-8218-0B31742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3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4A60-485F-426F-8E47-F11E803F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4D74CB-ACA0-4BA8-9ABC-29711518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7F8EB-2E9B-47A6-8B42-73F709C2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93526-B438-4B79-BB7F-4645AEFF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A35A-374E-4347-8DE3-BA1C925A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E2B14-F31A-4CB5-AB5C-170FE4DF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ECACE-74CA-4559-8592-280909B17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F08BB2-67C4-443E-95B7-C277D94E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1AC79-EBED-4A4A-A277-F694BFB9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0ECB0B-7167-49AA-852D-8FA3372D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21E42-B357-4A9D-8892-E1A0D6A1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62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E0846-A85E-42EE-9476-14C1F034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DA156-58DE-4E92-A37E-439E9F80C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316B65-2F88-4208-8643-90E31641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3AF9E0-361F-405D-A972-7A4DDD5D3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3132B3-E732-4AC8-B518-C242F65F8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A0B99B-BC31-429B-BD05-8EA20671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7002DB-A9F9-4839-BE53-ABE0C1B0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39B0AB-C87D-4621-9A6D-C5B14F52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66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C6DBF-1D1F-42D1-8A23-48B055D4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A19773-2307-4DFA-AF84-93C455F1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297D7D-7E03-43B7-80AB-AF9BD36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BDE225-514E-4780-B001-06E0D7F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F91DEA-05C0-45E6-BED8-2E75FFED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8E5E2F-6690-43D6-A287-5AD1FB98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912171-807A-470A-987C-ED6FB591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2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FC283-B970-4BC7-B8C4-D76CD1E0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6941-CF96-4E2A-B618-CBEC7EAA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8FA467-5B59-4716-9C08-2BCCC5DD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B10EAA-F40F-4414-9F78-890CC63B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5D29BB-4CD1-41B3-B8C5-04D18ABD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07019-4FA9-4FD0-B3F5-17E9C187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7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54A42-A52A-4F03-A763-A6387B72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9B79C7-B063-45A1-884E-745C7FB0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4B0904-B1A7-42FA-806A-1BD1E78DE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14F72C-1BF7-4A5B-A570-3FCD9517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2F138C-A477-4D01-AB9B-6A415174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AEA37-7741-4B74-97BA-E07D33BC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3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BE0EBB-6046-469C-A60F-F864C547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65FAC-155E-4C08-8F9E-F0D95AAD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63A3F-6F51-4101-9436-E91A33632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1051-FF84-4CCD-AEC4-CA01F855FC0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A52012-E571-4912-AA87-793F62D2D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EFA28-B8DC-4ED6-90F4-B312CBCE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EDBF-2FB9-42F0-8D4F-971FB7C1F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83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0B128-8F99-4751-BE9A-4632C0961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Modelo Conceitual 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1FBB01-7A59-42E8-88A4-69B1058F9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RA: 1201795</a:t>
            </a:r>
          </a:p>
          <a:p>
            <a:pPr algn="l"/>
            <a:r>
              <a:rPr lang="en-US" dirty="0"/>
              <a:t>Alexander Pereira Oliveira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60E13190-F343-4C0C-A308-E9B26250A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20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Modelo Conceitual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Conceitual </dc:title>
  <dc:creator>Alexander Oliveira</dc:creator>
  <cp:lastModifiedBy>Alexander Oliveira</cp:lastModifiedBy>
  <cp:revision>1</cp:revision>
  <dcterms:created xsi:type="dcterms:W3CDTF">2019-05-21T00:42:02Z</dcterms:created>
  <dcterms:modified xsi:type="dcterms:W3CDTF">2019-05-21T00:42:39Z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alexander.oliveira@avanade.com</vt:lpwstr>
  </property>
  <property fmtid="{D5CDD505-2E9C-101B-9397-08002B2CF9AE}" pid="5" name="MSIP_Label_236020b0-6d69-48c1-9bb5-c586c1062b70_SetDate">
    <vt:lpwstr>2019-05-21T00:42:23.5624465Z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alexander.oliveira@avanade.com</vt:lpwstr>
  </property>
  <property fmtid="{D5CDD505-2E9C-101B-9397-08002B2CF9AE}" pid="12" name="MSIP_Label_5fae8262-b78e-4366-8929-a5d6aac95320_SetDate">
    <vt:lpwstr>2019-05-21T00:42:23.5624465Z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