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8" r:id="rId3"/>
    <p:sldId id="257" r:id="rId4"/>
    <p:sldId id="263" r:id="rId5"/>
    <p:sldId id="267" r:id="rId6"/>
    <p:sldId id="258" r:id="rId7"/>
    <p:sldId id="265" r:id="rId8"/>
    <p:sldId id="269" r:id="rId9"/>
    <p:sldId id="259" r:id="rId10"/>
    <p:sldId id="271" r:id="rId11"/>
    <p:sldId id="270" r:id="rId12"/>
    <p:sldId id="275" r:id="rId13"/>
    <p:sldId id="266" r:id="rId14"/>
    <p:sldId id="273" r:id="rId15"/>
    <p:sldId id="274"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p:cViewPr varScale="1">
        <p:scale>
          <a:sx n="91" d="100"/>
          <a:sy n="91" d="100"/>
        </p:scale>
        <p:origin x="82" y="13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333333333333332E-3"/>
          <c:y val="0.1012062554680665"/>
          <c:w val="0.96944444444444444"/>
          <c:h val="0.82918263342082243"/>
        </c:manualLayout>
      </c:layout>
      <c:barChart>
        <c:barDir val="col"/>
        <c:grouping val="clustered"/>
        <c:varyColors val="0"/>
        <c:ser>
          <c:idx val="0"/>
          <c:order val="0"/>
          <c:tx>
            <c:strRef>
              <c:f>Sheet1!$B$1</c:f>
              <c:strCache>
                <c:ptCount val="1"/>
                <c:pt idx="0">
                  <c:v>Nu am avut ocazia</c:v>
                </c:pt>
              </c:strCache>
            </c:strRef>
          </c:tx>
          <c:spPr>
            <a:solidFill>
              <a:schemeClr val="accent1"/>
            </a:solidFill>
            <a:ln>
              <a:noFill/>
            </a:ln>
            <a:effectLst/>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Bucuresti</c:v>
                </c:pt>
                <c:pt idx="1">
                  <c:v>Iasi</c:v>
                </c:pt>
                <c:pt idx="2">
                  <c:v>Cluj</c:v>
                </c:pt>
                <c:pt idx="3">
                  <c:v>Craiova</c:v>
                </c:pt>
                <c:pt idx="4">
                  <c:v>Timisoara</c:v>
                </c:pt>
              </c:strCache>
            </c:strRef>
          </c:cat>
          <c:val>
            <c:numRef>
              <c:f>Sheet1!$B$2:$B$6</c:f>
              <c:numCache>
                <c:formatCode>General</c:formatCode>
                <c:ptCount val="5"/>
                <c:pt idx="0">
                  <c:v>60</c:v>
                </c:pt>
                <c:pt idx="1">
                  <c:v>32</c:v>
                </c:pt>
                <c:pt idx="2">
                  <c:v>28</c:v>
                </c:pt>
                <c:pt idx="3">
                  <c:v>23</c:v>
                </c:pt>
                <c:pt idx="4">
                  <c:v>47</c:v>
                </c:pt>
              </c:numCache>
            </c:numRef>
          </c:val>
          <c:extLst xmlns:c16r2="http://schemas.microsoft.com/office/drawing/2015/06/chart">
            <c:ext xmlns:c16="http://schemas.microsoft.com/office/drawing/2014/chart" uri="{C3380CC4-5D6E-409C-BE32-E72D297353CC}">
              <c16:uniqueId val="{00000000-9D88-48A0-A4D9-8D3B011BD900}"/>
            </c:ext>
          </c:extLst>
        </c:ser>
        <c:ser>
          <c:idx val="1"/>
          <c:order val="1"/>
          <c:tx>
            <c:strRef>
              <c:f>Sheet1!$C$1</c:f>
              <c:strCache>
                <c:ptCount val="1"/>
                <c:pt idx="0">
                  <c:v>Nu mi-a cerut nimeni</c:v>
                </c:pt>
              </c:strCache>
            </c:strRef>
          </c:tx>
          <c:spPr>
            <a:solidFill>
              <a:schemeClr val="accent2"/>
            </a:solidFill>
            <a:ln>
              <a:noFill/>
            </a:ln>
            <a:effectLst/>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Bucuresti</c:v>
                </c:pt>
                <c:pt idx="1">
                  <c:v>Iasi</c:v>
                </c:pt>
                <c:pt idx="2">
                  <c:v>Cluj</c:v>
                </c:pt>
                <c:pt idx="3">
                  <c:v>Craiova</c:v>
                </c:pt>
                <c:pt idx="4">
                  <c:v>Timisoara</c:v>
                </c:pt>
              </c:strCache>
            </c:strRef>
          </c:cat>
          <c:val>
            <c:numRef>
              <c:f>Sheet1!$C$2:$C$6</c:f>
              <c:numCache>
                <c:formatCode>General</c:formatCode>
                <c:ptCount val="5"/>
                <c:pt idx="0">
                  <c:v>8</c:v>
                </c:pt>
                <c:pt idx="1">
                  <c:v>37</c:v>
                </c:pt>
                <c:pt idx="2">
                  <c:v>35</c:v>
                </c:pt>
                <c:pt idx="3">
                  <c:v>36</c:v>
                </c:pt>
                <c:pt idx="4">
                  <c:v>28</c:v>
                </c:pt>
              </c:numCache>
            </c:numRef>
          </c:val>
          <c:extLst xmlns:c16r2="http://schemas.microsoft.com/office/drawing/2015/06/chart">
            <c:ext xmlns:c16="http://schemas.microsoft.com/office/drawing/2014/chart" uri="{C3380CC4-5D6E-409C-BE32-E72D297353CC}">
              <c16:uniqueId val="{00000001-9D88-48A0-A4D9-8D3B011BD900}"/>
            </c:ext>
          </c:extLst>
        </c:ser>
        <c:ser>
          <c:idx val="2"/>
          <c:order val="2"/>
          <c:tx>
            <c:strRef>
              <c:f>Sheet1!$D$1</c:f>
              <c:strCache>
                <c:ptCount val="1"/>
                <c:pt idx="0">
                  <c:v>Nu stiam ca este nevoie</c:v>
                </c:pt>
              </c:strCache>
            </c:strRef>
          </c:tx>
          <c:spPr>
            <a:solidFill>
              <a:schemeClr val="accent3"/>
            </a:solidFill>
            <a:ln>
              <a:noFill/>
            </a:ln>
            <a:effectLst/>
          </c:spPr>
          <c:invertIfNegative val="0"/>
          <c:dLbls>
            <c:spPr>
              <a:solidFill>
                <a:schemeClr val="lt1"/>
              </a:solidFill>
              <a:ln>
                <a:solidFill>
                  <a:schemeClr val="dk1">
                    <a:lumMod val="25000"/>
                    <a:lumOff val="75000"/>
                  </a:schemeClr>
                </a:solidFill>
              </a:ln>
              <a:effectLst/>
            </c:spPr>
            <c:txPr>
              <a:bodyPr rot="-540000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Bucuresti</c:v>
                </c:pt>
                <c:pt idx="1">
                  <c:v>Iasi</c:v>
                </c:pt>
                <c:pt idx="2">
                  <c:v>Cluj</c:v>
                </c:pt>
                <c:pt idx="3">
                  <c:v>Craiova</c:v>
                </c:pt>
                <c:pt idx="4">
                  <c:v>Timisoara</c:v>
                </c:pt>
              </c:strCache>
            </c:strRef>
          </c:cat>
          <c:val>
            <c:numRef>
              <c:f>Sheet1!$D$2:$D$6</c:f>
              <c:numCache>
                <c:formatCode>General</c:formatCode>
                <c:ptCount val="5"/>
                <c:pt idx="0">
                  <c:v>7</c:v>
                </c:pt>
                <c:pt idx="1">
                  <c:v>17</c:v>
                </c:pt>
                <c:pt idx="2">
                  <c:v>19</c:v>
                </c:pt>
                <c:pt idx="3">
                  <c:v>43</c:v>
                </c:pt>
                <c:pt idx="4">
                  <c:v>19</c:v>
                </c:pt>
              </c:numCache>
            </c:numRef>
          </c:val>
          <c:extLst xmlns:c16r2="http://schemas.microsoft.com/office/drawing/2015/06/char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219"/>
        <c:overlap val="-27"/>
        <c:axId val="297715376"/>
        <c:axId val="297711456"/>
      </c:barChart>
      <c:catAx>
        <c:axId val="29771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7711456"/>
        <c:crosses val="autoZero"/>
        <c:auto val="1"/>
        <c:lblAlgn val="ctr"/>
        <c:lblOffset val="100"/>
        <c:noMultiLvlLbl val="0"/>
      </c:catAx>
      <c:valAx>
        <c:axId val="2977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7715376"/>
        <c:crosses val="autoZero"/>
        <c:crossBetween val="between"/>
      </c:valAx>
      <c:spPr>
        <a:noFill/>
        <a:ln>
          <a:noFill/>
        </a:ln>
        <a:effectLst/>
      </c:spPr>
    </c:plotArea>
    <c:legend>
      <c:legendPos val="b"/>
      <c:layout>
        <c:manualLayout>
          <c:xMode val="edge"/>
          <c:yMode val="edge"/>
          <c:x val="0.2586366579177603"/>
          <c:y val="0"/>
          <c:w val="0.48272659667541556"/>
          <c:h val="0.11787292213473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err="1" smtClean="0"/>
            <a:t>Iteratia</a:t>
          </a:r>
          <a:r>
            <a:rPr lang="en-US" dirty="0" smtClean="0"/>
            <a:t> 1</a:t>
          </a:r>
          <a:endParaRPr lang="en-US" dirty="0"/>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err="1" smtClean="0"/>
            <a:t>Creare</a:t>
          </a:r>
          <a:r>
            <a:rPr lang="en-US" dirty="0" smtClean="0"/>
            <a:t> </a:t>
          </a:r>
          <a:r>
            <a:rPr lang="en-US" dirty="0" err="1" smtClean="0"/>
            <a:t>cont</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smtClean="0"/>
            <a:t>Log in</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err="1" smtClean="0"/>
            <a:t>Iteratia</a:t>
          </a:r>
          <a:r>
            <a:rPr lang="en-US" dirty="0" smtClean="0"/>
            <a:t> 2</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smtClean="0"/>
            <a:t>Completare</a:t>
          </a:r>
          <a:r>
            <a:rPr lang="en-US" dirty="0" smtClean="0"/>
            <a:t> </a:t>
          </a:r>
          <a:r>
            <a:rPr lang="en-US" dirty="0" err="1" smtClean="0"/>
            <a:t>formular</a:t>
          </a:r>
          <a:r>
            <a:rPr lang="en-US" dirty="0" smtClean="0"/>
            <a:t> donator</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err="1" smtClean="0"/>
            <a:t>Editarea</a:t>
          </a:r>
          <a:r>
            <a:rPr lang="en-US" dirty="0" smtClean="0"/>
            <a:t> </a:t>
          </a:r>
          <a:r>
            <a:rPr lang="en-US" dirty="0" err="1" smtClean="0"/>
            <a:t>formularelor</a:t>
          </a:r>
          <a:r>
            <a:rPr lang="en-US" dirty="0" smtClean="0"/>
            <a:t> de </a:t>
          </a:r>
          <a:r>
            <a:rPr lang="en-US" dirty="0" err="1" smtClean="0"/>
            <a:t>catre</a:t>
          </a:r>
          <a:r>
            <a:rPr lang="en-US" dirty="0" smtClean="0"/>
            <a:t> </a:t>
          </a:r>
          <a:r>
            <a:rPr lang="en-US" dirty="0" err="1" smtClean="0"/>
            <a:t>asistenti</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err="1" smtClean="0"/>
            <a:t>Iteratia</a:t>
          </a:r>
          <a:r>
            <a:rPr lang="en-US" dirty="0" smtClean="0"/>
            <a:t> 3</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err="1" smtClean="0"/>
            <a:t>Vizualizarea</a:t>
          </a:r>
          <a:r>
            <a:rPr lang="en-US" dirty="0" smtClean="0"/>
            <a:t> </a:t>
          </a:r>
          <a:r>
            <a:rPr lang="en-US" dirty="0" err="1" smtClean="0"/>
            <a:t>datelor</a:t>
          </a:r>
          <a:r>
            <a:rPr lang="en-US" dirty="0" smtClean="0"/>
            <a:t> </a:t>
          </a:r>
          <a:r>
            <a:rPr lang="en-US" dirty="0" err="1" smtClean="0"/>
            <a:t>pacientilor</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err="1" smtClean="0"/>
            <a:t>Cereri</a:t>
          </a:r>
          <a:r>
            <a:rPr lang="en-US" dirty="0" smtClean="0"/>
            <a:t> </a:t>
          </a:r>
          <a:r>
            <a:rPr lang="en-US" dirty="0" err="1" smtClean="0"/>
            <a:t>catre</a:t>
          </a:r>
          <a:r>
            <a:rPr lang="en-US" dirty="0" smtClean="0"/>
            <a:t> </a:t>
          </a:r>
          <a:r>
            <a:rPr lang="en-US" dirty="0" err="1" smtClean="0"/>
            <a:t>centrele</a:t>
          </a:r>
          <a:r>
            <a:rPr lang="en-US" dirty="0" smtClean="0"/>
            <a:t> de </a:t>
          </a:r>
          <a:r>
            <a:rPr lang="en-US" dirty="0" err="1" smtClean="0"/>
            <a:t>transfuzii</a:t>
          </a:r>
          <a:endParaRPr lang="en-US" dirty="0"/>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t>
        <a:bodyPr/>
        <a:lstStyle/>
        <a:p>
          <a:endParaRPr lang="en-US"/>
        </a:p>
      </dgm:t>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t>
        <a:bodyPr/>
        <a:lstStyle/>
        <a:p>
          <a:endParaRPr lang="en-US"/>
        </a:p>
      </dgm:t>
    </dgm:pt>
    <dgm:pt modelId="{B752F9F5-2482-4D52-A33E-BE0263F4B0EA}" type="pres">
      <dgm:prSet presAssocID="{C3DC95A2-4D92-42C5-966E-8600E4BA31BD}" presName="entireBox" presStyleLbl="node1" presStyleIdx="0" presStyleCnt="3"/>
      <dgm:spPr/>
      <dgm:t>
        <a:bodyPr/>
        <a:lstStyle/>
        <a:p>
          <a:endParaRPr lang="en-US"/>
        </a:p>
      </dgm:t>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t>
        <a:bodyPr/>
        <a:lstStyle/>
        <a:p>
          <a:endParaRPr lang="en-US"/>
        </a:p>
      </dgm:t>
    </dgm:pt>
    <dgm:pt modelId="{0F0AC827-ACAE-4C23-875D-A4B53006A73F}" type="pres">
      <dgm:prSet presAssocID="{B5387FF0-0982-441E-9F8E-19335142671C}" presName="childTextBox" presStyleLbl="fgAccFollowNode1" presStyleIdx="1" presStyleCnt="6">
        <dgm:presLayoutVars>
          <dgm:bulletEnabled val="1"/>
        </dgm:presLayoutVars>
      </dgm:prSet>
      <dgm:spPr/>
      <dgm:t>
        <a:bodyPr/>
        <a:lstStyle/>
        <a:p>
          <a:endParaRPr lang="en-US"/>
        </a:p>
      </dgm:t>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t>
        <a:bodyPr/>
        <a:lstStyle/>
        <a:p>
          <a:endParaRPr lang="en-US"/>
        </a:p>
      </dgm:t>
    </dgm:pt>
    <dgm:pt modelId="{80AD606B-F25E-46DF-B405-18F7D2EAE74A}" type="pres">
      <dgm:prSet presAssocID="{DB6AA457-F75F-415D-BDD5-92045774FE4B}" presName="arrow" presStyleLbl="node1" presStyleIdx="1" presStyleCnt="3"/>
      <dgm:spPr/>
      <dgm:t>
        <a:bodyPr/>
        <a:lstStyle/>
        <a:p>
          <a:endParaRPr lang="en-US"/>
        </a:p>
      </dgm:t>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t>
        <a:bodyPr/>
        <a:lstStyle/>
        <a:p>
          <a:endParaRPr lang="en-US"/>
        </a:p>
      </dgm:t>
    </dgm:pt>
    <dgm:pt modelId="{A6EE397C-6C28-4128-BFFE-CFF44F70153F}" type="pres">
      <dgm:prSet presAssocID="{3FE03ED9-3066-4E28-8291-0B1764DC85D6}" presName="childTextArrow" presStyleLbl="fgAccFollowNode1" presStyleIdx="3" presStyleCnt="6">
        <dgm:presLayoutVars>
          <dgm:bulletEnabled val="1"/>
        </dgm:presLayoutVars>
      </dgm:prSet>
      <dgm:spPr/>
      <dgm:t>
        <a:bodyPr/>
        <a:lstStyle/>
        <a:p>
          <a:endParaRPr lang="en-US"/>
        </a:p>
      </dgm:t>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t>
        <a:bodyPr/>
        <a:lstStyle/>
        <a:p>
          <a:endParaRPr lang="en-US"/>
        </a:p>
      </dgm:t>
    </dgm:pt>
    <dgm:pt modelId="{A48265CE-F3A3-46DB-9DD2-97590B4DBB84}" type="pres">
      <dgm:prSet presAssocID="{C712D637-7FF1-401C-9304-F85D1B95B226}" presName="arrow" presStyleLbl="node1" presStyleIdx="2" presStyleCnt="3"/>
      <dgm:spPr/>
      <dgm:t>
        <a:bodyPr/>
        <a:lstStyle/>
        <a:p>
          <a:endParaRPr lang="en-US"/>
        </a:p>
      </dgm:t>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t>
        <a:bodyPr/>
        <a:lstStyle/>
        <a:p>
          <a:endParaRPr lang="en-US"/>
        </a:p>
      </dgm:t>
    </dgm:pt>
    <dgm:pt modelId="{3EC7D028-ECEA-492B-A6F1-68E9B57B69C6}" type="pres">
      <dgm:prSet presAssocID="{DA33CDF4-5B94-4B92-9E0A-4DFD4CBFAF2D}" presName="childTextArrow" presStyleLbl="fgAccFollowNode1" presStyleIdx="5" presStyleCnt="6">
        <dgm:presLayoutVars>
          <dgm:bulletEnabled val="1"/>
        </dgm:presLayoutVars>
      </dgm:prSet>
      <dgm:spPr/>
      <dgm:t>
        <a:bodyPr/>
        <a:lstStyle/>
        <a:p>
          <a:endParaRPr lang="en-US"/>
        </a:p>
      </dgm:t>
    </dgm:pt>
  </dgm:ptLst>
  <dgm:cxnLst>
    <dgm:cxn modelId="{F9232B4D-645E-4C93-A5D6-A89B30504327}" srcId="{DB6AA457-F75F-415D-BDD5-92045774FE4B}" destId="{99C943DF-AAA4-4E2C-A283-FA2BF761F447}" srcOrd="0" destOrd="0" parTransId="{20F107AF-35DA-4D25-AB35-B8AD821D3FE7}" sibTransId="{4802CB64-7B32-458C-A9FF-C35C0A51E69A}"/>
    <dgm:cxn modelId="{EF7A2011-FCAC-41A8-A305-634BF780B59D}" srcId="{DB6AA457-F75F-415D-BDD5-92045774FE4B}" destId="{3FE03ED9-3066-4E28-8291-0B1764DC85D6}" srcOrd="1" destOrd="0" parTransId="{70F79093-990B-4C69-A0BC-6E28D692D24F}" sibTransId="{2D17DCF5-1F10-4F99-AFA5-9D17F12D0A73}"/>
    <dgm:cxn modelId="{9653D664-EC18-40D7-9F5E-3B27A70DCA4D}" srcId="{CD5204CD-6958-4A55-82AA-4AD73B3B6A19}" destId="{C712D637-7FF1-401C-9304-F85D1B95B226}" srcOrd="0" destOrd="0" parTransId="{05E1DD5C-7FEF-48F0-9651-C74D082ACBA9}" sibTransId="{F14B97BF-E90F-4D5A-A42B-6364BCB81249}"/>
    <dgm:cxn modelId="{6E6CA696-8B54-476F-8D51-CE9ECC050E3A}" type="presOf" srcId="{DA33CDF4-5B94-4B92-9E0A-4DFD4CBFAF2D}" destId="{3EC7D028-ECEA-492B-A6F1-68E9B57B69C6}"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316510D-13B4-4805-A422-3ADE472E3CED}" type="presOf" srcId="{17ACD041-408C-4E7D-B463-7267D32756A1}" destId="{C4F2ADBF-C592-483D-A6FF-5DB9D2A90309}"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0ED8DE1E-44AE-4D6E-B272-36A837D116F5}" type="presOf" srcId="{DB6AA457-F75F-415D-BDD5-92045774FE4B}" destId="{80AD606B-F25E-46DF-B405-18F7D2EAE74A}" srcOrd="1"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AE3D8D7-871D-4B8C-B4F6-79D747E55EE8}" type="presOf" srcId="{3FE03ED9-3066-4E28-8291-0B1764DC85D6}" destId="{A6EE397C-6C28-4128-BFFE-CFF44F70153F}"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EBCDDEFB-4955-4864-90AB-7D693BE5DA0A}" srcId="{C3DC95A2-4D92-42C5-966E-8600E4BA31BD}" destId="{17ACD041-408C-4E7D-B463-7267D32756A1}" srcOrd="0" destOrd="0" parTransId="{209FC651-3F8E-4BF8-8C06-328027667041}" sibTransId="{A6AA8096-532A-4378-9BB6-B585B46357E5}"/>
    <dgm:cxn modelId="{8F9C94B8-2722-4DFB-8419-922357272B6B}" type="presOf" srcId="{CD5204CD-6958-4A55-82AA-4AD73B3B6A19}" destId="{31D3AE5D-DA06-4E2D-9D68-F5531DFE7C2B}"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7F70C7BE-72E8-441E-B7CF-522ADEA91ECB}" srcId="{C3DC95A2-4D92-42C5-966E-8600E4BA31BD}" destId="{B5387FF0-0982-441E-9F8E-19335142671C}" srcOrd="1" destOrd="0" parTransId="{FE9534D2-E5E4-4494-A37E-5724362DB3AC}" sibTransId="{0DB486FB-DB2E-4894-89D1-AA4679580390}"/>
    <dgm:cxn modelId="{475DCDBB-49D7-4466-968D-3F0CC3924852}" type="presOf" srcId="{99C943DF-AAA4-4E2C-A283-FA2BF761F447}" destId="{A8E0F749-66B2-490B-99E9-CC106B163B16}" srcOrd="0" destOrd="0" presId="urn:microsoft.com/office/officeart/2005/8/layout/process4"/>
    <dgm:cxn modelId="{2F493247-DD71-42E2-BA13-315F9C6D9D25}" type="presOf" srcId="{C712D637-7FF1-401C-9304-F85D1B95B226}" destId="{A48265CE-F3A3-46DB-9DD2-97590B4DBB84}" srcOrd="1"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err="1" smtClean="0"/>
            <a:t>Iteratia</a:t>
          </a:r>
          <a:r>
            <a:rPr lang="en-US" dirty="0" smtClean="0"/>
            <a:t> 4</a:t>
          </a:r>
          <a:endParaRPr lang="en-US" dirty="0"/>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err="1" smtClean="0"/>
            <a:t>Transformarea</a:t>
          </a:r>
          <a:r>
            <a:rPr lang="en-US" dirty="0" smtClean="0"/>
            <a:t> </a:t>
          </a:r>
          <a:r>
            <a:rPr lang="en-US" dirty="0" err="1" smtClean="0"/>
            <a:t>sangelui</a:t>
          </a:r>
          <a:r>
            <a:rPr lang="en-US" dirty="0" smtClean="0"/>
            <a:t> in </a:t>
          </a:r>
          <a:r>
            <a:rPr lang="en-US" dirty="0" err="1" smtClean="0"/>
            <a:t>unitati</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err="1" smtClean="0"/>
            <a:t>Iteratia</a:t>
          </a:r>
          <a:r>
            <a:rPr lang="en-US" dirty="0" smtClean="0"/>
            <a:t> 5</a:t>
          </a:r>
          <a:endParaRPr lang="en-US" dirty="0"/>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smtClean="0"/>
            <a:t>Selectarea</a:t>
          </a:r>
          <a:r>
            <a:rPr lang="en-US" dirty="0" smtClean="0"/>
            <a:t> </a:t>
          </a:r>
          <a:r>
            <a:rPr lang="en-US" dirty="0" err="1" smtClean="0"/>
            <a:t>celor</a:t>
          </a:r>
          <a:r>
            <a:rPr lang="en-US" dirty="0" smtClean="0"/>
            <a:t> </a:t>
          </a:r>
          <a:r>
            <a:rPr lang="en-US" dirty="0" err="1" smtClean="0"/>
            <a:t>mai</a:t>
          </a:r>
          <a:r>
            <a:rPr lang="en-US" dirty="0" smtClean="0"/>
            <a:t> </a:t>
          </a:r>
          <a:r>
            <a:rPr lang="en-US" dirty="0" err="1" smtClean="0"/>
            <a:t>apropiate</a:t>
          </a:r>
          <a:r>
            <a:rPr lang="en-US" dirty="0" smtClean="0"/>
            <a:t> </a:t>
          </a:r>
          <a:r>
            <a:rPr lang="en-US" dirty="0" err="1" smtClean="0"/>
            <a:t>centre</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err="1" smtClean="0"/>
            <a:t>Selectarea</a:t>
          </a:r>
          <a:r>
            <a:rPr lang="en-US" dirty="0" smtClean="0"/>
            <a:t> </a:t>
          </a:r>
          <a:r>
            <a:rPr lang="en-US" dirty="0" err="1" smtClean="0"/>
            <a:t>celor</a:t>
          </a:r>
          <a:r>
            <a:rPr lang="en-US" dirty="0" smtClean="0"/>
            <a:t> </a:t>
          </a:r>
          <a:r>
            <a:rPr lang="en-US" dirty="0" err="1" smtClean="0"/>
            <a:t>mai</a:t>
          </a:r>
          <a:r>
            <a:rPr lang="en-US" dirty="0" smtClean="0"/>
            <a:t> </a:t>
          </a:r>
          <a:r>
            <a:rPr lang="en-US" dirty="0" err="1" smtClean="0"/>
            <a:t>apropiati</a:t>
          </a:r>
          <a:r>
            <a:rPr lang="en-US" dirty="0" smtClean="0"/>
            <a:t> </a:t>
          </a:r>
          <a:r>
            <a:rPr lang="en-US" dirty="0" err="1" smtClean="0"/>
            <a:t>donatori</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err="1" smtClean="0"/>
            <a:t>Iteratia</a:t>
          </a:r>
          <a:r>
            <a:rPr lang="en-US" dirty="0" smtClean="0"/>
            <a:t> 6</a:t>
          </a:r>
          <a:endParaRPr lang="en-US" dirty="0"/>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400D9B11-6B0C-42EC-9FED-4D287CCA9F32}">
      <dgm:prSet phldrT="[Text]"/>
      <dgm:spPr/>
      <dgm:t>
        <a:bodyPr/>
        <a:lstStyle/>
        <a:p>
          <a:r>
            <a:rPr lang="en-US" dirty="0" smtClean="0"/>
            <a:t>Update live al </a:t>
          </a:r>
          <a:r>
            <a:rPr lang="en-US" dirty="0" err="1" smtClean="0"/>
            <a:t>donatiilor</a:t>
          </a:r>
          <a:endParaRPr lang="en-US" dirty="0"/>
        </a:p>
      </dgm:t>
    </dgm:pt>
    <dgm:pt modelId="{098A818E-194C-4C19-A860-B6BDDD7D23D4}" type="parTrans" cxnId="{6AF44254-1C79-4E23-935A-455BCFDBA1AB}">
      <dgm:prSet/>
      <dgm:spPr/>
      <dgm:t>
        <a:bodyPr/>
        <a:lstStyle/>
        <a:p>
          <a:endParaRPr lang="en-US"/>
        </a:p>
      </dgm:t>
    </dgm:pt>
    <dgm:pt modelId="{95FC2252-480C-459F-9015-A32B5296C85A}" type="sibTrans" cxnId="{6AF44254-1C79-4E23-935A-455BCFDBA1AB}">
      <dgm:prSet/>
      <dgm:spPr/>
      <dgm:t>
        <a:bodyPr/>
        <a:lstStyle/>
        <a:p>
          <a:endParaRPr lang="en-US"/>
        </a:p>
      </dgm:t>
    </dgm:pt>
    <dgm:pt modelId="{BE7D1973-6D2C-4968-BCF6-20825375E544}">
      <dgm:prSet phldrT="[Text]"/>
      <dgm:spPr/>
      <dgm:t>
        <a:bodyPr/>
        <a:lstStyle/>
        <a:p>
          <a:r>
            <a:rPr lang="en-US" dirty="0" err="1" smtClean="0"/>
            <a:t>Completarea</a:t>
          </a:r>
          <a:r>
            <a:rPr lang="en-US" dirty="0" smtClean="0"/>
            <a:t> </a:t>
          </a:r>
          <a:r>
            <a:rPr lang="en-US" dirty="0" err="1" smtClean="0"/>
            <a:t>cererilor</a:t>
          </a:r>
          <a:endParaRPr lang="en-US" dirty="0"/>
        </a:p>
      </dgm:t>
    </dgm:pt>
    <dgm:pt modelId="{EC38ED3C-2A61-4D6C-91E6-18B8770147E4}" type="parTrans" cxnId="{1515D4BC-440F-42E9-96AA-6AE10A85F08C}">
      <dgm:prSet/>
      <dgm:spPr/>
      <dgm:t>
        <a:bodyPr/>
        <a:lstStyle/>
        <a:p>
          <a:endParaRPr lang="en-US"/>
        </a:p>
      </dgm:t>
    </dgm:pt>
    <dgm:pt modelId="{0403709B-123C-4565-85E8-987C36FA63EA}" type="sibTrans" cxnId="{1515D4BC-440F-42E9-96AA-6AE10A85F08C}">
      <dgm:prSet/>
      <dgm:spPr/>
      <dgm:t>
        <a:bodyPr/>
        <a:lstStyle/>
        <a:p>
          <a:endParaRPr lang="en-US"/>
        </a:p>
      </dgm:t>
    </dgm:pt>
    <dgm:pt modelId="{A2C1D1ED-BD10-4128-A514-426103169D55}">
      <dgm:prSet phldrT="[Text]"/>
      <dgm:spPr/>
      <dgm:t>
        <a:bodyPr/>
        <a:lstStyle/>
        <a:p>
          <a:r>
            <a:rPr lang="en-US" smtClean="0"/>
            <a:t>Trimitere de notificari catre donatori</a:t>
          </a:r>
          <a:endParaRPr lang="en-US" dirty="0"/>
        </a:p>
      </dgm:t>
    </dgm:pt>
    <dgm:pt modelId="{802C2E71-09F1-4F53-A934-1378FE0850AB}" type="parTrans" cxnId="{58CBC8B5-7E58-4E0D-8DF8-9142B375CDB4}">
      <dgm:prSet/>
      <dgm:spPr/>
      <dgm:t>
        <a:bodyPr/>
        <a:lstStyle/>
        <a:p>
          <a:endParaRPr lang="en-US"/>
        </a:p>
      </dgm:t>
    </dgm:pt>
    <dgm:pt modelId="{9CF15037-40F8-4DC5-96DE-078AEB6BB6AA}" type="sibTrans" cxnId="{58CBC8B5-7E58-4E0D-8DF8-9142B375CDB4}">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t>
        <a:bodyPr/>
        <a:lstStyle/>
        <a:p>
          <a:endParaRPr lang="en-US"/>
        </a:p>
      </dgm:t>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t>
        <a:bodyPr/>
        <a:lstStyle/>
        <a:p>
          <a:endParaRPr lang="en-US"/>
        </a:p>
      </dgm:t>
    </dgm:pt>
    <dgm:pt modelId="{B752F9F5-2482-4D52-A33E-BE0263F4B0EA}" type="pres">
      <dgm:prSet presAssocID="{C3DC95A2-4D92-42C5-966E-8600E4BA31BD}" presName="entireBox" presStyleLbl="node1" presStyleIdx="0" presStyleCnt="3"/>
      <dgm:spPr/>
      <dgm:t>
        <a:bodyPr/>
        <a:lstStyle/>
        <a:p>
          <a:endParaRPr lang="en-US"/>
        </a:p>
      </dgm:t>
    </dgm:pt>
    <dgm:pt modelId="{2DA8AD2F-BF50-4911-9A17-8274766C00A6}" type="pres">
      <dgm:prSet presAssocID="{C3DC95A2-4D92-42C5-966E-8600E4BA31BD}" presName="descendantBox" presStyleCnt="0"/>
      <dgm:spPr/>
    </dgm:pt>
    <dgm:pt modelId="{606FAA19-90E9-482C-A94B-D78B49D38481}" type="pres">
      <dgm:prSet presAssocID="{400D9B11-6B0C-42EC-9FED-4D287CCA9F32}" presName="childTextBox" presStyleLbl="fgAccFollowNode1" presStyleIdx="0" presStyleCnt="6">
        <dgm:presLayoutVars>
          <dgm:bulletEnabled val="1"/>
        </dgm:presLayoutVars>
      </dgm:prSet>
      <dgm:spPr/>
      <dgm:t>
        <a:bodyPr/>
        <a:lstStyle/>
        <a:p>
          <a:endParaRPr lang="en-US"/>
        </a:p>
      </dgm:t>
    </dgm:pt>
    <dgm:pt modelId="{7BDAFCDA-647D-4861-A6F4-581BDB3D73A2}" type="pres">
      <dgm:prSet presAssocID="{A2C1D1ED-BD10-4128-A514-426103169D55}" presName="childTextBox" presStyleLbl="fgAccFollowNode1" presStyleIdx="1" presStyleCnt="6">
        <dgm:presLayoutVars>
          <dgm:bulletEnabled val="1"/>
        </dgm:presLayoutVars>
      </dgm:prSet>
      <dgm:spPr/>
      <dgm:t>
        <a:bodyPr/>
        <a:lstStyle/>
        <a:p>
          <a:endParaRPr lang="en-US"/>
        </a:p>
      </dgm:t>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t>
        <a:bodyPr/>
        <a:lstStyle/>
        <a:p>
          <a:endParaRPr lang="en-US"/>
        </a:p>
      </dgm:t>
    </dgm:pt>
    <dgm:pt modelId="{80AD606B-F25E-46DF-B405-18F7D2EAE74A}" type="pres">
      <dgm:prSet presAssocID="{DB6AA457-F75F-415D-BDD5-92045774FE4B}" presName="arrow" presStyleLbl="node1" presStyleIdx="1" presStyleCnt="3"/>
      <dgm:spPr/>
      <dgm:t>
        <a:bodyPr/>
        <a:lstStyle/>
        <a:p>
          <a:endParaRPr lang="en-US"/>
        </a:p>
      </dgm:t>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t>
        <a:bodyPr/>
        <a:lstStyle/>
        <a:p>
          <a:endParaRPr lang="en-US"/>
        </a:p>
      </dgm:t>
    </dgm:pt>
    <dgm:pt modelId="{A6EE397C-6C28-4128-BFFE-CFF44F70153F}" type="pres">
      <dgm:prSet presAssocID="{3FE03ED9-3066-4E28-8291-0B1764DC85D6}" presName="childTextArrow" presStyleLbl="fgAccFollowNode1" presStyleIdx="3" presStyleCnt="6">
        <dgm:presLayoutVars>
          <dgm:bulletEnabled val="1"/>
        </dgm:presLayoutVars>
      </dgm:prSet>
      <dgm:spPr/>
      <dgm:t>
        <a:bodyPr/>
        <a:lstStyle/>
        <a:p>
          <a:endParaRPr lang="en-US"/>
        </a:p>
      </dgm:t>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t>
        <a:bodyPr/>
        <a:lstStyle/>
        <a:p>
          <a:endParaRPr lang="en-US"/>
        </a:p>
      </dgm:t>
    </dgm:pt>
    <dgm:pt modelId="{A48265CE-F3A3-46DB-9DD2-97590B4DBB84}" type="pres">
      <dgm:prSet presAssocID="{C712D637-7FF1-401C-9304-F85D1B95B226}" presName="arrow" presStyleLbl="node1" presStyleIdx="2" presStyleCnt="3"/>
      <dgm:spPr/>
      <dgm:t>
        <a:bodyPr/>
        <a:lstStyle/>
        <a:p>
          <a:endParaRPr lang="en-US"/>
        </a:p>
      </dgm:t>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t>
        <a:bodyPr/>
        <a:lstStyle/>
        <a:p>
          <a:endParaRPr lang="en-US"/>
        </a:p>
      </dgm:t>
    </dgm:pt>
    <dgm:pt modelId="{6F5EC2C1-7E6F-44F6-86C7-E9F432980BF8}" type="pres">
      <dgm:prSet presAssocID="{BE7D1973-6D2C-4968-BCF6-20825375E544}" presName="childTextArrow" presStyleLbl="fgAccFollowNode1" presStyleIdx="5" presStyleCnt="6">
        <dgm:presLayoutVars>
          <dgm:bulletEnabled val="1"/>
        </dgm:presLayoutVars>
      </dgm:prSet>
      <dgm:spPr/>
      <dgm:t>
        <a:bodyPr/>
        <a:lstStyle/>
        <a:p>
          <a:endParaRPr lang="en-US"/>
        </a:p>
      </dgm:t>
    </dgm:pt>
  </dgm:ptLst>
  <dgm:cxnLst>
    <dgm:cxn modelId="{DDC13488-AC04-4007-BF7E-FAA4093CBC9A}" type="presOf" srcId="{743FE7B1-011B-42E6-8768-1EB3E95741FA}" destId="{59FFE57C-E5F2-4FBD-AA4D-8DB27381892F}"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D9A5499E-26B4-4FF8-ABF4-9E96D92980E2}" type="presOf" srcId="{99C943DF-AAA4-4E2C-A283-FA2BF761F447}" destId="{A8E0F749-66B2-490B-99E9-CC106B163B16}" srcOrd="0"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6AF44254-1C79-4E23-935A-455BCFDBA1AB}" srcId="{C3DC95A2-4D92-42C5-966E-8600E4BA31BD}" destId="{400D9B11-6B0C-42EC-9FED-4D287CCA9F32}" srcOrd="0" destOrd="0" parTransId="{098A818E-194C-4C19-A860-B6BDDD7D23D4}" sibTransId="{95FC2252-480C-459F-9015-A32B5296C85A}"/>
    <dgm:cxn modelId="{F39A0F9D-46B6-4919-9523-26CC31D42046}" type="presOf" srcId="{3FE03ED9-3066-4E28-8291-0B1764DC85D6}" destId="{A6EE397C-6C28-4128-BFFE-CFF44F70153F}" srcOrd="0" destOrd="0" presId="urn:microsoft.com/office/officeart/2005/8/layout/process4"/>
    <dgm:cxn modelId="{1E0096C6-4CD5-4DE5-B01A-9CB6C521C663}" type="presOf" srcId="{C712D637-7FF1-401C-9304-F85D1B95B226}" destId="{859CA2CA-8A33-4975-9F01-7A3C8BB729DE}" srcOrd="0" destOrd="0" presId="urn:microsoft.com/office/officeart/2005/8/layout/process4"/>
    <dgm:cxn modelId="{EADBD4A0-66E9-47EB-96F6-B9A4F968A750}" type="presOf" srcId="{A2C1D1ED-BD10-4128-A514-426103169D55}" destId="{7BDAFCDA-647D-4861-A6F4-581BDB3D73A2}" srcOrd="0"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8A476EEB-6A39-4004-AD8C-BD56913E7B26}" srcId="{CD5204CD-6958-4A55-82AA-4AD73B3B6A19}" destId="{C3DC95A2-4D92-42C5-966E-8600E4BA31BD}" srcOrd="2" destOrd="0" parTransId="{F9D94033-59E5-4228-A5F3-6CB272E77E3B}" sibTransId="{A43E3114-C8AC-4F44-952D-8A0D6A8A6B45}"/>
    <dgm:cxn modelId="{9653D664-EC18-40D7-9F5E-3B27A70DCA4D}" srcId="{CD5204CD-6958-4A55-82AA-4AD73B3B6A19}" destId="{C712D637-7FF1-401C-9304-F85D1B95B226}" srcOrd="0" destOrd="0" parTransId="{05E1DD5C-7FEF-48F0-9651-C74D082ACBA9}" sibTransId="{F14B97BF-E90F-4D5A-A42B-6364BCB81249}"/>
    <dgm:cxn modelId="{58CBC8B5-7E58-4E0D-8DF8-9142B375CDB4}" srcId="{C3DC95A2-4D92-42C5-966E-8600E4BA31BD}" destId="{A2C1D1ED-BD10-4128-A514-426103169D55}" srcOrd="1" destOrd="0" parTransId="{802C2E71-09F1-4F53-A934-1378FE0850AB}" sibTransId="{9CF15037-40F8-4DC5-96DE-078AEB6BB6AA}"/>
    <dgm:cxn modelId="{F534A709-37E1-4DDA-A6F9-28C05EC86100}" type="presOf" srcId="{CD5204CD-6958-4A55-82AA-4AD73B3B6A19}" destId="{31D3AE5D-DA06-4E2D-9D68-F5531DFE7C2B}" srcOrd="0" destOrd="0" presId="urn:microsoft.com/office/officeart/2005/8/layout/process4"/>
    <dgm:cxn modelId="{0706773B-D893-407F-AF8F-6FF9B970B82F}" type="presOf" srcId="{C3DC95A2-4D92-42C5-966E-8600E4BA31BD}" destId="{B752F9F5-2482-4D52-A33E-BE0263F4B0EA}" srcOrd="1" destOrd="0" presId="urn:microsoft.com/office/officeart/2005/8/layout/process4"/>
    <dgm:cxn modelId="{1515D4BC-440F-42E9-96AA-6AE10A85F08C}" srcId="{C712D637-7FF1-401C-9304-F85D1B95B226}" destId="{BE7D1973-6D2C-4968-BCF6-20825375E544}" srcOrd="1" destOrd="0" parTransId="{EC38ED3C-2A61-4D6C-91E6-18B8770147E4}" sibTransId="{0403709B-123C-4565-85E8-987C36FA63EA}"/>
    <dgm:cxn modelId="{8FBF4A72-7700-4AF4-8C93-93782DF6DE48}" type="presOf" srcId="{C3DC95A2-4D92-42C5-966E-8600E4BA31BD}" destId="{588D9B7D-EC68-4FB0-96F2-2E47AC868059}"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8CA3A866-737D-40F4-884A-053A9D648D56}" type="presOf" srcId="{400D9B11-6B0C-42EC-9FED-4D287CCA9F32}" destId="{606FAA19-90E9-482C-A94B-D78B49D38481}" srcOrd="0" destOrd="0" presId="urn:microsoft.com/office/officeart/2005/8/layout/process4"/>
    <dgm:cxn modelId="{E0178970-A7DE-4667-92D0-02FF506B7DAE}" type="presOf" srcId="{DB6AA457-F75F-415D-BDD5-92045774FE4B}" destId="{80AD606B-F25E-46DF-B405-18F7D2EAE74A}" srcOrd="1" destOrd="0" presId="urn:microsoft.com/office/officeart/2005/8/layout/process4"/>
    <dgm:cxn modelId="{D37B0F7E-3DFF-4369-A67E-20A9F351F371}" type="presOf" srcId="{C712D637-7FF1-401C-9304-F85D1B95B226}" destId="{A48265CE-F3A3-46DB-9DD2-97590B4DBB84}" srcOrd="1" destOrd="0" presId="urn:microsoft.com/office/officeart/2005/8/layout/process4"/>
    <dgm:cxn modelId="{95927CB8-F37F-4E32-8581-F3C2A2A8BB0E}" type="presOf" srcId="{BE7D1973-6D2C-4968-BCF6-20825375E544}" destId="{6F5EC2C1-7E6F-44F6-86C7-E9F432980BF8}" srcOrd="0" destOrd="0" presId="urn:microsoft.com/office/officeart/2005/8/layout/process4"/>
    <dgm:cxn modelId="{DC3337D0-6D85-4C7A-8FFC-2AB3DD06DF33}" type="presOf" srcId="{DB6AA457-F75F-415D-BDD5-92045774FE4B}" destId="{7371425A-4D37-4FA7-A21E-1529F4324E45}" srcOrd="0" destOrd="0" presId="urn:microsoft.com/office/officeart/2005/8/layout/process4"/>
    <dgm:cxn modelId="{3319FFFB-C569-4E02-A272-7B59D4DFB52E}" type="presParOf" srcId="{31D3AE5D-DA06-4E2D-9D68-F5531DFE7C2B}" destId="{127AFF01-F37D-42CC-8885-1689151201CD}" srcOrd="0" destOrd="0" presId="urn:microsoft.com/office/officeart/2005/8/layout/process4"/>
    <dgm:cxn modelId="{F513D989-718D-4E74-ACE1-6034522679D8}" type="presParOf" srcId="{127AFF01-F37D-42CC-8885-1689151201CD}" destId="{588D9B7D-EC68-4FB0-96F2-2E47AC868059}" srcOrd="0" destOrd="0" presId="urn:microsoft.com/office/officeart/2005/8/layout/process4"/>
    <dgm:cxn modelId="{1B3B3082-F8EC-4CA3-9E9D-2B8CF88E0F1B}" type="presParOf" srcId="{127AFF01-F37D-42CC-8885-1689151201CD}" destId="{B752F9F5-2482-4D52-A33E-BE0263F4B0EA}" srcOrd="1" destOrd="0" presId="urn:microsoft.com/office/officeart/2005/8/layout/process4"/>
    <dgm:cxn modelId="{0ACE4479-8E44-4201-8244-C5E24D3904C2}" type="presParOf" srcId="{127AFF01-F37D-42CC-8885-1689151201CD}" destId="{2DA8AD2F-BF50-4911-9A17-8274766C00A6}" srcOrd="2" destOrd="0" presId="urn:microsoft.com/office/officeart/2005/8/layout/process4"/>
    <dgm:cxn modelId="{EFA87CDD-E807-443E-8E3B-A8D2E3CC0429}" type="presParOf" srcId="{2DA8AD2F-BF50-4911-9A17-8274766C00A6}" destId="{606FAA19-90E9-482C-A94B-D78B49D38481}" srcOrd="0" destOrd="0" presId="urn:microsoft.com/office/officeart/2005/8/layout/process4"/>
    <dgm:cxn modelId="{61736302-EB3B-4CA3-996A-7E20043FB63F}" type="presParOf" srcId="{2DA8AD2F-BF50-4911-9A17-8274766C00A6}" destId="{7BDAFCDA-647D-4861-A6F4-581BDB3D73A2}" srcOrd="1" destOrd="0" presId="urn:microsoft.com/office/officeart/2005/8/layout/process4"/>
    <dgm:cxn modelId="{768253D9-189B-455D-B6E9-A4682E07F028}" type="presParOf" srcId="{31D3AE5D-DA06-4E2D-9D68-F5531DFE7C2B}" destId="{7F8DEC81-0DCB-4545-8129-1A1632B41B5E}" srcOrd="1" destOrd="0" presId="urn:microsoft.com/office/officeart/2005/8/layout/process4"/>
    <dgm:cxn modelId="{2EC9B26F-79D4-46B7-846F-D5028BB3B047}" type="presParOf" srcId="{31D3AE5D-DA06-4E2D-9D68-F5531DFE7C2B}" destId="{33200553-5A1C-45F1-A422-26ECCEDBD439}" srcOrd="2" destOrd="0" presId="urn:microsoft.com/office/officeart/2005/8/layout/process4"/>
    <dgm:cxn modelId="{2107D23F-E8ED-4917-B41E-2CC4F01A3BAE}" type="presParOf" srcId="{33200553-5A1C-45F1-A422-26ECCEDBD439}" destId="{7371425A-4D37-4FA7-A21E-1529F4324E45}" srcOrd="0" destOrd="0" presId="urn:microsoft.com/office/officeart/2005/8/layout/process4"/>
    <dgm:cxn modelId="{F3F9102F-861A-4D73-9AB0-D102B6C82A3B}" type="presParOf" srcId="{33200553-5A1C-45F1-A422-26ECCEDBD439}" destId="{80AD606B-F25E-46DF-B405-18F7D2EAE74A}" srcOrd="1" destOrd="0" presId="urn:microsoft.com/office/officeart/2005/8/layout/process4"/>
    <dgm:cxn modelId="{5B2A31CE-4493-4F80-A947-E7992708C8CD}" type="presParOf" srcId="{33200553-5A1C-45F1-A422-26ECCEDBD439}" destId="{72E9B7A5-E5DC-46EA-A30C-DAC09ADD2BF7}" srcOrd="2" destOrd="0" presId="urn:microsoft.com/office/officeart/2005/8/layout/process4"/>
    <dgm:cxn modelId="{6FBB0FF6-7ECC-417A-867C-A0A2AC28939A}" type="presParOf" srcId="{72E9B7A5-E5DC-46EA-A30C-DAC09ADD2BF7}" destId="{A8E0F749-66B2-490B-99E9-CC106B163B16}" srcOrd="0" destOrd="0" presId="urn:microsoft.com/office/officeart/2005/8/layout/process4"/>
    <dgm:cxn modelId="{669678AC-4CD7-481E-AEA8-DB1DC054E5E0}" type="presParOf" srcId="{72E9B7A5-E5DC-46EA-A30C-DAC09ADD2BF7}" destId="{A6EE397C-6C28-4128-BFFE-CFF44F70153F}" srcOrd="1" destOrd="0" presId="urn:microsoft.com/office/officeart/2005/8/layout/process4"/>
    <dgm:cxn modelId="{29AEE516-C60C-483A-9B55-28C43B4A1ED6}" type="presParOf" srcId="{31D3AE5D-DA06-4E2D-9D68-F5531DFE7C2B}" destId="{0226793B-92A0-4530-A8D1-D80AF6A16C31}" srcOrd="3" destOrd="0" presId="urn:microsoft.com/office/officeart/2005/8/layout/process4"/>
    <dgm:cxn modelId="{59FD2215-7F8A-4F9E-BFF3-37AC546C81B0}" type="presParOf" srcId="{31D3AE5D-DA06-4E2D-9D68-F5531DFE7C2B}" destId="{1A669411-1539-46A4-9D6E-2C85E15B0FA6}" srcOrd="4" destOrd="0" presId="urn:microsoft.com/office/officeart/2005/8/layout/process4"/>
    <dgm:cxn modelId="{C31BCDC8-71AC-4C2F-84B9-06A76293477D}" type="presParOf" srcId="{1A669411-1539-46A4-9D6E-2C85E15B0FA6}" destId="{859CA2CA-8A33-4975-9F01-7A3C8BB729DE}" srcOrd="0" destOrd="0" presId="urn:microsoft.com/office/officeart/2005/8/layout/process4"/>
    <dgm:cxn modelId="{2C37DE8D-32C5-406B-8F89-54CA4BF18497}" type="presParOf" srcId="{1A669411-1539-46A4-9D6E-2C85E15B0FA6}" destId="{A48265CE-F3A3-46DB-9DD2-97590B4DBB84}" srcOrd="1" destOrd="0" presId="urn:microsoft.com/office/officeart/2005/8/layout/process4"/>
    <dgm:cxn modelId="{5712335E-04C9-4323-973F-C55DEDFD2202}" type="presParOf" srcId="{1A669411-1539-46A4-9D6E-2C85E15B0FA6}" destId="{DB89CC08-BF2F-4B2E-B88D-22F7BE6ECA5F}" srcOrd="2" destOrd="0" presId="urn:microsoft.com/office/officeart/2005/8/layout/process4"/>
    <dgm:cxn modelId="{015BDF07-4EB0-47A6-909E-448424000D6C}" type="presParOf" srcId="{DB89CC08-BF2F-4B2E-B88D-22F7BE6ECA5F}" destId="{59FFE57C-E5F2-4FBD-AA4D-8DB27381892F}" srcOrd="0" destOrd="0" presId="urn:microsoft.com/office/officeart/2005/8/layout/process4"/>
    <dgm:cxn modelId="{843FC008-1F59-4799-BF6F-0A8D21B8B81E}" type="presParOf" srcId="{DB89CC08-BF2F-4B2E-B88D-22F7BE6ECA5F}" destId="{6F5EC2C1-7E6F-44F6-86C7-E9F432980BF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3</a:t>
          </a:r>
          <a:endParaRPr lang="en-US" sz="2200" kern="1200" dirty="0"/>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Vizualizarea</a:t>
          </a:r>
          <a:r>
            <a:rPr lang="en-US" sz="1800" kern="1200" dirty="0" smtClean="0"/>
            <a:t> </a:t>
          </a:r>
          <a:r>
            <a:rPr lang="en-US" sz="1800" kern="1200" dirty="0" err="1" smtClean="0"/>
            <a:t>datelor</a:t>
          </a:r>
          <a:r>
            <a:rPr lang="en-US" sz="1800" kern="1200" dirty="0" smtClean="0"/>
            <a:t> </a:t>
          </a:r>
          <a:r>
            <a:rPr lang="en-US" sz="1800" kern="1200" dirty="0" err="1" smtClean="0"/>
            <a:t>pacientilor</a:t>
          </a:r>
          <a:endParaRPr lang="en-US" sz="1800" kern="1200" dirty="0"/>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Cereri</a:t>
          </a:r>
          <a:r>
            <a:rPr lang="en-US" sz="1800" kern="1200" dirty="0" smtClean="0"/>
            <a:t> </a:t>
          </a:r>
          <a:r>
            <a:rPr lang="en-US" sz="1800" kern="1200" dirty="0" err="1" smtClean="0"/>
            <a:t>catre</a:t>
          </a:r>
          <a:r>
            <a:rPr lang="en-US" sz="1800" kern="1200" dirty="0" smtClean="0"/>
            <a:t> </a:t>
          </a:r>
          <a:r>
            <a:rPr lang="en-US" sz="1800" kern="1200" dirty="0" err="1" smtClean="0"/>
            <a:t>centrele</a:t>
          </a:r>
          <a:r>
            <a:rPr lang="en-US" sz="1800" kern="1200" dirty="0" smtClean="0"/>
            <a:t> de </a:t>
          </a:r>
          <a:r>
            <a:rPr lang="en-US" sz="1800" kern="1200" dirty="0" err="1" smtClean="0"/>
            <a:t>transfuzii</a:t>
          </a:r>
          <a:endParaRPr lang="en-US" sz="1800" kern="1200" dirty="0"/>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2</a:t>
          </a:r>
          <a:endParaRPr lang="en-US" sz="2200" kern="1200" dirty="0"/>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Completare</a:t>
          </a:r>
          <a:r>
            <a:rPr lang="en-US" sz="1800" kern="1200" dirty="0" smtClean="0"/>
            <a:t> </a:t>
          </a:r>
          <a:r>
            <a:rPr lang="en-US" sz="1800" kern="1200" dirty="0" err="1" smtClean="0"/>
            <a:t>formular</a:t>
          </a:r>
          <a:r>
            <a:rPr lang="en-US" sz="1800" kern="1200" dirty="0" smtClean="0"/>
            <a:t> donator</a:t>
          </a:r>
          <a:endParaRPr lang="en-US" sz="1800" kern="1200" dirty="0"/>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Editarea</a:t>
          </a:r>
          <a:r>
            <a:rPr lang="en-US" sz="1800" kern="1200" dirty="0" smtClean="0"/>
            <a:t> </a:t>
          </a:r>
          <a:r>
            <a:rPr lang="en-US" sz="1800" kern="1200" dirty="0" err="1" smtClean="0"/>
            <a:t>formularelor</a:t>
          </a:r>
          <a:r>
            <a:rPr lang="en-US" sz="1800" kern="1200" dirty="0" smtClean="0"/>
            <a:t> de </a:t>
          </a:r>
          <a:r>
            <a:rPr lang="en-US" sz="1800" kern="1200" dirty="0" err="1" smtClean="0"/>
            <a:t>catre</a:t>
          </a:r>
          <a:r>
            <a:rPr lang="en-US" sz="1800" kern="1200" dirty="0" smtClean="0"/>
            <a:t> </a:t>
          </a:r>
          <a:r>
            <a:rPr lang="en-US" sz="1800" kern="1200" dirty="0" err="1" smtClean="0"/>
            <a:t>asistenti</a:t>
          </a:r>
          <a:endParaRPr lang="en-US" sz="1800" kern="1200" dirty="0"/>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1</a:t>
          </a:r>
          <a:endParaRPr lang="en-US" sz="2200" kern="1200" dirty="0"/>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Creare</a:t>
          </a:r>
          <a:r>
            <a:rPr lang="en-US" sz="1800" kern="1200" dirty="0" smtClean="0"/>
            <a:t> </a:t>
          </a:r>
          <a:r>
            <a:rPr lang="en-US" sz="1800" kern="1200" dirty="0" err="1" smtClean="0"/>
            <a:t>cont</a:t>
          </a:r>
          <a:endParaRPr lang="en-US" sz="1800" kern="1200" dirty="0"/>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Log in</a:t>
          </a:r>
          <a:endParaRPr lang="en-US" sz="1800" kern="1200" dirty="0"/>
        </a:p>
      </dsp:txBody>
      <dsp:txXfrm>
        <a:off x="2400300" y="611036"/>
        <a:ext cx="2400300" cy="519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6</a:t>
          </a:r>
          <a:endParaRPr lang="en-US" sz="2200" kern="1200" dirty="0"/>
        </a:p>
      </dsp:txBody>
      <dsp:txXfrm>
        <a:off x="0" y="3443976"/>
        <a:ext cx="4800600" cy="610410"/>
      </dsp:txXfrm>
    </dsp:sp>
    <dsp:sp modelId="{606FAA19-90E9-482C-A94B-D78B49D38481}">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Update live al </a:t>
          </a:r>
          <a:r>
            <a:rPr lang="en-US" sz="1800" kern="1200" dirty="0" err="1" smtClean="0"/>
            <a:t>donatiilor</a:t>
          </a:r>
          <a:endParaRPr lang="en-US" sz="1800" kern="1200" dirty="0"/>
        </a:p>
      </dsp:txBody>
      <dsp:txXfrm>
        <a:off x="0" y="4031779"/>
        <a:ext cx="2400300" cy="519979"/>
      </dsp:txXfrm>
    </dsp:sp>
    <dsp:sp modelId="{7BDAFCDA-647D-4861-A6F4-581BDB3D73A2}">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smtClean="0"/>
            <a:t>Trimitere de notificari catre donatori</a:t>
          </a:r>
          <a:endParaRPr lang="en-US" sz="1800" kern="1200" dirty="0"/>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5</a:t>
          </a:r>
          <a:endParaRPr lang="en-US" sz="2200" kern="1200" dirty="0"/>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Selectarea</a:t>
          </a:r>
          <a:r>
            <a:rPr lang="en-US" sz="1800" kern="1200" dirty="0" smtClean="0"/>
            <a:t> </a:t>
          </a:r>
          <a:r>
            <a:rPr lang="en-US" sz="1800" kern="1200" dirty="0" err="1" smtClean="0"/>
            <a:t>celor</a:t>
          </a:r>
          <a:r>
            <a:rPr lang="en-US" sz="1800" kern="1200" dirty="0" smtClean="0"/>
            <a:t> </a:t>
          </a:r>
          <a:r>
            <a:rPr lang="en-US" sz="1800" kern="1200" dirty="0" err="1" smtClean="0"/>
            <a:t>mai</a:t>
          </a:r>
          <a:r>
            <a:rPr lang="en-US" sz="1800" kern="1200" dirty="0" smtClean="0"/>
            <a:t> </a:t>
          </a:r>
          <a:r>
            <a:rPr lang="en-US" sz="1800" kern="1200" dirty="0" err="1" smtClean="0"/>
            <a:t>apropiate</a:t>
          </a:r>
          <a:r>
            <a:rPr lang="en-US" sz="1800" kern="1200" dirty="0" smtClean="0"/>
            <a:t> </a:t>
          </a:r>
          <a:r>
            <a:rPr lang="en-US" sz="1800" kern="1200" dirty="0" err="1" smtClean="0"/>
            <a:t>centre</a:t>
          </a:r>
          <a:endParaRPr lang="en-US" sz="1800" kern="1200" dirty="0"/>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Selectarea</a:t>
          </a:r>
          <a:r>
            <a:rPr lang="en-US" sz="1800" kern="1200" dirty="0" smtClean="0"/>
            <a:t> </a:t>
          </a:r>
          <a:r>
            <a:rPr lang="en-US" sz="1800" kern="1200" dirty="0" err="1" smtClean="0"/>
            <a:t>celor</a:t>
          </a:r>
          <a:r>
            <a:rPr lang="en-US" sz="1800" kern="1200" dirty="0" smtClean="0"/>
            <a:t> </a:t>
          </a:r>
          <a:r>
            <a:rPr lang="en-US" sz="1800" kern="1200" dirty="0" err="1" smtClean="0"/>
            <a:t>mai</a:t>
          </a:r>
          <a:r>
            <a:rPr lang="en-US" sz="1800" kern="1200" dirty="0" smtClean="0"/>
            <a:t> </a:t>
          </a:r>
          <a:r>
            <a:rPr lang="en-US" sz="1800" kern="1200" dirty="0" err="1" smtClean="0"/>
            <a:t>apropiati</a:t>
          </a:r>
          <a:r>
            <a:rPr lang="en-US" sz="1800" kern="1200" dirty="0" smtClean="0"/>
            <a:t> </a:t>
          </a:r>
          <a:r>
            <a:rPr lang="en-US" sz="1800" kern="1200" dirty="0" err="1" smtClean="0"/>
            <a:t>donatori</a:t>
          </a:r>
          <a:endParaRPr lang="en-US" sz="1800" kern="1200" dirty="0"/>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Iteratia</a:t>
          </a:r>
          <a:r>
            <a:rPr lang="en-US" sz="2200" kern="1200" dirty="0" smtClean="0"/>
            <a:t> 4</a:t>
          </a:r>
          <a:endParaRPr lang="en-US" sz="2200" kern="1200" dirty="0"/>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Transformarea</a:t>
          </a:r>
          <a:r>
            <a:rPr lang="en-US" sz="1800" kern="1200" dirty="0" smtClean="0"/>
            <a:t> </a:t>
          </a:r>
          <a:r>
            <a:rPr lang="en-US" sz="1800" kern="1200" dirty="0" err="1" smtClean="0"/>
            <a:t>sangelui</a:t>
          </a:r>
          <a:r>
            <a:rPr lang="en-US" sz="1800" kern="1200" dirty="0" smtClean="0"/>
            <a:t> in </a:t>
          </a:r>
          <a:r>
            <a:rPr lang="en-US" sz="1800" kern="1200" dirty="0" err="1" smtClean="0"/>
            <a:t>unitati</a:t>
          </a:r>
          <a:endParaRPr lang="en-US" sz="1800" kern="1200" dirty="0"/>
        </a:p>
      </dsp:txBody>
      <dsp:txXfrm>
        <a:off x="0" y="611036"/>
        <a:ext cx="2400300" cy="519823"/>
      </dsp:txXfrm>
    </dsp:sp>
    <dsp:sp modelId="{6F5EC2C1-7E6F-44F6-86C7-E9F432980BF8}">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err="1" smtClean="0"/>
            <a:t>Completarea</a:t>
          </a:r>
          <a:r>
            <a:rPr lang="en-US" sz="1800" kern="1200" dirty="0" smtClean="0"/>
            <a:t> </a:t>
          </a:r>
          <a:r>
            <a:rPr lang="en-US" sz="1800" kern="1200" dirty="0" err="1" smtClean="0"/>
            <a:t>cererilor</a:t>
          </a:r>
          <a:endParaRPr lang="en-US" sz="1800" kern="1200" dirty="0"/>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05-Jun-18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05-Jun-18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05-Jun-18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05-Jun-18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05-Jun-18</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05-Jun-18</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05-Jun-18</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05-Jun-18</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05-Jun-18</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05-Jun-18</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solidFill>
                  <a:schemeClr val="tx1">
                    <a:lumMod val="75000"/>
                    <a:lumOff val="25000"/>
                  </a:schemeClr>
                </a:solidFill>
              </a:rPr>
              <a:t>H</a:t>
            </a:r>
            <a:r>
              <a:rPr lang="en-US" dirty="0" smtClean="0"/>
              <a:t>opeless </a:t>
            </a:r>
            <a:r>
              <a:rPr lang="en-US" sz="6600" dirty="0" smtClean="0">
                <a:solidFill>
                  <a:schemeClr val="tx1">
                    <a:lumMod val="75000"/>
                    <a:lumOff val="25000"/>
                  </a:schemeClr>
                </a:solidFill>
              </a:rPr>
              <a:t>B</a:t>
            </a:r>
            <a:r>
              <a:rPr lang="en-US" dirty="0" smtClean="0"/>
              <a:t>lood </a:t>
            </a:r>
            <a:r>
              <a:rPr lang="en-US" sz="6600" dirty="0" smtClean="0">
                <a:solidFill>
                  <a:schemeClr val="tx1">
                    <a:lumMod val="75000"/>
                    <a:lumOff val="25000"/>
                  </a:schemeClr>
                </a:solidFill>
              </a:rPr>
              <a:t>D</a:t>
            </a:r>
            <a:r>
              <a:rPr lang="en-US" dirty="0" smtClean="0"/>
              <a:t>onation</a:t>
            </a:r>
            <a:endParaRPr lang="en-US" dirty="0"/>
          </a:p>
        </p:txBody>
      </p:sp>
      <p:sp>
        <p:nvSpPr>
          <p:cNvPr id="3" name="Subtitle 2"/>
          <p:cNvSpPr>
            <a:spLocks noGrp="1"/>
          </p:cNvSpPr>
          <p:nvPr>
            <p:ph type="subTitle" idx="1"/>
          </p:nvPr>
        </p:nvSpPr>
        <p:spPr>
          <a:xfrm>
            <a:off x="626225" y="5181600"/>
            <a:ext cx="4098175" cy="990600"/>
          </a:xfrm>
        </p:spPr>
        <p:txBody>
          <a:bodyPr>
            <a:normAutofit fontScale="92500"/>
          </a:bodyPr>
          <a:lstStyle/>
          <a:p>
            <a:r>
              <a:rPr lang="en-US" dirty="0" err="1" smtClean="0"/>
              <a:t>Proiect</a:t>
            </a:r>
            <a:r>
              <a:rPr lang="en-US" dirty="0" smtClean="0"/>
              <a:t> </a:t>
            </a:r>
            <a:r>
              <a:rPr lang="en-US" dirty="0" err="1" smtClean="0"/>
              <a:t>Colaborativ</a:t>
            </a:r>
            <a:endParaRPr lang="en-US" dirty="0"/>
          </a:p>
          <a:p>
            <a:r>
              <a:rPr lang="en-US" dirty="0" err="1" smtClean="0"/>
              <a:t>Ingineria</a:t>
            </a:r>
            <a:r>
              <a:rPr lang="en-US" dirty="0" smtClean="0"/>
              <a:t> </a:t>
            </a:r>
            <a:r>
              <a:rPr lang="en-US" dirty="0" err="1" smtClean="0"/>
              <a:t>sistemelor</a:t>
            </a:r>
            <a:r>
              <a:rPr lang="en-US" dirty="0" smtClean="0"/>
              <a:t> Software</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Solutia</a:t>
            </a:r>
            <a:endParaRPr lang="en-US" dirty="0"/>
          </a:p>
        </p:txBody>
      </p:sp>
      <p:sp>
        <p:nvSpPr>
          <p:cNvPr id="3" name="Content Placeholder 2"/>
          <p:cNvSpPr>
            <a:spLocks noGrp="1"/>
          </p:cNvSpPr>
          <p:nvPr>
            <p:ph sz="half" idx="1"/>
          </p:nvPr>
        </p:nvSpPr>
        <p:spPr>
          <a:xfrm>
            <a:off x="1066800" y="1834013"/>
            <a:ext cx="4800600" cy="4575175"/>
          </a:xfrm>
        </p:spPr>
        <p:txBody>
          <a:bodyPr>
            <a:normAutofit fontScale="92500" lnSpcReduction="10000"/>
          </a:bodyPr>
          <a:lstStyle/>
          <a:p>
            <a:r>
              <a:rPr lang="en-US" dirty="0" smtClean="0"/>
              <a:t>S-a </a:t>
            </a:r>
            <a:r>
              <a:rPr lang="en-US" dirty="0" err="1" smtClean="0"/>
              <a:t>folosit</a:t>
            </a:r>
            <a:r>
              <a:rPr lang="en-US" dirty="0" smtClean="0"/>
              <a:t> Spring </a:t>
            </a:r>
            <a:r>
              <a:rPr lang="en-US" dirty="0" err="1" smtClean="0"/>
              <a:t>Remoting</a:t>
            </a:r>
            <a:r>
              <a:rPr lang="en-US" dirty="0" smtClean="0"/>
              <a:t> </a:t>
            </a:r>
            <a:r>
              <a:rPr lang="en-US" dirty="0" err="1" smtClean="0"/>
              <a:t>pentru</a:t>
            </a:r>
            <a:r>
              <a:rPr lang="en-US" dirty="0" smtClean="0"/>
              <a:t> </a:t>
            </a:r>
            <a:r>
              <a:rPr lang="en-US" dirty="0" err="1" smtClean="0"/>
              <a:t>realizarea</a:t>
            </a:r>
            <a:r>
              <a:rPr lang="en-US" dirty="0" smtClean="0"/>
              <a:t> automata a </a:t>
            </a:r>
            <a:r>
              <a:rPr lang="en-US" dirty="0" err="1" smtClean="0"/>
              <a:t>componentelor</a:t>
            </a:r>
            <a:r>
              <a:rPr lang="en-US" dirty="0" smtClean="0"/>
              <a:t> client-server </a:t>
            </a:r>
            <a:r>
              <a:rPr lang="en-US" dirty="0" err="1" smtClean="0"/>
              <a:t>datorita</a:t>
            </a:r>
            <a:r>
              <a:rPr lang="en-US" dirty="0" smtClean="0"/>
              <a:t> </a:t>
            </a:r>
            <a:r>
              <a:rPr lang="en-US" dirty="0" err="1" smtClean="0"/>
              <a:t>usurintei</a:t>
            </a:r>
            <a:r>
              <a:rPr lang="en-US" dirty="0" smtClean="0"/>
              <a:t> de </a:t>
            </a:r>
            <a:r>
              <a:rPr lang="en-US" dirty="0" err="1" smtClean="0"/>
              <a:t>utilizare</a:t>
            </a:r>
            <a:endParaRPr lang="en-US" dirty="0"/>
          </a:p>
          <a:p>
            <a:r>
              <a:rPr lang="en-US" dirty="0" err="1" smtClean="0"/>
              <a:t>Pentru</a:t>
            </a:r>
            <a:r>
              <a:rPr lang="en-US" dirty="0" smtClean="0"/>
              <a:t> </a:t>
            </a:r>
            <a:r>
              <a:rPr lang="en-US" dirty="0" err="1" smtClean="0"/>
              <a:t>geolocatie</a:t>
            </a:r>
            <a:r>
              <a:rPr lang="en-US" dirty="0" smtClean="0"/>
              <a:t> </a:t>
            </a:r>
            <a:r>
              <a:rPr lang="en-US" dirty="0" err="1" smtClean="0"/>
              <a:t>utilizam</a:t>
            </a:r>
            <a:r>
              <a:rPr lang="en-US" dirty="0" smtClean="0"/>
              <a:t> Google </a:t>
            </a:r>
            <a:r>
              <a:rPr lang="en-US" dirty="0" err="1" smtClean="0"/>
              <a:t>Geolocation</a:t>
            </a:r>
            <a:r>
              <a:rPr lang="en-US" dirty="0" smtClean="0"/>
              <a:t> API </a:t>
            </a:r>
            <a:r>
              <a:rPr lang="en-US" dirty="0" err="1" smtClean="0"/>
              <a:t>deoarece</a:t>
            </a:r>
            <a:r>
              <a:rPr lang="en-US" dirty="0" smtClean="0"/>
              <a:t> ne </a:t>
            </a:r>
            <a:r>
              <a:rPr lang="en-US" dirty="0" err="1" smtClean="0"/>
              <a:t>permite</a:t>
            </a:r>
            <a:r>
              <a:rPr lang="en-US" dirty="0" smtClean="0"/>
              <a:t> </a:t>
            </a:r>
            <a:r>
              <a:rPr lang="en-US" dirty="0" err="1" smtClean="0"/>
              <a:t>sa</a:t>
            </a:r>
            <a:r>
              <a:rPr lang="en-US" dirty="0" smtClean="0"/>
              <a:t> </a:t>
            </a:r>
            <a:r>
              <a:rPr lang="en-US" dirty="0" err="1" smtClean="0"/>
              <a:t>folosim</a:t>
            </a:r>
            <a:r>
              <a:rPr lang="en-US" dirty="0" smtClean="0"/>
              <a:t> </a:t>
            </a:r>
            <a:r>
              <a:rPr lang="en-US" dirty="0" err="1" smtClean="0"/>
              <a:t>adresele</a:t>
            </a:r>
            <a:r>
              <a:rPr lang="en-US" dirty="0" smtClean="0"/>
              <a:t> </a:t>
            </a:r>
            <a:r>
              <a:rPr lang="en-US" dirty="0" err="1" smtClean="0"/>
              <a:t>pentru</a:t>
            </a:r>
            <a:r>
              <a:rPr lang="en-US" dirty="0" smtClean="0"/>
              <a:t> a </a:t>
            </a:r>
            <a:r>
              <a:rPr lang="en-US" dirty="0" err="1" smtClean="0"/>
              <a:t>determina</a:t>
            </a:r>
            <a:r>
              <a:rPr lang="en-US" dirty="0" smtClean="0"/>
              <a:t> </a:t>
            </a:r>
            <a:r>
              <a:rPr lang="en-US" dirty="0" err="1" smtClean="0"/>
              <a:t>distanta</a:t>
            </a:r>
            <a:endParaRPr lang="en-US" dirty="0"/>
          </a:p>
          <a:p>
            <a:r>
              <a:rPr lang="en-US" dirty="0" err="1" smtClean="0"/>
              <a:t>Interfata</a:t>
            </a:r>
            <a:r>
              <a:rPr lang="en-US" dirty="0" smtClean="0"/>
              <a:t> </a:t>
            </a:r>
            <a:r>
              <a:rPr lang="en-US" dirty="0" err="1" smtClean="0"/>
              <a:t>grafica</a:t>
            </a:r>
            <a:r>
              <a:rPr lang="en-US" dirty="0" smtClean="0"/>
              <a:t> e </a:t>
            </a:r>
            <a:r>
              <a:rPr lang="en-US" dirty="0" err="1" smtClean="0"/>
              <a:t>realizata</a:t>
            </a:r>
            <a:r>
              <a:rPr lang="en-US" dirty="0" smtClean="0"/>
              <a:t> cu </a:t>
            </a:r>
            <a:r>
              <a:rPr lang="en-US" dirty="0" err="1" smtClean="0"/>
              <a:t>ajutorul</a:t>
            </a:r>
            <a:r>
              <a:rPr lang="en-US" dirty="0" smtClean="0"/>
              <a:t> </a:t>
            </a:r>
            <a:r>
              <a:rPr lang="en-US" dirty="0" err="1" smtClean="0"/>
              <a:t>JavaFX</a:t>
            </a:r>
            <a:endParaRPr lang="en-US" dirty="0" smtClean="0"/>
          </a:p>
          <a:p>
            <a:r>
              <a:rPr lang="en-US" dirty="0" smtClean="0"/>
              <a:t>Am </a:t>
            </a:r>
            <a:r>
              <a:rPr lang="en-US" dirty="0" err="1" smtClean="0"/>
              <a:t>folosit</a:t>
            </a:r>
            <a:r>
              <a:rPr lang="en-US" dirty="0" smtClean="0"/>
              <a:t> </a:t>
            </a:r>
            <a:r>
              <a:rPr lang="en-US" dirty="0" err="1" smtClean="0"/>
              <a:t>extensii</a:t>
            </a:r>
            <a:r>
              <a:rPr lang="en-US" dirty="0" smtClean="0"/>
              <a:t> </a:t>
            </a:r>
            <a:r>
              <a:rPr lang="en-US" dirty="0" err="1" smtClean="0"/>
              <a:t>StarUML</a:t>
            </a:r>
            <a:r>
              <a:rPr lang="en-US" dirty="0" smtClean="0"/>
              <a:t> </a:t>
            </a:r>
            <a:r>
              <a:rPr lang="en-US" dirty="0" err="1" smtClean="0"/>
              <a:t>pentru</a:t>
            </a:r>
            <a:r>
              <a:rPr lang="en-US" dirty="0" smtClean="0"/>
              <a:t> </a:t>
            </a:r>
            <a:r>
              <a:rPr lang="en-US" dirty="0" err="1" smtClean="0"/>
              <a:t>generare</a:t>
            </a:r>
            <a:r>
              <a:rPr lang="en-US" dirty="0" smtClean="0"/>
              <a:t> automata de cod </a:t>
            </a:r>
            <a:r>
              <a:rPr lang="en-US" dirty="0" err="1" smtClean="0"/>
              <a:t>pe</a:t>
            </a:r>
            <a:r>
              <a:rPr lang="en-US" dirty="0" smtClean="0"/>
              <a:t> </a:t>
            </a:r>
            <a:r>
              <a:rPr lang="en-US" dirty="0" err="1" smtClean="0"/>
              <a:t>baza</a:t>
            </a:r>
            <a:r>
              <a:rPr lang="en-US" dirty="0" smtClean="0"/>
              <a:t> </a:t>
            </a:r>
            <a:r>
              <a:rPr lang="en-US" dirty="0" err="1" smtClean="0"/>
              <a:t>diagramelor</a:t>
            </a: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4273331751"/>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30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Organizarea</a:t>
            </a:r>
            <a:r>
              <a:rPr lang="en-US" dirty="0" smtClean="0"/>
              <a:t> </a:t>
            </a:r>
            <a:r>
              <a:rPr lang="en-US" dirty="0" err="1" smtClean="0"/>
              <a:t>echipei</a:t>
            </a:r>
            <a:endParaRPr lang="en-US" dirty="0"/>
          </a:p>
        </p:txBody>
      </p:sp>
      <p:sp>
        <p:nvSpPr>
          <p:cNvPr id="3" name="TextBox 2"/>
          <p:cNvSpPr txBox="1"/>
          <p:nvPr/>
        </p:nvSpPr>
        <p:spPr>
          <a:xfrm>
            <a:off x="1219200" y="1905000"/>
            <a:ext cx="9601200" cy="4247317"/>
          </a:xfrm>
          <a:prstGeom prst="rect">
            <a:avLst/>
          </a:prstGeom>
          <a:noFill/>
        </p:spPr>
        <p:txBody>
          <a:bodyPr wrap="square" rtlCol="0">
            <a:spAutoFit/>
          </a:bodyPr>
          <a:lstStyle/>
          <a:p>
            <a:pPr marL="457200" indent="-457200" algn="just">
              <a:lnSpc>
                <a:spcPct val="150000"/>
              </a:lnSpc>
              <a:buAutoNum type="arabicPeriod"/>
            </a:pPr>
            <a:r>
              <a:rPr lang="en-US" sz="2000" dirty="0" smtClean="0">
                <a:solidFill>
                  <a:schemeClr val="tx1">
                    <a:lumMod val="75000"/>
                    <a:lumOff val="25000"/>
                  </a:schemeClr>
                </a:solidFill>
              </a:rPr>
              <a:t>Am </a:t>
            </a:r>
            <a:r>
              <a:rPr lang="en-US" sz="2000" dirty="0" err="1" smtClean="0">
                <a:solidFill>
                  <a:schemeClr val="tx1">
                    <a:lumMod val="75000"/>
                    <a:lumOff val="25000"/>
                  </a:schemeClr>
                </a:solidFill>
              </a:rPr>
              <a:t>folosit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diagrame</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reprezentare</a:t>
            </a:r>
            <a:r>
              <a:rPr lang="en-US" sz="2000" dirty="0" smtClean="0">
                <a:solidFill>
                  <a:schemeClr val="tx1">
                    <a:lumMod val="75000"/>
                    <a:lumOff val="25000"/>
                  </a:schemeClr>
                </a:solidFill>
              </a:rPr>
              <a:t> a </a:t>
            </a:r>
            <a:r>
              <a:rPr lang="en-US" sz="2000" dirty="0" err="1" smtClean="0">
                <a:solidFill>
                  <a:schemeClr val="tx1">
                    <a:lumMod val="75000"/>
                    <a:lumOff val="25000"/>
                  </a:schemeClr>
                </a:solidFill>
              </a:rPr>
              <a:t>cazurilor</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utilizare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 </a:t>
            </a:r>
            <a:r>
              <a:rPr lang="en-US" sz="2000" dirty="0" err="1" smtClean="0">
                <a:solidFill>
                  <a:schemeClr val="tx1">
                    <a:lumMod val="75000"/>
                    <a:lumOff val="25000"/>
                  </a:schemeClr>
                </a:solidFill>
              </a:rPr>
              <a:t>intelege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mai</a:t>
            </a:r>
            <a:r>
              <a:rPr lang="en-US" sz="2000" dirty="0" smtClean="0">
                <a:solidFill>
                  <a:schemeClr val="tx1">
                    <a:lumMod val="75000"/>
                    <a:lumOff val="25000"/>
                  </a:schemeClr>
                </a:solidFill>
              </a:rPr>
              <a:t> bine </a:t>
            </a:r>
            <a:r>
              <a:rPr lang="en-US" sz="2000" dirty="0" err="1" smtClean="0">
                <a:solidFill>
                  <a:schemeClr val="tx1">
                    <a:lumMod val="75000"/>
                    <a:lumOff val="25000"/>
                  </a:schemeClr>
                </a:solidFill>
              </a:rPr>
              <a:t>cerintele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problemei</a:t>
            </a:r>
            <a:r>
              <a:rPr lang="en-US" sz="2000" dirty="0" smtClean="0">
                <a:solidFill>
                  <a:schemeClr val="tx1">
                    <a:lumMod val="75000"/>
                    <a:lumOff val="25000"/>
                  </a:schemeClr>
                </a:solidFill>
              </a:rPr>
              <a:t>.</a:t>
            </a:r>
          </a:p>
          <a:p>
            <a:pPr marL="457200" indent="-457200" algn="just">
              <a:lnSpc>
                <a:spcPct val="150000"/>
              </a:lnSpc>
              <a:buAutoNum type="arabicPeriod"/>
            </a:pPr>
            <a:r>
              <a:rPr lang="en-US" sz="2000" dirty="0" smtClean="0">
                <a:solidFill>
                  <a:schemeClr val="tx1">
                    <a:lumMod val="75000"/>
                    <a:lumOff val="25000"/>
                  </a:schemeClr>
                </a:solidFill>
              </a:rPr>
              <a:t>Am </a:t>
            </a:r>
            <a:r>
              <a:rPr lang="en-US" sz="2000" dirty="0" err="1" smtClean="0">
                <a:solidFill>
                  <a:schemeClr val="tx1">
                    <a:lumMod val="75000"/>
                    <a:lumOff val="25000"/>
                  </a:schemeClr>
                </a:solidFill>
              </a:rPr>
              <a:t>conceput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diagrame</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comunicare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si</a:t>
            </a:r>
            <a:r>
              <a:rPr lang="en-US" sz="2000" dirty="0" smtClean="0">
                <a:solidFill>
                  <a:schemeClr val="tx1">
                    <a:lumMod val="75000"/>
                    <a:lumOff val="25000"/>
                  </a:schemeClr>
                </a:solidFill>
              </a:rPr>
              <a:t> de </a:t>
            </a:r>
            <a:r>
              <a:rPr lang="en-US" sz="2000" dirty="0" err="1" smtClean="0">
                <a:solidFill>
                  <a:schemeClr val="tx1">
                    <a:lumMod val="75000"/>
                    <a:lumOff val="25000"/>
                  </a:schemeClr>
                </a:solidFill>
              </a:rPr>
              <a:t>secventa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 </a:t>
            </a:r>
            <a:r>
              <a:rPr lang="en-US" sz="2000" dirty="0" err="1" smtClean="0">
                <a:solidFill>
                  <a:schemeClr val="tx1">
                    <a:lumMod val="75000"/>
                    <a:lumOff val="25000"/>
                  </a:schemeClr>
                </a:solidFill>
              </a:rPr>
              <a:t>putea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analiza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mai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usor</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cerintele</a:t>
            </a:r>
            <a:r>
              <a:rPr lang="en-US" sz="2000" dirty="0" smtClean="0">
                <a:solidFill>
                  <a:schemeClr val="tx1">
                    <a:lumMod val="75000"/>
                    <a:lumOff val="25000"/>
                  </a:schemeClr>
                </a:solidFill>
              </a:rPr>
              <a:t>.</a:t>
            </a:r>
          </a:p>
          <a:p>
            <a:pPr marL="457200" indent="-457200" algn="just">
              <a:lnSpc>
                <a:spcPct val="150000"/>
              </a:lnSpc>
              <a:buFontTx/>
              <a:buAutoNum type="arabicPeriod"/>
            </a:pPr>
            <a:r>
              <a:rPr lang="en-US" sz="2000" dirty="0" smtClean="0">
                <a:solidFill>
                  <a:schemeClr val="tx1">
                    <a:lumMod val="75000"/>
                    <a:lumOff val="25000"/>
                  </a:schemeClr>
                </a:solidFill>
              </a:rPr>
              <a:t>Am </a:t>
            </a:r>
            <a:r>
              <a:rPr lang="en-US" sz="2000" dirty="0" err="1">
                <a:solidFill>
                  <a:schemeClr val="tx1">
                    <a:lumMod val="75000"/>
                    <a:lumOff val="25000"/>
                  </a:schemeClr>
                </a:solidFill>
              </a:rPr>
              <a:t>elaborat</a:t>
            </a:r>
            <a:r>
              <a:rPr lang="en-US" sz="2000" dirty="0">
                <a:solidFill>
                  <a:schemeClr val="tx1">
                    <a:lumMod val="75000"/>
                    <a:lumOff val="25000"/>
                  </a:schemeClr>
                </a:solidFill>
              </a:rPr>
              <a:t> </a:t>
            </a:r>
            <a:r>
              <a:rPr lang="en-US" sz="2000" dirty="0" err="1">
                <a:solidFill>
                  <a:schemeClr val="tx1">
                    <a:lumMod val="75000"/>
                    <a:lumOff val="25000"/>
                  </a:schemeClr>
                </a:solidFill>
              </a:rPr>
              <a:t>diagrame</a:t>
            </a:r>
            <a:r>
              <a:rPr lang="en-US" sz="2000" dirty="0">
                <a:solidFill>
                  <a:schemeClr val="tx1">
                    <a:lumMod val="75000"/>
                    <a:lumOff val="25000"/>
                  </a:schemeClr>
                </a:solidFill>
              </a:rPr>
              <a:t> </a:t>
            </a:r>
            <a:r>
              <a:rPr lang="en-US" sz="2000" dirty="0" err="1">
                <a:solidFill>
                  <a:schemeClr val="tx1">
                    <a:lumMod val="75000"/>
                    <a:lumOff val="25000"/>
                  </a:schemeClr>
                </a:solidFill>
              </a:rPr>
              <a:t>pentru</a:t>
            </a:r>
            <a:r>
              <a:rPr lang="en-US" sz="2000" dirty="0">
                <a:solidFill>
                  <a:schemeClr val="tx1">
                    <a:lumMod val="75000"/>
                    <a:lumOff val="25000"/>
                  </a:schemeClr>
                </a:solidFill>
              </a:rPr>
              <a:t> </a:t>
            </a:r>
            <a:r>
              <a:rPr lang="en-US" sz="2000" dirty="0" err="1">
                <a:solidFill>
                  <a:schemeClr val="tx1">
                    <a:lumMod val="75000"/>
                    <a:lumOff val="25000"/>
                  </a:schemeClr>
                </a:solidFill>
              </a:rPr>
              <a:t>baza</a:t>
            </a:r>
            <a:r>
              <a:rPr lang="en-US" sz="2000" dirty="0">
                <a:solidFill>
                  <a:schemeClr val="tx1">
                    <a:lumMod val="75000"/>
                    <a:lumOff val="25000"/>
                  </a:schemeClr>
                </a:solidFill>
              </a:rPr>
              <a:t> de date </a:t>
            </a:r>
            <a:r>
              <a:rPr lang="en-US" sz="2000" dirty="0" err="1">
                <a:solidFill>
                  <a:schemeClr val="tx1">
                    <a:lumMod val="75000"/>
                    <a:lumOff val="25000"/>
                  </a:schemeClr>
                </a:solidFill>
              </a:rPr>
              <a:t>si</a:t>
            </a:r>
            <a:r>
              <a:rPr lang="en-US" sz="2000" dirty="0">
                <a:solidFill>
                  <a:schemeClr val="tx1">
                    <a:lumMod val="75000"/>
                    <a:lumOff val="25000"/>
                  </a:schemeClr>
                </a:solidFill>
              </a:rPr>
              <a:t> </a:t>
            </a:r>
            <a:r>
              <a:rPr lang="en-US" sz="2000" dirty="0" err="1">
                <a:solidFill>
                  <a:schemeClr val="tx1">
                    <a:lumMod val="75000"/>
                    <a:lumOff val="25000"/>
                  </a:schemeClr>
                </a:solidFill>
              </a:rPr>
              <a:t>pentru</a:t>
            </a:r>
            <a:r>
              <a:rPr lang="en-US" sz="2000" dirty="0">
                <a:solidFill>
                  <a:schemeClr val="tx1">
                    <a:lumMod val="75000"/>
                    <a:lumOff val="25000"/>
                  </a:schemeClr>
                </a:solidFill>
              </a:rPr>
              <a:t> </a:t>
            </a:r>
            <a:r>
              <a:rPr lang="en-US" sz="2000" dirty="0" err="1">
                <a:solidFill>
                  <a:schemeClr val="tx1">
                    <a:lumMod val="75000"/>
                    <a:lumOff val="25000"/>
                  </a:schemeClr>
                </a:solidFill>
              </a:rPr>
              <a:t>clasele</a:t>
            </a:r>
            <a:r>
              <a:rPr lang="en-US" sz="2000" dirty="0">
                <a:solidFill>
                  <a:schemeClr val="tx1">
                    <a:lumMod val="75000"/>
                    <a:lumOff val="25000"/>
                  </a:schemeClr>
                </a:solidFill>
              </a:rPr>
              <a:t> din </a:t>
            </a:r>
            <a:r>
              <a:rPr lang="en-US" sz="2000" dirty="0" smtClean="0">
                <a:solidFill>
                  <a:schemeClr val="tx1">
                    <a:lumMod val="75000"/>
                    <a:lumOff val="25000"/>
                  </a:schemeClr>
                </a:solidFill>
              </a:rPr>
              <a:t>model.</a:t>
            </a:r>
          </a:p>
          <a:p>
            <a:pPr marL="457200" indent="-457200" algn="just">
              <a:lnSpc>
                <a:spcPct val="150000"/>
              </a:lnSpc>
              <a:buFontTx/>
              <a:buAutoNum type="arabicPeriod"/>
            </a:pPr>
            <a:r>
              <a:rPr lang="en-US" sz="2000" dirty="0" smtClean="0">
                <a:solidFill>
                  <a:schemeClr val="tx1">
                    <a:lumMod val="75000"/>
                    <a:lumOff val="25000"/>
                  </a:schemeClr>
                </a:solidFill>
              </a:rPr>
              <a:t>Am ales </a:t>
            </a:r>
            <a:r>
              <a:rPr lang="en-US" sz="2000" dirty="0" err="1" smtClean="0">
                <a:solidFill>
                  <a:schemeClr val="tx1">
                    <a:lumMod val="75000"/>
                    <a:lumOff val="25000"/>
                  </a:schemeClr>
                </a:solidFill>
              </a:rPr>
              <a:t>tehnologiile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a:t>
            </a:r>
            <a:r>
              <a:rPr lang="en-US" sz="2000" dirty="0" smtClean="0">
                <a:solidFill>
                  <a:schemeClr val="tx1">
                    <a:lumMod val="75000"/>
                    <a:lumOff val="25000"/>
                  </a:schemeClr>
                </a:solidFill>
              </a:rPr>
              <a:t> care le-am </a:t>
            </a:r>
            <a:r>
              <a:rPr lang="en-US" sz="2000" dirty="0" err="1" smtClean="0">
                <a:solidFill>
                  <a:schemeClr val="tx1">
                    <a:lumMod val="75000"/>
                    <a:lumOff val="25000"/>
                  </a:schemeClr>
                </a:solidFill>
              </a:rPr>
              <a:t>considerat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cele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mai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potrivite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generarea</a:t>
            </a:r>
            <a:r>
              <a:rPr lang="en-US" sz="2000" dirty="0" smtClean="0">
                <a:solidFill>
                  <a:schemeClr val="tx1">
                    <a:lumMod val="75000"/>
                    <a:lumOff val="25000"/>
                  </a:schemeClr>
                </a:solidFill>
              </a:rPr>
              <a:t> automata a </a:t>
            </a:r>
            <a:r>
              <a:rPr lang="en-US" sz="2000" dirty="0" err="1" smtClean="0">
                <a:solidFill>
                  <a:schemeClr val="tx1">
                    <a:lumMod val="75000"/>
                    <a:lumOff val="25000"/>
                  </a:schemeClr>
                </a:solidFill>
              </a:rPr>
              <a:t>obiectelor</a:t>
            </a:r>
            <a:r>
              <a:rPr lang="en-US" sz="2000" dirty="0" smtClean="0">
                <a:solidFill>
                  <a:schemeClr val="tx1">
                    <a:lumMod val="75000"/>
                    <a:lumOff val="25000"/>
                  </a:schemeClr>
                </a:solidFill>
              </a:rPr>
              <a:t>.</a:t>
            </a:r>
          </a:p>
          <a:p>
            <a:pPr marL="457200" indent="-457200" algn="just">
              <a:lnSpc>
                <a:spcPct val="150000"/>
              </a:lnSpc>
              <a:buFontTx/>
              <a:buAutoNum type="arabicPeriod"/>
            </a:pPr>
            <a:r>
              <a:rPr lang="en-US" sz="2000" dirty="0" smtClean="0">
                <a:solidFill>
                  <a:schemeClr val="tx1">
                    <a:lumMod val="75000"/>
                    <a:lumOff val="25000"/>
                  </a:schemeClr>
                </a:solidFill>
              </a:rPr>
              <a:t>Am </a:t>
            </a:r>
            <a:r>
              <a:rPr lang="en-US" sz="2000" dirty="0" err="1" smtClean="0">
                <a:solidFill>
                  <a:schemeClr val="tx1">
                    <a:lumMod val="75000"/>
                    <a:lumOff val="25000"/>
                  </a:schemeClr>
                </a:solidFill>
              </a:rPr>
              <a:t>inceput</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implementarea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dupa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planul</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discutat</a:t>
            </a:r>
            <a:r>
              <a:rPr lang="en-US" sz="2000" dirty="0" smtClean="0">
                <a:solidFill>
                  <a:schemeClr val="tx1">
                    <a:lumMod val="75000"/>
                    <a:lumOff val="25000"/>
                  </a:schemeClr>
                </a:solidFill>
              </a:rPr>
              <a:t> anterior.</a:t>
            </a:r>
          </a:p>
          <a:p>
            <a:pPr marL="457200" indent="-457200" algn="just">
              <a:lnSpc>
                <a:spcPct val="150000"/>
              </a:lnSpc>
              <a:buFontTx/>
              <a:buAutoNum type="arabicPeriod"/>
            </a:pPr>
            <a:r>
              <a:rPr lang="en-US" sz="2000" dirty="0" err="1" smtClean="0">
                <a:solidFill>
                  <a:schemeClr val="tx1">
                    <a:lumMod val="75000"/>
                    <a:lumOff val="25000"/>
                  </a:schemeClr>
                </a:solidFill>
              </a:rPr>
              <a:t>Pentru</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testare</a:t>
            </a:r>
            <a:r>
              <a:rPr lang="en-US" sz="2000" dirty="0" smtClean="0">
                <a:solidFill>
                  <a:schemeClr val="tx1">
                    <a:lumMod val="75000"/>
                    <a:lumOff val="25000"/>
                  </a:schemeClr>
                </a:solidFill>
              </a:rPr>
              <a:t> am </a:t>
            </a:r>
            <a:r>
              <a:rPr lang="en-US" sz="2000" dirty="0" err="1" smtClean="0">
                <a:solidFill>
                  <a:schemeClr val="tx1">
                    <a:lumMod val="75000"/>
                    <a:lumOff val="25000"/>
                  </a:schemeClr>
                </a:solidFill>
              </a:rPr>
              <a:t>realizare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atat</a:t>
            </a:r>
            <a:r>
              <a:rPr lang="en-US" sz="2000" dirty="0" smtClean="0">
                <a:solidFill>
                  <a:schemeClr val="tx1">
                    <a:lumMod val="75000"/>
                    <a:lumOff val="25000"/>
                  </a:schemeClr>
                </a:solidFill>
              </a:rPr>
              <a:t> unit-</a:t>
            </a:r>
            <a:r>
              <a:rPr lang="en-US" sz="2000" dirty="0" err="1" smtClean="0">
                <a:solidFill>
                  <a:schemeClr val="tx1">
                    <a:lumMod val="75000"/>
                    <a:lumOff val="25000"/>
                  </a:schemeClr>
                </a:solidFill>
              </a:rPr>
              <a:t>teste</a:t>
            </a:r>
            <a:r>
              <a:rPr lang="en-US" sz="2000" dirty="0" smtClean="0">
                <a:solidFill>
                  <a:schemeClr val="tx1">
                    <a:lumMod val="75000"/>
                    <a:lumOff val="25000"/>
                  </a:schemeClr>
                </a:solidFill>
              </a:rPr>
              <a:t>, cat </a:t>
            </a:r>
            <a:r>
              <a:rPr lang="en-US" sz="2000" dirty="0" err="1" smtClean="0">
                <a:solidFill>
                  <a:schemeClr val="tx1">
                    <a:lumMod val="75000"/>
                    <a:lumOff val="25000"/>
                  </a:schemeClr>
                </a:solidFill>
              </a:rPr>
              <a:t>si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teste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functionale</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folosind</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JUnit</a:t>
            </a: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8902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Organizarea</a:t>
            </a:r>
            <a:r>
              <a:rPr lang="en-US" dirty="0" smtClean="0"/>
              <a:t> </a:t>
            </a:r>
            <a:r>
              <a:rPr lang="en-US" dirty="0" err="1" smtClean="0"/>
              <a:t>echipei</a:t>
            </a:r>
            <a:endParaRPr lang="en-US" dirty="0"/>
          </a:p>
        </p:txBody>
      </p:sp>
      <p:sp>
        <p:nvSpPr>
          <p:cNvPr id="3" name="TextBox 2"/>
          <p:cNvSpPr txBox="1"/>
          <p:nvPr/>
        </p:nvSpPr>
        <p:spPr>
          <a:xfrm>
            <a:off x="1219200" y="1905000"/>
            <a:ext cx="9601200" cy="4537652"/>
          </a:xfrm>
          <a:prstGeom prst="rect">
            <a:avLst/>
          </a:prstGeom>
          <a:noFill/>
        </p:spPr>
        <p:txBody>
          <a:bodyPr wrap="square" rtlCol="0">
            <a:spAutoFit/>
          </a:bodyPr>
          <a:lstStyle/>
          <a:p>
            <a:pPr algn="just">
              <a:lnSpc>
                <a:spcPct val="150000"/>
              </a:lnSpc>
            </a:pP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impartirea</a:t>
            </a:r>
            <a:r>
              <a:rPr lang="en-US" sz="2400" dirty="0" smtClean="0">
                <a:solidFill>
                  <a:schemeClr val="tx1">
                    <a:lumMod val="75000"/>
                    <a:lumOff val="25000"/>
                  </a:schemeClr>
                </a:solidFill>
              </a:rPr>
              <a:t> task-</a:t>
            </a:r>
            <a:r>
              <a:rPr lang="en-US" sz="2400" dirty="0" err="1" smtClean="0">
                <a:solidFill>
                  <a:schemeClr val="tx1">
                    <a:lumMod val="75000"/>
                    <a:lumOff val="25000"/>
                  </a:schemeClr>
                </a:solidFill>
              </a:rPr>
              <a:t>urilor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organizarea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iteratiilor</a:t>
            </a:r>
            <a:r>
              <a:rPr lang="en-US" sz="2400" dirty="0" smtClean="0">
                <a:solidFill>
                  <a:schemeClr val="tx1">
                    <a:lumMod val="75000"/>
                    <a:lumOff val="25000"/>
                  </a:schemeClr>
                </a:solidFill>
              </a:rPr>
              <a:t> am </a:t>
            </a:r>
            <a:r>
              <a:rPr lang="en-US" sz="2400" dirty="0" err="1" smtClean="0">
                <a:solidFill>
                  <a:schemeClr val="tx1">
                    <a:lumMod val="75000"/>
                    <a:lumOff val="25000"/>
                  </a:schemeClr>
                </a:solidFill>
              </a:rPr>
              <a:t>folosit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aplicatia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Trello</a:t>
            </a:r>
            <a:r>
              <a:rPr lang="en-US" sz="2400" dirty="0" smtClean="0">
                <a:solidFill>
                  <a:schemeClr val="tx1">
                    <a:lumMod val="75000"/>
                    <a:lumOff val="25000"/>
                  </a:schemeClr>
                </a:solidFill>
              </a:rPr>
              <a:t>.</a:t>
            </a:r>
          </a:p>
          <a:p>
            <a:pPr algn="just">
              <a:lnSpc>
                <a:spcPct val="150000"/>
              </a:lnSpc>
            </a:pP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versionarea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codului</a:t>
            </a:r>
            <a:r>
              <a:rPr lang="en-US" sz="2400" dirty="0" smtClean="0">
                <a:solidFill>
                  <a:schemeClr val="tx1">
                    <a:lumMod val="75000"/>
                    <a:lumOff val="25000"/>
                  </a:schemeClr>
                </a:solidFill>
              </a:rPr>
              <a:t> am </a:t>
            </a:r>
            <a:r>
              <a:rPr lang="en-US" sz="2400" dirty="0" err="1" smtClean="0">
                <a:solidFill>
                  <a:schemeClr val="tx1">
                    <a:lumMod val="75000"/>
                    <a:lumOff val="25000"/>
                  </a:schemeClr>
                </a:solidFill>
              </a:rPr>
              <a:t>utilizat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git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prin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intermediul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extensiei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IntelliJ</a:t>
            </a:r>
            <a:r>
              <a:rPr lang="en-US" sz="2400" dirty="0" smtClean="0">
                <a:solidFill>
                  <a:schemeClr val="tx1">
                    <a:lumMod val="75000"/>
                    <a:lumOff val="25000"/>
                  </a:schemeClr>
                </a:solidFill>
              </a:rPr>
              <a:t> VCS, am </a:t>
            </a:r>
            <a:r>
              <a:rPr lang="en-US" sz="2400" dirty="0" err="1" smtClean="0">
                <a:solidFill>
                  <a:schemeClr val="tx1">
                    <a:lumMod val="75000"/>
                    <a:lumOff val="25000"/>
                  </a:schemeClr>
                </a:solidFill>
              </a:rPr>
              <a:t>hostat</a:t>
            </a:r>
            <a:r>
              <a:rPr lang="en-US" sz="2400" dirty="0" smtClean="0">
                <a:solidFill>
                  <a:schemeClr val="tx1">
                    <a:lumMod val="75000"/>
                    <a:lumOff val="25000"/>
                  </a:schemeClr>
                </a:solidFill>
              </a:rPr>
              <a:t> repository-</a:t>
            </a:r>
            <a:r>
              <a:rPr lang="en-US" sz="2400" dirty="0" err="1" smtClean="0">
                <a:solidFill>
                  <a:schemeClr val="tx1">
                    <a:lumMod val="75000"/>
                    <a:lumOff val="25000"/>
                  </a:schemeClr>
                </a:solidFill>
              </a:rPr>
              <a:t>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a:t>
            </a:r>
            <a:r>
              <a:rPr lang="en-US" sz="2400" dirty="0" smtClean="0">
                <a:solidFill>
                  <a:schemeClr val="tx1">
                    <a:lumMod val="75000"/>
                    <a:lumOff val="25000"/>
                  </a:schemeClr>
                </a:solidFill>
              </a:rPr>
              <a:t> Microsoft </a:t>
            </a:r>
            <a:r>
              <a:rPr lang="en-US" sz="2400" dirty="0" err="1" smtClean="0">
                <a:solidFill>
                  <a:schemeClr val="tx1">
                    <a:lumMod val="75000"/>
                    <a:lumOff val="25000"/>
                  </a:schemeClr>
                </a:solidFill>
              </a:rPr>
              <a:t>GitHub</a:t>
            </a:r>
            <a:r>
              <a:rPr lang="en-US" sz="2400" dirty="0" smtClean="0">
                <a:solidFill>
                  <a:schemeClr val="tx1">
                    <a:lumMod val="75000"/>
                    <a:lumOff val="25000"/>
                  </a:schemeClr>
                </a:solidFill>
              </a:rPr>
              <a:t>.</a:t>
            </a:r>
          </a:p>
          <a:p>
            <a:pPr algn="just">
              <a:lnSpc>
                <a:spcPct val="150000"/>
              </a:lnSpc>
            </a:pPr>
            <a:r>
              <a:rPr lang="en-US" sz="2400" dirty="0">
                <a:solidFill>
                  <a:schemeClr val="tx1">
                    <a:lumMod val="75000"/>
                    <a:lumOff val="25000"/>
                  </a:schemeClr>
                </a:solidFill>
              </a:rPr>
              <a:t>Am </a:t>
            </a:r>
            <a:r>
              <a:rPr lang="en-US" sz="2400" dirty="0" err="1">
                <a:solidFill>
                  <a:schemeClr val="tx1">
                    <a:lumMod val="75000"/>
                    <a:lumOff val="25000"/>
                  </a:schemeClr>
                </a:solidFill>
              </a:rPr>
              <a:t>organizat</a:t>
            </a:r>
            <a:r>
              <a:rPr lang="en-US" sz="2400" dirty="0">
                <a:solidFill>
                  <a:schemeClr val="tx1">
                    <a:lumMod val="75000"/>
                    <a:lumOff val="25000"/>
                  </a:schemeClr>
                </a:solidFill>
              </a:rPr>
              <a:t> </a:t>
            </a:r>
            <a:r>
              <a:rPr lang="en-US" sz="2400" dirty="0" err="1">
                <a:solidFill>
                  <a:schemeClr val="tx1">
                    <a:lumMod val="75000"/>
                    <a:lumOff val="25000"/>
                  </a:schemeClr>
                </a:solidFill>
              </a:rPr>
              <a:t>discutii</a:t>
            </a:r>
            <a:r>
              <a:rPr lang="en-US" sz="2400" dirty="0">
                <a:solidFill>
                  <a:schemeClr val="tx1">
                    <a:lumMod val="75000"/>
                    <a:lumOff val="25000"/>
                  </a:schemeClr>
                </a:solidFill>
              </a:rPr>
              <a:t> </a:t>
            </a:r>
            <a:r>
              <a:rPr lang="en-US" sz="2400" dirty="0" err="1">
                <a:solidFill>
                  <a:schemeClr val="tx1">
                    <a:lumMod val="75000"/>
                    <a:lumOff val="25000"/>
                  </a:schemeClr>
                </a:solidFill>
              </a:rPr>
              <a:t>si</a:t>
            </a:r>
            <a:r>
              <a:rPr lang="en-US" sz="2400" dirty="0">
                <a:solidFill>
                  <a:schemeClr val="tx1">
                    <a:lumMod val="75000"/>
                    <a:lumOff val="25000"/>
                  </a:schemeClr>
                </a:solidFill>
              </a:rPr>
              <a:t> poll-</a:t>
            </a:r>
            <a:r>
              <a:rPr lang="en-US" sz="2400" dirty="0" err="1">
                <a:solidFill>
                  <a:schemeClr val="tx1">
                    <a:lumMod val="75000"/>
                    <a:lumOff val="25000"/>
                  </a:schemeClr>
                </a:solidFill>
              </a:rPr>
              <a:t>uri</a:t>
            </a:r>
            <a:r>
              <a:rPr lang="en-US" sz="2400" dirty="0">
                <a:solidFill>
                  <a:schemeClr val="tx1">
                    <a:lumMod val="75000"/>
                    <a:lumOff val="25000"/>
                  </a:schemeClr>
                </a:solidFill>
              </a:rPr>
              <a:t> cu </a:t>
            </a:r>
            <a:r>
              <a:rPr lang="en-US" sz="2400" dirty="0" err="1">
                <a:solidFill>
                  <a:schemeClr val="tx1">
                    <a:lumMod val="75000"/>
                    <a:lumOff val="25000"/>
                  </a:schemeClr>
                </a:solidFill>
              </a:rPr>
              <a:t>intrebari</a:t>
            </a:r>
            <a:r>
              <a:rPr lang="en-US" sz="2400" dirty="0">
                <a:solidFill>
                  <a:schemeClr val="tx1">
                    <a:lumMod val="75000"/>
                    <a:lumOff val="25000"/>
                  </a:schemeClr>
                </a:solidFill>
              </a:rPr>
              <a:t> </a:t>
            </a:r>
            <a:r>
              <a:rPr lang="en-US" sz="2400" dirty="0" err="1">
                <a:solidFill>
                  <a:schemeClr val="tx1">
                    <a:lumMod val="75000"/>
                    <a:lumOff val="25000"/>
                  </a:schemeClr>
                </a:solidFill>
              </a:rPr>
              <a:t>pe</a:t>
            </a:r>
            <a:r>
              <a:rPr lang="en-US" sz="2400" dirty="0">
                <a:solidFill>
                  <a:schemeClr val="tx1">
                    <a:lumMod val="75000"/>
                    <a:lumOff val="25000"/>
                  </a:schemeClr>
                </a:solidFill>
              </a:rPr>
              <a:t> Facebook Messenger </a:t>
            </a:r>
            <a:r>
              <a:rPr lang="en-US" sz="2400" dirty="0" err="1">
                <a:solidFill>
                  <a:schemeClr val="tx1">
                    <a:lumMod val="75000"/>
                    <a:lumOff val="25000"/>
                  </a:schemeClr>
                </a:solidFill>
              </a:rPr>
              <a:t>si</a:t>
            </a:r>
            <a:r>
              <a:rPr lang="en-US" sz="2400" dirty="0">
                <a:solidFill>
                  <a:schemeClr val="tx1">
                    <a:lumMod val="75000"/>
                    <a:lumOff val="25000"/>
                  </a:schemeClr>
                </a:solidFill>
              </a:rPr>
              <a:t> Skype </a:t>
            </a:r>
            <a:r>
              <a:rPr lang="en-US" sz="2400" dirty="0" err="1">
                <a:solidFill>
                  <a:schemeClr val="tx1">
                    <a:lumMod val="75000"/>
                    <a:lumOff val="25000"/>
                  </a:schemeClr>
                </a:solidFill>
              </a:rPr>
              <a:t>ShareScreen</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 </a:t>
            </a:r>
            <a:r>
              <a:rPr lang="en-US" sz="2400" dirty="0" err="1">
                <a:solidFill>
                  <a:schemeClr val="tx1">
                    <a:lumMod val="75000"/>
                    <a:lumOff val="25000"/>
                  </a:schemeClr>
                </a:solidFill>
              </a:rPr>
              <a:t>discuta</a:t>
            </a:r>
            <a:r>
              <a:rPr lang="en-US" sz="2400" dirty="0">
                <a:solidFill>
                  <a:schemeClr val="tx1">
                    <a:lumMod val="75000"/>
                    <a:lumOff val="25000"/>
                  </a:schemeClr>
                </a:solidFill>
              </a:rPr>
              <a:t> </a:t>
            </a:r>
            <a:r>
              <a:rPr lang="en-US" sz="2400" dirty="0" err="1">
                <a:solidFill>
                  <a:schemeClr val="tx1">
                    <a:lumMod val="75000"/>
                    <a:lumOff val="25000"/>
                  </a:schemeClr>
                </a:solidFill>
              </a:rPr>
              <a:t>detaliile</a:t>
            </a:r>
            <a:r>
              <a:rPr lang="en-US" sz="2400" dirty="0">
                <a:solidFill>
                  <a:schemeClr val="tx1">
                    <a:lumMod val="75000"/>
                    <a:lumOff val="25000"/>
                  </a:schemeClr>
                </a:solidFill>
              </a:rPr>
              <a:t> </a:t>
            </a:r>
            <a:r>
              <a:rPr lang="en-US" sz="2400" dirty="0" err="1">
                <a:solidFill>
                  <a:schemeClr val="tx1">
                    <a:lumMod val="75000"/>
                    <a:lumOff val="25000"/>
                  </a:schemeClr>
                </a:solidFill>
              </a:rPr>
              <a:t>aplicatiei</a:t>
            </a:r>
            <a:r>
              <a:rPr lang="en-US" sz="2400" dirty="0">
                <a:solidFill>
                  <a:schemeClr val="tx1">
                    <a:lumMod val="75000"/>
                    <a:lumOff val="25000"/>
                  </a:schemeClr>
                </a:solidFill>
              </a:rPr>
              <a:t> </a:t>
            </a:r>
            <a:r>
              <a:rPr lang="en-US" sz="2400" dirty="0" err="1">
                <a:solidFill>
                  <a:schemeClr val="tx1">
                    <a:lumMod val="75000"/>
                    <a:lumOff val="25000"/>
                  </a:schemeClr>
                </a:solidFill>
              </a:rPr>
              <a:t>si</a:t>
            </a:r>
            <a:r>
              <a:rPr lang="en-US" sz="2400" dirty="0">
                <a:solidFill>
                  <a:schemeClr val="tx1">
                    <a:lumMod val="75000"/>
                    <a:lumOff val="25000"/>
                  </a:schemeClr>
                </a:solidFill>
              </a:rPr>
              <a:t> a ne </a:t>
            </a:r>
            <a:r>
              <a:rPr lang="en-US" sz="2400" dirty="0" err="1">
                <a:solidFill>
                  <a:schemeClr val="tx1">
                    <a:lumMod val="75000"/>
                    <a:lumOff val="25000"/>
                  </a:schemeClr>
                </a:solidFill>
              </a:rPr>
              <a:t>ajuta</a:t>
            </a:r>
            <a:r>
              <a:rPr lang="en-US" sz="2400" dirty="0">
                <a:solidFill>
                  <a:schemeClr val="tx1">
                    <a:lumMod val="75000"/>
                    <a:lumOff val="25000"/>
                  </a:schemeClr>
                </a:solidFill>
              </a:rPr>
              <a:t> </a:t>
            </a:r>
            <a:r>
              <a:rPr lang="en-US" sz="2400" dirty="0" err="1">
                <a:solidFill>
                  <a:schemeClr val="tx1">
                    <a:lumMod val="75000"/>
                    <a:lumOff val="25000"/>
                  </a:schemeClr>
                </a:solidFill>
              </a:rPr>
              <a:t>reciproc</a:t>
            </a:r>
            <a:r>
              <a:rPr lang="en-US" sz="2400" dirty="0">
                <a:solidFill>
                  <a:schemeClr val="tx1">
                    <a:lumMod val="75000"/>
                    <a:lumOff val="25000"/>
                  </a:schemeClr>
                </a:solidFill>
              </a:rPr>
              <a:t>.</a:t>
            </a:r>
          </a:p>
          <a:p>
            <a:pPr algn="just">
              <a:lnSpc>
                <a:spcPct val="150000"/>
              </a:lnSpc>
            </a:pP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22579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a:t>
            </a:r>
            <a:r>
              <a:rPr lang="en-US" dirty="0" smtClean="0"/>
              <a:t> am </a:t>
            </a:r>
            <a:r>
              <a:rPr lang="en-US" dirty="0" err="1" smtClean="0"/>
              <a:t>invatat</a:t>
            </a:r>
            <a:r>
              <a:rPr lang="en-US" dirty="0" smtClean="0"/>
              <a:t> </a:t>
            </a:r>
            <a:r>
              <a:rPr lang="en-US" dirty="0" err="1" smtClean="0"/>
              <a:t>ca</a:t>
            </a:r>
            <a:r>
              <a:rPr lang="en-US" dirty="0" smtClean="0"/>
              <a:t> </a:t>
            </a:r>
            <a:r>
              <a:rPr lang="en-US" dirty="0" err="1" smtClean="0"/>
              <a:t>echipa</a:t>
            </a:r>
            <a:r>
              <a:rPr lang="en-US" dirty="0" smtClean="0"/>
              <a:t>?</a:t>
            </a:r>
            <a:endParaRPr lang="en-US" dirty="0"/>
          </a:p>
        </p:txBody>
      </p:sp>
      <p:sp>
        <p:nvSpPr>
          <p:cNvPr id="4" name="Text Placeholder 3"/>
          <p:cNvSpPr>
            <a:spLocks noGrp="1"/>
          </p:cNvSpPr>
          <p:nvPr>
            <p:ph type="body" sz="half" idx="2"/>
          </p:nvPr>
        </p:nvSpPr>
        <p:spPr/>
        <p:txBody>
          <a:bodyPr/>
          <a:lstStyle/>
          <a:p>
            <a:endParaRPr lang="en-US"/>
          </a:p>
        </p:txBody>
      </p:sp>
      <p:sp>
        <p:nvSpPr>
          <p:cNvPr id="5" name="TextBox 4"/>
          <p:cNvSpPr txBox="1"/>
          <p:nvPr/>
        </p:nvSpPr>
        <p:spPr>
          <a:xfrm>
            <a:off x="381000" y="381000"/>
            <a:ext cx="5791200"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smtClean="0">
                <a:solidFill>
                  <a:schemeClr val="tx1">
                    <a:lumMod val="75000"/>
                    <a:lumOff val="25000"/>
                  </a:schemeClr>
                </a:solidFill>
              </a:rPr>
              <a:t>Cum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ne </a:t>
            </a:r>
            <a:r>
              <a:rPr lang="en-US" sz="2400" dirty="0" err="1" smtClean="0">
                <a:solidFill>
                  <a:schemeClr val="tx1">
                    <a:lumMod val="75000"/>
                    <a:lumOff val="25000"/>
                  </a:schemeClr>
                </a:solidFill>
              </a:rPr>
              <a:t>organizam</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mai</a:t>
            </a:r>
            <a:r>
              <a:rPr lang="en-US" sz="2400" dirty="0" smtClean="0">
                <a:solidFill>
                  <a:schemeClr val="tx1">
                    <a:lumMod val="75000"/>
                    <a:lumOff val="25000"/>
                  </a:schemeClr>
                </a:solidFill>
              </a:rPr>
              <a:t> bine </a:t>
            </a:r>
            <a:r>
              <a:rPr lang="en-US" sz="2400" dirty="0" err="1" smtClean="0">
                <a:solidFill>
                  <a:schemeClr val="tx1">
                    <a:lumMod val="75000"/>
                    <a:lumOff val="25000"/>
                  </a:schemeClr>
                </a:solidFill>
              </a:rPr>
              <a:t>timpul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 ne </a:t>
            </a:r>
            <a:r>
              <a:rPr lang="en-US" sz="2400" dirty="0" err="1" smtClean="0">
                <a:solidFill>
                  <a:schemeClr val="tx1">
                    <a:lumMod val="75000"/>
                    <a:lumOff val="25000"/>
                  </a:schemeClr>
                </a:solidFill>
              </a:rPr>
              <a:t>ajuta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intre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noi</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smtClean="0">
                <a:solidFill>
                  <a:schemeClr val="tx1">
                    <a:lumMod val="75000"/>
                    <a:lumOff val="25000"/>
                  </a:schemeClr>
                </a:solidFill>
              </a:rPr>
              <a:t>Cum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colaboram</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rezolva</a:t>
            </a:r>
            <a:r>
              <a:rPr lang="en-US" sz="2400" dirty="0" smtClean="0">
                <a:solidFill>
                  <a:schemeClr val="tx1">
                    <a:lumMod val="75000"/>
                    <a:lumOff val="25000"/>
                  </a:schemeClr>
                </a:solidFill>
              </a:rPr>
              <a:t> problem care ne-</a:t>
            </a:r>
            <a:r>
              <a:rPr lang="en-US" sz="2400" dirty="0" err="1" smtClean="0">
                <a:solidFill>
                  <a:schemeClr val="tx1">
                    <a:lumMod val="75000"/>
                    <a:lumOff val="25000"/>
                  </a:schemeClr>
                </a:solidFill>
              </a:rPr>
              <a:t>ar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depasi</a:t>
            </a:r>
            <a:r>
              <a:rPr lang="en-US" sz="2400" dirty="0" smtClean="0">
                <a:solidFill>
                  <a:schemeClr val="tx1">
                    <a:lumMod val="75000"/>
                    <a:lumOff val="25000"/>
                  </a:schemeClr>
                </a:solidFill>
              </a:rPr>
              <a:t> individual</a:t>
            </a:r>
          </a:p>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Importanta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comunicarii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lucrului</a:t>
            </a:r>
            <a:r>
              <a:rPr lang="en-US" sz="2400" dirty="0" smtClean="0">
                <a:solidFill>
                  <a:schemeClr val="tx1">
                    <a:lumMod val="75000"/>
                    <a:lumOff val="25000"/>
                  </a:schemeClr>
                </a:solidFill>
              </a:rPr>
              <a:t> in </a:t>
            </a:r>
            <a:r>
              <a:rPr lang="en-US" sz="2400" dirty="0" err="1" smtClean="0">
                <a:solidFill>
                  <a:schemeClr val="tx1">
                    <a:lumMod val="75000"/>
                    <a:lumOff val="25000"/>
                  </a:schemeClr>
                </a:solidFill>
              </a:rPr>
              <a:t>echipa</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 </a:t>
            </a:r>
            <a:r>
              <a:rPr lang="en-US" dirty="0" err="1" smtClean="0"/>
              <a:t>ar</a:t>
            </a:r>
            <a:r>
              <a:rPr lang="en-US" dirty="0" smtClean="0"/>
              <a:t> </a:t>
            </a:r>
            <a:r>
              <a:rPr lang="en-US" dirty="0" err="1" smtClean="0"/>
              <a:t>putea</a:t>
            </a:r>
            <a:r>
              <a:rPr lang="en-US" dirty="0" smtClean="0"/>
              <a:t> fi </a:t>
            </a:r>
            <a:r>
              <a:rPr lang="en-US" dirty="0" err="1" smtClean="0"/>
              <a:t>imbunatatita</a:t>
            </a:r>
            <a:r>
              <a:rPr lang="en-US" dirty="0" smtClean="0"/>
              <a:t> </a:t>
            </a:r>
            <a:r>
              <a:rPr lang="en-US" dirty="0" err="1" smtClean="0"/>
              <a:t>aplicatia</a:t>
            </a:r>
            <a:r>
              <a:rPr lang="en-US" dirty="0" smtClean="0"/>
              <a:t>?</a:t>
            </a:r>
            <a:endParaRPr lang="en-US" dirty="0"/>
          </a:p>
        </p:txBody>
      </p:sp>
      <p:sp>
        <p:nvSpPr>
          <p:cNvPr id="5" name="TextBox 4"/>
          <p:cNvSpPr txBox="1"/>
          <p:nvPr/>
        </p:nvSpPr>
        <p:spPr>
          <a:xfrm>
            <a:off x="381000" y="381000"/>
            <a:ext cx="5943600"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Folosirea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senzorilor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biometrici</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pe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telefoanele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moderne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completarea</a:t>
            </a:r>
            <a:r>
              <a:rPr lang="en-US" sz="2400" dirty="0" smtClean="0">
                <a:solidFill>
                  <a:schemeClr val="tx1">
                    <a:lumMod val="75000"/>
                    <a:lumOff val="25000"/>
                  </a:schemeClr>
                </a:solidFill>
              </a:rPr>
              <a:t> automata a </a:t>
            </a:r>
            <a:r>
              <a:rPr lang="en-US" sz="2400" dirty="0" err="1" smtClean="0">
                <a:solidFill>
                  <a:schemeClr val="tx1">
                    <a:lumMod val="75000"/>
                    <a:lumOff val="25000"/>
                  </a:schemeClr>
                </a:solidFill>
              </a:rPr>
              <a:t>formularelor</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donare</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Incorporarea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retelelor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neuronale</a:t>
            </a:r>
            <a:r>
              <a:rPr lang="en-US" sz="2400" dirty="0" smtClean="0">
                <a:solidFill>
                  <a:schemeClr val="tx1">
                    <a:lumMod val="75000"/>
                    <a:lumOff val="25000"/>
                  </a:schemeClr>
                </a:solidFill>
              </a:rPr>
              <a:t> (machine </a:t>
            </a:r>
            <a:r>
              <a:rPr lang="en-US" sz="2400" dirty="0" smtClean="0">
                <a:solidFill>
                  <a:schemeClr val="tx1">
                    <a:lumMod val="75000"/>
                    <a:lumOff val="25000"/>
                  </a:schemeClr>
                </a:solidFill>
              </a:rPr>
              <a:t>learning) </a:t>
            </a:r>
            <a:r>
              <a:rPr lang="en-US" sz="2400" dirty="0" err="1" smtClean="0">
                <a:solidFill>
                  <a:schemeClr val="tx1">
                    <a:lumMod val="75000"/>
                    <a:lumOff val="25000"/>
                  </a:schemeClr>
                </a:solidFill>
              </a:rPr>
              <a:t>pentru</a:t>
            </a:r>
            <a:r>
              <a:rPr lang="en-US" sz="2400" dirty="0">
                <a:solidFill>
                  <a:schemeClr val="tx1">
                    <a:lumMod val="75000"/>
                    <a:lumOff val="25000"/>
                  </a:schemeClr>
                </a:solidFill>
              </a:rPr>
              <a:t> </a:t>
            </a:r>
            <a:r>
              <a:rPr lang="en-US" sz="2400" dirty="0" smtClean="0">
                <a:solidFill>
                  <a:schemeClr val="tx1">
                    <a:lumMod val="75000"/>
                    <a:lumOff val="25000"/>
                  </a:schemeClr>
                </a:solidFill>
              </a:rPr>
              <a:t>a </a:t>
            </a:r>
            <a:r>
              <a:rPr lang="en-US" sz="2400" dirty="0" err="1" smtClean="0">
                <a:solidFill>
                  <a:schemeClr val="tx1">
                    <a:lumMod val="75000"/>
                    <a:lumOff val="25000"/>
                  </a:schemeClr>
                </a:solidFill>
              </a:rPr>
              <a:t>prezice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necesarul</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sange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aproxima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buna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perioada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donatori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se </a:t>
            </a:r>
            <a:r>
              <a:rPr lang="en-US" sz="2400" dirty="0" err="1" smtClean="0">
                <a:solidFill>
                  <a:schemeClr val="tx1">
                    <a:lumMod val="75000"/>
                    <a:lumOff val="25000"/>
                  </a:schemeClr>
                </a:solidFill>
              </a:rPr>
              <a:t>prezinte</a:t>
            </a:r>
            <a:r>
              <a:rPr lang="en-US" sz="2400" dirty="0" smtClean="0">
                <a:solidFill>
                  <a:schemeClr val="tx1">
                    <a:lumMod val="75000"/>
                    <a:lumOff val="25000"/>
                  </a:schemeClr>
                </a:solidFill>
              </a:rPr>
              <a:t> la </a:t>
            </a:r>
            <a:r>
              <a:rPr lang="en-US" sz="2400" dirty="0" err="1" smtClean="0">
                <a:solidFill>
                  <a:schemeClr val="tx1">
                    <a:lumMod val="75000"/>
                    <a:lumOff val="25000"/>
                  </a:schemeClr>
                </a:solidFill>
              </a:rPr>
              <a:t>centrul</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transfuzii</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Folosirea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nanotehnologiei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 </a:t>
            </a:r>
            <a:r>
              <a:rPr lang="en-US" sz="2400" dirty="0" err="1" smtClean="0">
                <a:solidFill>
                  <a:schemeClr val="tx1">
                    <a:lumMod val="75000"/>
                    <a:lumOff val="25000"/>
                  </a:schemeClr>
                </a:solidFill>
              </a:rPr>
              <a:t>analiza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sangele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eficient</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3229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 </a:t>
            </a:r>
            <a:r>
              <a:rPr lang="en-US" dirty="0" err="1" smtClean="0"/>
              <a:t>ar</a:t>
            </a:r>
            <a:r>
              <a:rPr lang="en-US" dirty="0" smtClean="0"/>
              <a:t> </a:t>
            </a:r>
            <a:r>
              <a:rPr lang="en-US" dirty="0" err="1" smtClean="0"/>
              <a:t>putea</a:t>
            </a:r>
            <a:r>
              <a:rPr lang="en-US" dirty="0" smtClean="0"/>
              <a:t> fi </a:t>
            </a:r>
            <a:r>
              <a:rPr lang="en-US" dirty="0" err="1" smtClean="0"/>
              <a:t>imbunatatit</a:t>
            </a:r>
            <a:r>
              <a:rPr lang="en-US" dirty="0" smtClean="0"/>
              <a:t> </a:t>
            </a:r>
            <a:r>
              <a:rPr lang="en-US" dirty="0" err="1" smtClean="0"/>
              <a:t>laboratorul</a:t>
            </a:r>
            <a:r>
              <a:rPr lang="en-US" dirty="0" smtClean="0"/>
              <a:t>?</a:t>
            </a:r>
            <a:endParaRPr lang="en-US" dirty="0"/>
          </a:p>
        </p:txBody>
      </p:sp>
      <p:sp>
        <p:nvSpPr>
          <p:cNvPr id="4" name="Text Placeholder 3"/>
          <p:cNvSpPr>
            <a:spLocks noGrp="1"/>
          </p:cNvSpPr>
          <p:nvPr>
            <p:ph type="body" sz="half" idx="2"/>
          </p:nvPr>
        </p:nvSpPr>
        <p:spPr/>
        <p:txBody>
          <a:bodyPr/>
          <a:lstStyle/>
          <a:p>
            <a:endParaRPr lang="en-US"/>
          </a:p>
        </p:txBody>
      </p:sp>
      <p:sp>
        <p:nvSpPr>
          <p:cNvPr id="5" name="TextBox 4"/>
          <p:cNvSpPr txBox="1"/>
          <p:nvPr/>
        </p:nvSpPr>
        <p:spPr>
          <a:xfrm>
            <a:off x="381000" y="381000"/>
            <a:ext cx="5562600" cy="452431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err="1" smtClean="0">
                <a:solidFill>
                  <a:schemeClr val="tx1">
                    <a:lumMod val="75000"/>
                    <a:lumOff val="25000"/>
                  </a:schemeClr>
                </a:solidFill>
              </a:rPr>
              <a:t>Echipele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sunt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prea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mari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greu</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organizat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pentru</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primul</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proiect</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echipa</a:t>
            </a:r>
            <a:endParaRPr lang="en-US" sz="2400" dirty="0" smtClean="0">
              <a:solidFill>
                <a:schemeClr val="tx1">
                  <a:lumMod val="75000"/>
                  <a:lumOff val="25000"/>
                </a:schemeClr>
              </a:solidFill>
            </a:endParaRPr>
          </a:p>
          <a:p>
            <a:pPr marL="342900" indent="-342900" algn="just">
              <a:lnSpc>
                <a:spcPct val="150000"/>
              </a:lnSpc>
              <a:buFont typeface="Arial" panose="020B0604020202020204" pitchFamily="34" charset="0"/>
              <a:buChar char="•"/>
            </a:pPr>
            <a:r>
              <a:rPr lang="en-US" sz="2400" dirty="0" smtClean="0">
                <a:solidFill>
                  <a:schemeClr val="tx1">
                    <a:lumMod val="75000"/>
                    <a:lumOff val="25000"/>
                  </a:schemeClr>
                </a:solidFill>
              </a:rPr>
              <a:t>Se </a:t>
            </a:r>
            <a:r>
              <a:rPr lang="en-US" sz="2400" dirty="0" err="1" smtClean="0">
                <a:solidFill>
                  <a:schemeClr val="tx1">
                    <a:lumMod val="75000"/>
                    <a:lumOff val="25000"/>
                  </a:schemeClr>
                </a:solidFill>
              </a:rPr>
              <a:t>cere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toti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membrii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cunoasca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toate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detaliile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aplicatiei</a:t>
            </a:r>
            <a:r>
              <a:rPr lang="en-US" sz="2400" dirty="0">
                <a:solidFill>
                  <a:schemeClr val="tx1">
                    <a:lumMod val="75000"/>
                    <a:lumOff val="25000"/>
                  </a:schemeClr>
                </a:solidFill>
              </a:rPr>
              <a:t> </a:t>
            </a:r>
            <a:r>
              <a:rPr lang="en-US" sz="2400" dirty="0" err="1" smtClean="0">
                <a:solidFill>
                  <a:schemeClr val="tx1">
                    <a:lumMod val="75000"/>
                    <a:lumOff val="25000"/>
                  </a:schemeClr>
                </a:solidFill>
              </a:rPr>
              <a:t>chiar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daca</a:t>
            </a:r>
            <a:r>
              <a:rPr lang="en-US" sz="2400" dirty="0" smtClean="0">
                <a:solidFill>
                  <a:schemeClr val="tx1">
                    <a:lumMod val="75000"/>
                    <a:lumOff val="25000"/>
                  </a:schemeClr>
                </a:solidFill>
              </a:rPr>
              <a:t> s-a </a:t>
            </a:r>
            <a:r>
              <a:rPr lang="en-US" sz="2400" dirty="0" err="1" smtClean="0">
                <a:solidFill>
                  <a:schemeClr val="tx1">
                    <a:lumMod val="75000"/>
                    <a:lumOff val="25000"/>
                  </a:schemeClr>
                </a:solidFill>
              </a:rPr>
              <a:t>stabilit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aplicatia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depaseste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cele</a:t>
            </a:r>
            <a:r>
              <a:rPr lang="en-US" sz="2400" dirty="0" smtClean="0">
                <a:solidFill>
                  <a:schemeClr val="tx1">
                    <a:lumMod val="75000"/>
                    <a:lumOff val="25000"/>
                  </a:schemeClr>
                </a:solidFill>
              </a:rPr>
              <a:t>     7 +- 2 </a:t>
            </a:r>
            <a:r>
              <a:rPr lang="en-US" sz="2400" dirty="0" err="1" smtClean="0">
                <a:solidFill>
                  <a:schemeClr val="tx1">
                    <a:lumMod val="75000"/>
                    <a:lumOff val="25000"/>
                  </a:schemeClr>
                </a:solidFill>
              </a:rPr>
              <a:t>lucruri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a:t>
            </a:r>
            <a:r>
              <a:rPr lang="en-US" sz="2400" dirty="0" smtClean="0">
                <a:solidFill>
                  <a:schemeClr val="tx1">
                    <a:lumMod val="75000"/>
                    <a:lumOff val="25000"/>
                  </a:schemeClr>
                </a:solidFill>
              </a:rPr>
              <a:t> care le </a:t>
            </a:r>
            <a:r>
              <a:rPr lang="en-US" sz="2400" dirty="0" err="1" smtClean="0">
                <a:solidFill>
                  <a:schemeClr val="tx1">
                    <a:lumMod val="75000"/>
                    <a:lumOff val="25000"/>
                  </a:schemeClr>
                </a:solidFill>
              </a:rPr>
              <a:t>poate</a:t>
            </a:r>
            <a:r>
              <a:rPr lang="en-US" sz="2400" dirty="0" smtClean="0">
                <a:solidFill>
                  <a:schemeClr val="tx1">
                    <a:lumMod val="75000"/>
                    <a:lumOff val="25000"/>
                  </a:schemeClr>
                </a:solidFill>
              </a:rPr>
              <a:t> tine </a:t>
            </a:r>
            <a:r>
              <a:rPr lang="en-US" sz="2400" dirty="0" err="1" smtClean="0">
                <a:solidFill>
                  <a:schemeClr val="tx1">
                    <a:lumMod val="75000"/>
                    <a:lumOff val="25000"/>
                  </a:schemeClr>
                </a:solidFill>
              </a:rPr>
              <a:t>minte</a:t>
            </a:r>
            <a:r>
              <a:rPr lang="en-US" sz="2400" dirty="0" smtClean="0">
                <a:solidFill>
                  <a:schemeClr val="tx1">
                    <a:lumMod val="75000"/>
                    <a:lumOff val="25000"/>
                  </a:schemeClr>
                </a:solidFill>
              </a:rPr>
              <a:t> o </a:t>
            </a:r>
            <a:r>
              <a:rPr lang="en-US" sz="2400" dirty="0" err="1" smtClean="0">
                <a:solidFill>
                  <a:schemeClr val="tx1">
                    <a:lumMod val="75000"/>
                    <a:lumOff val="25000"/>
                  </a:schemeClr>
                </a:solidFill>
              </a:rPr>
              <a:t>persoana</a:t>
            </a:r>
            <a:r>
              <a:rPr lang="en-US" sz="2400" dirty="0" smtClean="0">
                <a:solidFill>
                  <a:schemeClr val="tx1">
                    <a:lumMod val="75000"/>
                    <a:lumOff val="25000"/>
                  </a:schemeClr>
                </a:solidFill>
              </a:rPr>
              <a:t> </a:t>
            </a: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110306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05000"/>
            <a:ext cx="10210800" cy="3177380"/>
          </a:xfrm>
        </p:spPr>
        <p:txBody>
          <a:bodyPr anchor="ctr"/>
          <a:lstStyle/>
          <a:p>
            <a:pPr algn="ctr"/>
            <a:r>
              <a:rPr lang="en-US" dirty="0" smtClean="0"/>
              <a:t>Demo</a:t>
            </a: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09600" y="2209800"/>
            <a:ext cx="41148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US" cap="none" dirty="0" smtClean="0">
              <a:solidFill>
                <a:schemeClr val="tx1">
                  <a:lumMod val="65000"/>
                  <a:lumOff val="35000"/>
                </a:schemeClr>
              </a:solidFill>
            </a:endParaRPr>
          </a:p>
          <a:p>
            <a:endParaRPr lang="en-US" sz="1800" cap="none" dirty="0" smtClean="0">
              <a:solidFill>
                <a:schemeClr val="tx1">
                  <a:lumMod val="65000"/>
                  <a:lumOff val="35000"/>
                </a:schemeClr>
              </a:solidFill>
            </a:endParaRPr>
          </a:p>
          <a:p>
            <a:r>
              <a:rPr lang="en-US" sz="1800" cap="none" dirty="0" err="1" smtClean="0">
                <a:solidFill>
                  <a:schemeClr val="tx1">
                    <a:lumMod val="65000"/>
                    <a:lumOff val="35000"/>
                  </a:schemeClr>
                </a:solidFill>
              </a:rPr>
              <a:t>Boicu</a:t>
            </a:r>
            <a:r>
              <a:rPr lang="en-US" sz="1800" cap="none" dirty="0" smtClean="0">
                <a:solidFill>
                  <a:schemeClr val="tx1">
                    <a:lumMod val="65000"/>
                    <a:lumOff val="35000"/>
                  </a:schemeClr>
                </a:solidFill>
              </a:rPr>
              <a:t> Alexandra - </a:t>
            </a:r>
            <a:r>
              <a:rPr lang="en-US" sz="1800" b="1" cap="none" dirty="0" err="1" smtClean="0">
                <a:solidFill>
                  <a:srgbClr val="C00000"/>
                </a:solidFill>
              </a:rPr>
              <a:t>Lider</a:t>
            </a:r>
            <a:endParaRPr lang="en-US" sz="1800" b="1" cap="none" dirty="0" smtClean="0">
              <a:solidFill>
                <a:srgbClr val="C00000"/>
              </a:solidFill>
            </a:endParaRPr>
          </a:p>
          <a:p>
            <a:r>
              <a:rPr lang="en-US" sz="1800" cap="none" dirty="0" err="1" smtClean="0">
                <a:solidFill>
                  <a:schemeClr val="tx1">
                    <a:lumMod val="65000"/>
                    <a:lumOff val="35000"/>
                  </a:schemeClr>
                </a:solidFill>
              </a:rPr>
              <a:t>Antal</a:t>
            </a:r>
            <a:r>
              <a:rPr lang="en-US" sz="1800" cap="none" dirty="0" smtClean="0">
                <a:solidFill>
                  <a:schemeClr val="tx1">
                    <a:lumMod val="65000"/>
                    <a:lumOff val="35000"/>
                  </a:schemeClr>
                </a:solidFill>
              </a:rPr>
              <a:t> </a:t>
            </a:r>
            <a:r>
              <a:rPr lang="en-US" sz="1800" cap="none" dirty="0" err="1" smtClean="0">
                <a:solidFill>
                  <a:schemeClr val="tx1">
                    <a:lumMod val="65000"/>
                    <a:lumOff val="35000"/>
                  </a:schemeClr>
                </a:solidFill>
              </a:rPr>
              <a:t>Alexandru</a:t>
            </a:r>
            <a:endParaRPr lang="en-US" sz="1800" cap="none" dirty="0" smtClean="0">
              <a:solidFill>
                <a:schemeClr val="tx1">
                  <a:lumMod val="65000"/>
                  <a:lumOff val="35000"/>
                </a:schemeClr>
              </a:solidFill>
            </a:endParaRPr>
          </a:p>
          <a:p>
            <a:r>
              <a:rPr lang="en-US" sz="1800" cap="none" dirty="0" err="1" smtClean="0">
                <a:solidFill>
                  <a:schemeClr val="tx1">
                    <a:lumMod val="65000"/>
                    <a:lumOff val="35000"/>
                  </a:schemeClr>
                </a:solidFill>
              </a:rPr>
              <a:t>Ardelean</a:t>
            </a:r>
            <a:r>
              <a:rPr lang="en-US" sz="1800" cap="none" dirty="0" smtClean="0">
                <a:solidFill>
                  <a:schemeClr val="tx1">
                    <a:lumMod val="65000"/>
                    <a:lumOff val="35000"/>
                  </a:schemeClr>
                </a:solidFill>
              </a:rPr>
              <a:t> </a:t>
            </a:r>
            <a:r>
              <a:rPr lang="en-US" sz="1800" cap="none" dirty="0" err="1" smtClean="0">
                <a:solidFill>
                  <a:schemeClr val="tx1">
                    <a:lumMod val="65000"/>
                    <a:lumOff val="35000"/>
                  </a:schemeClr>
                </a:solidFill>
              </a:rPr>
              <a:t>Alexandru</a:t>
            </a:r>
            <a:endParaRPr lang="en-US" sz="1800" cap="none" dirty="0" smtClean="0">
              <a:solidFill>
                <a:schemeClr val="tx1">
                  <a:lumMod val="65000"/>
                  <a:lumOff val="35000"/>
                </a:schemeClr>
              </a:solidFill>
            </a:endParaRPr>
          </a:p>
          <a:p>
            <a:r>
              <a:rPr lang="en-US" sz="1800" cap="none" dirty="0" err="1" smtClean="0">
                <a:solidFill>
                  <a:schemeClr val="tx1">
                    <a:lumMod val="65000"/>
                    <a:lumOff val="35000"/>
                  </a:schemeClr>
                </a:solidFill>
              </a:rPr>
              <a:t>Barnutiu</a:t>
            </a:r>
            <a:r>
              <a:rPr lang="en-US" sz="1800" cap="none" dirty="0" smtClean="0">
                <a:solidFill>
                  <a:schemeClr val="tx1">
                    <a:lumMod val="65000"/>
                    <a:lumOff val="35000"/>
                  </a:schemeClr>
                </a:solidFill>
              </a:rPr>
              <a:t> Denis</a:t>
            </a:r>
          </a:p>
          <a:p>
            <a:r>
              <a:rPr lang="en-US" sz="1800" cap="none" dirty="0" err="1" smtClean="0">
                <a:solidFill>
                  <a:schemeClr val="tx1">
                    <a:lumMod val="65000"/>
                    <a:lumOff val="35000"/>
                  </a:schemeClr>
                </a:solidFill>
              </a:rPr>
              <a:t>Bosutar</a:t>
            </a:r>
            <a:r>
              <a:rPr lang="en-US" sz="1800" cap="none" dirty="0" smtClean="0">
                <a:solidFill>
                  <a:schemeClr val="tx1">
                    <a:lumMod val="65000"/>
                    <a:lumOff val="35000"/>
                  </a:schemeClr>
                </a:solidFill>
              </a:rPr>
              <a:t> Ana</a:t>
            </a:r>
          </a:p>
          <a:p>
            <a:r>
              <a:rPr lang="en-US" sz="1800" cap="none" dirty="0" err="1" smtClean="0">
                <a:solidFill>
                  <a:schemeClr val="tx1">
                    <a:lumMod val="65000"/>
                    <a:lumOff val="35000"/>
                  </a:schemeClr>
                </a:solidFill>
              </a:rPr>
              <a:t>Baraian</a:t>
            </a:r>
            <a:r>
              <a:rPr lang="en-US" sz="1800" cap="none" dirty="0" smtClean="0">
                <a:solidFill>
                  <a:schemeClr val="tx1">
                    <a:lumMod val="65000"/>
                    <a:lumOff val="35000"/>
                  </a:schemeClr>
                </a:solidFill>
              </a:rPr>
              <a:t> Iulia</a:t>
            </a:r>
          </a:p>
          <a:p>
            <a:r>
              <a:rPr lang="en-US" sz="1800" cap="none" dirty="0" err="1" smtClean="0">
                <a:solidFill>
                  <a:schemeClr val="tx1">
                    <a:lumMod val="65000"/>
                    <a:lumOff val="35000"/>
                  </a:schemeClr>
                </a:solidFill>
              </a:rPr>
              <a:t>Bonta</a:t>
            </a:r>
            <a:r>
              <a:rPr lang="en-US" sz="1800" cap="none" dirty="0" smtClean="0">
                <a:solidFill>
                  <a:schemeClr val="tx1">
                    <a:lumMod val="65000"/>
                    <a:lumOff val="35000"/>
                  </a:schemeClr>
                </a:solidFill>
              </a:rPr>
              <a:t> </a:t>
            </a:r>
            <a:r>
              <a:rPr lang="en-US" sz="1800" cap="none" dirty="0" err="1" smtClean="0">
                <a:solidFill>
                  <a:schemeClr val="tx1">
                    <a:lumMod val="65000"/>
                    <a:lumOff val="35000"/>
                  </a:schemeClr>
                </a:solidFill>
              </a:rPr>
              <a:t>Sebastiano</a:t>
            </a:r>
            <a:endParaRPr lang="en-US" sz="1800" cap="none" dirty="0" smtClean="0">
              <a:solidFill>
                <a:schemeClr val="tx1">
                  <a:lumMod val="65000"/>
                  <a:lumOff val="35000"/>
                </a:schemeClr>
              </a:solidFill>
            </a:endParaRPr>
          </a:p>
        </p:txBody>
      </p:sp>
      <p:sp>
        <p:nvSpPr>
          <p:cNvPr id="3" name="Title 1"/>
          <p:cNvSpPr>
            <a:spLocks noGrp="1"/>
          </p:cNvSpPr>
          <p:nvPr>
            <p:ph type="ctrTitle"/>
          </p:nvPr>
        </p:nvSpPr>
        <p:spPr>
          <a:xfrm>
            <a:off x="533400" y="33556"/>
            <a:ext cx="4098175" cy="2872580"/>
          </a:xfrm>
        </p:spPr>
        <p:txBody>
          <a:bodyPr/>
          <a:lstStyle/>
          <a:p>
            <a:r>
              <a:rPr lang="en-US" sz="6600" dirty="0" smtClean="0">
                <a:solidFill>
                  <a:schemeClr val="tx1">
                    <a:lumMod val="75000"/>
                    <a:lumOff val="25000"/>
                  </a:schemeClr>
                </a:solidFill>
              </a:rPr>
              <a:t>H</a:t>
            </a:r>
            <a:r>
              <a:rPr lang="en-US" dirty="0" smtClean="0"/>
              <a:t>opeless </a:t>
            </a:r>
            <a:r>
              <a:rPr lang="en-US" sz="6600" dirty="0" smtClean="0">
                <a:solidFill>
                  <a:schemeClr val="tx1">
                    <a:lumMod val="75000"/>
                    <a:lumOff val="25000"/>
                  </a:schemeClr>
                </a:solidFill>
              </a:rPr>
              <a:t>B</a:t>
            </a:r>
            <a:r>
              <a:rPr lang="en-US" dirty="0" smtClean="0"/>
              <a:t>lood </a:t>
            </a:r>
            <a:r>
              <a:rPr lang="en-US" sz="6600" dirty="0" smtClean="0">
                <a:solidFill>
                  <a:schemeClr val="tx1">
                    <a:lumMod val="75000"/>
                    <a:lumOff val="25000"/>
                  </a:schemeClr>
                </a:solidFill>
              </a:rPr>
              <a:t>D</a:t>
            </a:r>
            <a:r>
              <a:rPr lang="en-US" dirty="0" smtClean="0"/>
              <a:t>onation</a:t>
            </a:r>
            <a:endParaRPr lang="en-US" dirty="0"/>
          </a:p>
        </p:txBody>
      </p:sp>
    </p:spTree>
    <p:extLst>
      <p:ext uri="{BB962C8B-B14F-4D97-AF65-F5344CB8AC3E}">
        <p14:creationId xmlns:p14="http://schemas.microsoft.com/office/powerpoint/2010/main" val="908896259"/>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Statistici</a:t>
            </a:r>
            <a:endParaRPr lang="en-US" dirty="0" smtClean="0"/>
          </a:p>
          <a:p>
            <a:r>
              <a:rPr lang="en-US" dirty="0" err="1" smtClean="0"/>
              <a:t>Scopul</a:t>
            </a:r>
            <a:r>
              <a:rPr lang="en-US" dirty="0" smtClean="0"/>
              <a:t> </a:t>
            </a:r>
            <a:r>
              <a:rPr lang="en-US" dirty="0" err="1" smtClean="0"/>
              <a:t>aplicatiei</a:t>
            </a:r>
            <a:r>
              <a:rPr lang="en-US" dirty="0" smtClean="0"/>
              <a:t> </a:t>
            </a:r>
          </a:p>
          <a:p>
            <a:pPr lvl="1"/>
            <a:r>
              <a:rPr lang="en-US" dirty="0" smtClean="0"/>
              <a:t>Cum </a:t>
            </a:r>
            <a:r>
              <a:rPr lang="en-US" dirty="0" err="1" smtClean="0"/>
              <a:t>imbunatatim</a:t>
            </a:r>
            <a:r>
              <a:rPr lang="en-US" dirty="0" smtClean="0"/>
              <a:t> </a:t>
            </a:r>
            <a:r>
              <a:rPr lang="en-US" dirty="0" err="1" smtClean="0"/>
              <a:t>experienta</a:t>
            </a:r>
            <a:r>
              <a:rPr lang="en-US" dirty="0" smtClean="0"/>
              <a:t> denarii de </a:t>
            </a:r>
            <a:r>
              <a:rPr lang="en-US" dirty="0" err="1" smtClean="0"/>
              <a:t>sange</a:t>
            </a:r>
            <a:r>
              <a:rPr lang="en-US" dirty="0" smtClean="0"/>
              <a:t>?</a:t>
            </a:r>
          </a:p>
          <a:p>
            <a:r>
              <a:rPr lang="en-US" dirty="0" smtClean="0"/>
              <a:t> Solutia </a:t>
            </a:r>
            <a:r>
              <a:rPr lang="en-US" dirty="0" err="1" smtClean="0"/>
              <a:t>pe</a:t>
            </a:r>
            <a:r>
              <a:rPr lang="en-US" dirty="0" smtClean="0"/>
              <a:t> care o </a:t>
            </a:r>
            <a:r>
              <a:rPr lang="en-US" dirty="0" err="1" smtClean="0"/>
              <a:t>propunem</a:t>
            </a:r>
            <a:endParaRPr lang="en-US" dirty="0" smtClean="0"/>
          </a:p>
          <a:p>
            <a:r>
              <a:rPr lang="en-US" dirty="0" err="1" smtClean="0"/>
              <a:t>Organizarea</a:t>
            </a:r>
            <a:r>
              <a:rPr lang="en-US" dirty="0" smtClean="0"/>
              <a:t> </a:t>
            </a:r>
            <a:r>
              <a:rPr lang="en-US" dirty="0" err="1" smtClean="0"/>
              <a:t>echipei</a:t>
            </a:r>
            <a:endParaRPr lang="en-US" dirty="0" smtClean="0"/>
          </a:p>
          <a:p>
            <a:r>
              <a:rPr lang="en-US" dirty="0" err="1" smtClean="0"/>
              <a:t>Ce</a:t>
            </a:r>
            <a:r>
              <a:rPr lang="en-US" dirty="0" smtClean="0"/>
              <a:t> am </a:t>
            </a:r>
            <a:r>
              <a:rPr lang="en-US" dirty="0" err="1" smtClean="0"/>
              <a:t>invatat</a:t>
            </a:r>
            <a:r>
              <a:rPr lang="en-US" dirty="0" smtClean="0"/>
              <a:t> in </a:t>
            </a:r>
            <a:r>
              <a:rPr lang="en-US" dirty="0" err="1" smtClean="0"/>
              <a:t>cadrul</a:t>
            </a:r>
            <a:r>
              <a:rPr lang="en-US" dirty="0" smtClean="0"/>
              <a:t> </a:t>
            </a:r>
            <a:r>
              <a:rPr lang="en-US" dirty="0" err="1" smtClean="0"/>
              <a:t>proiectului</a:t>
            </a:r>
            <a:endParaRPr lang="en-US" dirty="0" smtClean="0"/>
          </a:p>
          <a:p>
            <a:r>
              <a:rPr lang="en-US" dirty="0" smtClean="0"/>
              <a:t>Demo</a:t>
            </a:r>
            <a:endParaRPr lang="en-US" dirty="0"/>
          </a:p>
          <a:p>
            <a:pPr lvl="1"/>
            <a:r>
              <a:rPr lang="en-US" dirty="0" smtClean="0"/>
              <a:t>Cum </a:t>
            </a:r>
            <a:r>
              <a:rPr lang="en-US" dirty="0" err="1" smtClean="0"/>
              <a:t>ajutam</a:t>
            </a:r>
            <a:r>
              <a:rPr lang="en-US" dirty="0" smtClean="0"/>
              <a:t> </a:t>
            </a:r>
            <a:r>
              <a:rPr lang="en-US" dirty="0" err="1" smtClean="0"/>
              <a:t>medicii</a:t>
            </a:r>
            <a:r>
              <a:rPr lang="en-US" dirty="0" smtClean="0"/>
              <a:t>?</a:t>
            </a:r>
          </a:p>
          <a:p>
            <a:pPr lvl="1"/>
            <a:r>
              <a:rPr lang="en-US" dirty="0" smtClean="0"/>
              <a:t>Cum </a:t>
            </a:r>
            <a:r>
              <a:rPr lang="en-US" dirty="0" err="1" smtClean="0"/>
              <a:t>ajutam</a:t>
            </a:r>
            <a:r>
              <a:rPr lang="en-US" dirty="0" smtClean="0"/>
              <a:t> </a:t>
            </a:r>
            <a:r>
              <a:rPr lang="en-US" dirty="0" err="1" smtClean="0"/>
              <a:t>personalul</a:t>
            </a:r>
            <a:r>
              <a:rPr lang="en-US" dirty="0" smtClean="0"/>
              <a:t> </a:t>
            </a:r>
            <a:r>
              <a:rPr lang="en-US" dirty="0" err="1" smtClean="0"/>
              <a:t>centrelor</a:t>
            </a:r>
            <a:r>
              <a:rPr lang="en-US" dirty="0" smtClean="0"/>
              <a:t> de </a:t>
            </a:r>
            <a:r>
              <a:rPr lang="en-US" dirty="0" err="1" smtClean="0"/>
              <a:t>transfuzii</a:t>
            </a:r>
            <a:r>
              <a:rPr lang="en-US" dirty="0" smtClean="0"/>
              <a:t>?</a:t>
            </a:r>
          </a:p>
          <a:p>
            <a:pPr lvl="1"/>
            <a:r>
              <a:rPr lang="en-US" dirty="0" smtClean="0"/>
              <a:t>Cum </a:t>
            </a:r>
            <a:r>
              <a:rPr lang="en-US" dirty="0" err="1" smtClean="0"/>
              <a:t>decurge</a:t>
            </a:r>
            <a:r>
              <a:rPr lang="en-US" dirty="0" smtClean="0"/>
              <a:t> </a:t>
            </a:r>
            <a:r>
              <a:rPr lang="en-US" dirty="0" err="1" smtClean="0"/>
              <a:t>noul</a:t>
            </a:r>
            <a:r>
              <a:rPr lang="en-US" dirty="0" smtClean="0"/>
              <a:t> process de </a:t>
            </a:r>
            <a:r>
              <a:rPr lang="en-US" dirty="0" err="1" smtClean="0"/>
              <a:t>donare</a:t>
            </a:r>
            <a:r>
              <a:rPr lang="en-US" dirty="0" smtClean="0"/>
              <a:t>?</a:t>
            </a:r>
          </a:p>
          <a:p>
            <a:pPr marL="0" indent="0">
              <a:buNone/>
            </a:pPr>
            <a:endParaRPr lang="en-US" dirty="0" smtClean="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Statistici</a:t>
            </a:r>
            <a:endParaRPr lang="en-US" dirty="0"/>
          </a:p>
        </p:txBody>
      </p:sp>
      <p:sp>
        <p:nvSpPr>
          <p:cNvPr id="3" name="TextBox 2"/>
          <p:cNvSpPr txBox="1"/>
          <p:nvPr/>
        </p:nvSpPr>
        <p:spPr>
          <a:xfrm>
            <a:off x="838200" y="1905000"/>
            <a:ext cx="10515600" cy="4524315"/>
          </a:xfrm>
          <a:prstGeom prst="rect">
            <a:avLst/>
          </a:prstGeom>
          <a:noFill/>
        </p:spPr>
        <p:txBody>
          <a:bodyPr wrap="square" rtlCol="0">
            <a:spAutoFit/>
          </a:bodyPr>
          <a:lstStyle/>
          <a:p>
            <a:pPr algn="just">
              <a:lnSpc>
                <a:spcPct val="150000"/>
              </a:lnSpc>
            </a:pPr>
            <a:r>
              <a:rPr lang="en-US" sz="2400" dirty="0" smtClean="0">
                <a:solidFill>
                  <a:schemeClr val="tx1">
                    <a:lumMod val="75000"/>
                    <a:lumOff val="25000"/>
                  </a:schemeClr>
                </a:solidFill>
              </a:rPr>
              <a:t>	O </a:t>
            </a:r>
            <a:r>
              <a:rPr lang="en-US" sz="2400" dirty="0" err="1" smtClean="0">
                <a:solidFill>
                  <a:schemeClr val="tx1">
                    <a:lumMod val="75000"/>
                    <a:lumOff val="25000"/>
                  </a:schemeClr>
                </a:solidFill>
              </a:rPr>
              <a:t>amplă</a:t>
            </a:r>
            <a:r>
              <a:rPr lang="en-US" sz="2400" dirty="0" smtClean="0">
                <a:solidFill>
                  <a:schemeClr val="tx1">
                    <a:lumMod val="75000"/>
                    <a:lumOff val="25000"/>
                  </a:schemeClr>
                </a:solidFill>
              </a:rPr>
              <a:t> </a:t>
            </a:r>
            <a:r>
              <a:rPr lang="en-US" sz="2400" dirty="0" err="1">
                <a:solidFill>
                  <a:schemeClr val="tx1">
                    <a:lumMod val="75000"/>
                    <a:lumOff val="25000"/>
                  </a:schemeClr>
                </a:solidFill>
              </a:rPr>
              <a:t>campanie</a:t>
            </a:r>
            <a:r>
              <a:rPr lang="en-US" sz="2400" dirty="0">
                <a:solidFill>
                  <a:schemeClr val="tx1">
                    <a:lumMod val="75000"/>
                    <a:lumOff val="25000"/>
                  </a:schemeClr>
                </a:solidFill>
              </a:rPr>
              <a:t> </a:t>
            </a:r>
            <a:r>
              <a:rPr lang="en-US" sz="2400" dirty="0" err="1">
                <a:solidFill>
                  <a:schemeClr val="tx1">
                    <a:lumMod val="75000"/>
                    <a:lumOff val="25000"/>
                  </a:schemeClr>
                </a:solidFill>
              </a:rPr>
              <a:t>naţională</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t>
            </a:r>
            <a:r>
              <a:rPr lang="en-US" sz="2400" dirty="0" err="1">
                <a:solidFill>
                  <a:schemeClr val="tx1">
                    <a:lumMod val="75000"/>
                    <a:lumOff val="25000"/>
                  </a:schemeClr>
                </a:solidFill>
              </a:rPr>
              <a:t>informarea</a:t>
            </a:r>
            <a:r>
              <a:rPr lang="en-US" sz="2400" dirty="0">
                <a:solidFill>
                  <a:schemeClr val="tx1">
                    <a:lumMod val="75000"/>
                    <a:lumOff val="25000"/>
                  </a:schemeClr>
                </a:solidFill>
              </a:rPr>
              <a:t> </a:t>
            </a:r>
            <a:r>
              <a:rPr lang="en-US" sz="2400" dirty="0" err="1" smtClean="0">
                <a:solidFill>
                  <a:schemeClr val="tx1">
                    <a:lumMod val="75000"/>
                    <a:lumOff val="25000"/>
                  </a:schemeClr>
                </a:solidFill>
              </a:rPr>
              <a:t>populaţiei</a:t>
            </a:r>
            <a:r>
              <a:rPr lang="en-US" sz="2400" dirty="0" smtClean="0">
                <a:solidFill>
                  <a:schemeClr val="tx1">
                    <a:lumMod val="75000"/>
                    <a:lumOff val="25000"/>
                  </a:schemeClr>
                </a:solidFill>
              </a:rPr>
              <a:t> </a:t>
            </a:r>
            <a:r>
              <a:rPr lang="en-US" sz="2400" dirty="0" err="1">
                <a:solidFill>
                  <a:schemeClr val="tx1">
                    <a:lumMod val="75000"/>
                    <a:lumOff val="25000"/>
                  </a:schemeClr>
                </a:solidFill>
              </a:rPr>
              <a:t>privind</a:t>
            </a:r>
            <a:r>
              <a:rPr lang="en-US" sz="2400" dirty="0">
                <a:solidFill>
                  <a:schemeClr val="tx1">
                    <a:lumMod val="75000"/>
                    <a:lumOff val="25000"/>
                  </a:schemeClr>
                </a:solidFill>
              </a:rPr>
              <a:t> </a:t>
            </a:r>
            <a:r>
              <a:rPr lang="en-US" sz="2400" dirty="0" err="1">
                <a:solidFill>
                  <a:schemeClr val="tx1">
                    <a:lumMod val="75000"/>
                    <a:lumOff val="25000"/>
                  </a:schemeClr>
                </a:solidFill>
              </a:rPr>
              <a:t>nevoia</a:t>
            </a:r>
            <a:r>
              <a:rPr lang="en-US" sz="2400" dirty="0">
                <a:solidFill>
                  <a:schemeClr val="tx1">
                    <a:lumMod val="75000"/>
                    <a:lumOff val="25000"/>
                  </a:schemeClr>
                </a:solidFill>
              </a:rPr>
              <a:t> </a:t>
            </a:r>
            <a:r>
              <a:rPr lang="en-US" sz="2400" dirty="0" err="1" smtClean="0">
                <a:solidFill>
                  <a:schemeClr val="tx1">
                    <a:lumMod val="75000"/>
                    <a:lumOff val="25000"/>
                  </a:schemeClr>
                </a:solidFill>
              </a:rPr>
              <a:t>donării</a:t>
            </a:r>
            <a:r>
              <a:rPr lang="en-US" sz="2400" dirty="0" smtClean="0">
                <a:solidFill>
                  <a:schemeClr val="tx1">
                    <a:lumMod val="75000"/>
                    <a:lumOff val="25000"/>
                  </a:schemeClr>
                </a:solidFill>
              </a:rPr>
              <a:t> </a:t>
            </a:r>
            <a:r>
              <a:rPr lang="en-US" sz="2400" dirty="0">
                <a:solidFill>
                  <a:schemeClr val="tx1">
                    <a:lumMod val="75000"/>
                    <a:lumOff val="25000"/>
                  </a:schemeClr>
                </a:solidFill>
              </a:rPr>
              <a:t>de </a:t>
            </a:r>
            <a:r>
              <a:rPr lang="en-US" sz="2400" dirty="0" err="1">
                <a:solidFill>
                  <a:schemeClr val="tx1">
                    <a:lumMod val="75000"/>
                    <a:lumOff val="25000"/>
                  </a:schemeClr>
                </a:solidFill>
              </a:rPr>
              <a:t>sânge</a:t>
            </a:r>
            <a:r>
              <a:rPr lang="en-US" sz="2400" dirty="0">
                <a:solidFill>
                  <a:schemeClr val="tx1">
                    <a:lumMod val="75000"/>
                    <a:lumOff val="25000"/>
                  </a:schemeClr>
                </a:solidFill>
              </a:rPr>
              <a:t> – </a:t>
            </a:r>
            <a:r>
              <a:rPr lang="en-US" sz="2400" dirty="0" smtClean="0">
                <a:solidFill>
                  <a:schemeClr val="tx1">
                    <a:lumMod val="75000"/>
                    <a:lumOff val="25000"/>
                  </a:schemeClr>
                </a:solidFill>
              </a:rPr>
              <a:t>“N-</a:t>
            </a:r>
            <a:r>
              <a:rPr lang="en-US" sz="2400" dirty="0" err="1" smtClean="0">
                <a:solidFill>
                  <a:schemeClr val="tx1">
                    <a:lumMod val="75000"/>
                    <a:lumOff val="25000"/>
                  </a:schemeClr>
                </a:solidFill>
              </a:rPr>
              <a:t>avem</a:t>
            </a:r>
            <a:r>
              <a:rPr lang="en-US" sz="2400" dirty="0" smtClean="0">
                <a:solidFill>
                  <a:schemeClr val="tx1">
                    <a:lumMod val="75000"/>
                    <a:lumOff val="25000"/>
                  </a:schemeClr>
                </a:solidFill>
              </a:rPr>
              <a:t> </a:t>
            </a:r>
            <a:r>
              <a:rPr lang="en-US" sz="2400" dirty="0" err="1">
                <a:solidFill>
                  <a:schemeClr val="tx1">
                    <a:lumMod val="75000"/>
                    <a:lumOff val="25000"/>
                  </a:schemeClr>
                </a:solidFill>
              </a:rPr>
              <a:t>sânge</a:t>
            </a:r>
            <a:r>
              <a:rPr lang="en-US" sz="2400" dirty="0" smtClean="0">
                <a:solidFill>
                  <a:schemeClr val="tx1">
                    <a:lumMod val="75000"/>
                    <a:lumOff val="25000"/>
                  </a:schemeClr>
                </a:solidFill>
              </a:rPr>
              <a:t>!” – a </a:t>
            </a:r>
            <a:r>
              <a:rPr lang="en-US" sz="2400" dirty="0" err="1" smtClean="0">
                <a:solidFill>
                  <a:schemeClr val="tx1">
                    <a:lumMod val="75000"/>
                    <a:lumOff val="25000"/>
                  </a:schemeClr>
                </a:solidFill>
              </a:rPr>
              <a:t>avut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loc</a:t>
            </a:r>
            <a:r>
              <a:rPr lang="en-US" sz="2400" dirty="0" smtClean="0">
                <a:solidFill>
                  <a:schemeClr val="tx1">
                    <a:lumMod val="75000"/>
                    <a:lumOff val="25000"/>
                  </a:schemeClr>
                </a:solidFill>
              </a:rPr>
              <a:t> in data de 4 </a:t>
            </a:r>
            <a:r>
              <a:rPr lang="en-US" sz="2400" dirty="0" err="1" smtClean="0">
                <a:solidFill>
                  <a:schemeClr val="tx1">
                    <a:lumMod val="75000"/>
                    <a:lumOff val="25000"/>
                  </a:schemeClr>
                </a:solidFill>
              </a:rPr>
              <a:t>iulie</a:t>
            </a:r>
            <a:r>
              <a:rPr lang="en-US" sz="2400" dirty="0" smtClean="0">
                <a:solidFill>
                  <a:schemeClr val="tx1">
                    <a:lumMod val="75000"/>
                    <a:lumOff val="25000"/>
                  </a:schemeClr>
                </a:solidFill>
              </a:rPr>
              <a:t> 2016, </a:t>
            </a:r>
            <a:r>
              <a:rPr lang="en-US" sz="2400" dirty="0">
                <a:solidFill>
                  <a:schemeClr val="tx1">
                    <a:lumMod val="75000"/>
                    <a:lumOff val="25000"/>
                  </a:schemeClr>
                </a:solidFill>
              </a:rPr>
              <a:t>sub </a:t>
            </a:r>
            <a:r>
              <a:rPr lang="en-US" sz="2400" dirty="0" err="1">
                <a:solidFill>
                  <a:schemeClr val="tx1">
                    <a:lumMod val="75000"/>
                    <a:lumOff val="25000"/>
                  </a:schemeClr>
                </a:solidFill>
              </a:rPr>
              <a:t>egida</a:t>
            </a:r>
            <a:r>
              <a:rPr lang="en-US" sz="2400" dirty="0">
                <a:solidFill>
                  <a:schemeClr val="tx1">
                    <a:lumMod val="75000"/>
                    <a:lumOff val="25000"/>
                  </a:schemeClr>
                </a:solidFill>
              </a:rPr>
              <a:t> </a:t>
            </a:r>
            <a:r>
              <a:rPr lang="en-US" sz="2400" dirty="0" err="1">
                <a:solidFill>
                  <a:schemeClr val="tx1">
                    <a:lumMod val="75000"/>
                    <a:lumOff val="25000"/>
                  </a:schemeClr>
                </a:solidFill>
              </a:rPr>
              <a:t>Crucii</a:t>
            </a:r>
            <a:r>
              <a:rPr lang="en-US" sz="2400" dirty="0">
                <a:solidFill>
                  <a:schemeClr val="tx1">
                    <a:lumMod val="75000"/>
                    <a:lumOff val="25000"/>
                  </a:schemeClr>
                </a:solidFill>
              </a:rPr>
              <a:t> </a:t>
            </a:r>
            <a:r>
              <a:rPr lang="en-US" sz="2400" dirty="0" err="1">
                <a:solidFill>
                  <a:schemeClr val="tx1">
                    <a:lumMod val="75000"/>
                    <a:lumOff val="25000"/>
                  </a:schemeClr>
                </a:solidFill>
              </a:rPr>
              <a:t>Roşii</a:t>
            </a:r>
            <a:r>
              <a:rPr lang="en-US" sz="2400" dirty="0">
                <a:solidFill>
                  <a:schemeClr val="tx1">
                    <a:lumMod val="75000"/>
                    <a:lumOff val="25000"/>
                  </a:schemeClr>
                </a:solidFill>
              </a:rPr>
              <a:t>. </a:t>
            </a:r>
            <a:r>
              <a:rPr lang="en-US" sz="2400" dirty="0" err="1" smtClean="0">
                <a:solidFill>
                  <a:schemeClr val="tx1">
                    <a:lumMod val="75000"/>
                    <a:lumOff val="25000"/>
                  </a:schemeClr>
                </a:solidFill>
              </a:rPr>
              <a:t>În</a:t>
            </a:r>
            <a:r>
              <a:rPr lang="en-US" sz="2400" dirty="0" smtClean="0">
                <a:solidFill>
                  <a:schemeClr val="tx1">
                    <a:lumMod val="75000"/>
                    <a:lumOff val="25000"/>
                  </a:schemeClr>
                </a:solidFill>
              </a:rPr>
              <a:t> </a:t>
            </a:r>
            <a:r>
              <a:rPr lang="en-US" sz="2400" dirty="0" err="1">
                <a:solidFill>
                  <a:schemeClr val="tx1">
                    <a:lumMod val="75000"/>
                    <a:lumOff val="25000"/>
                  </a:schemeClr>
                </a:solidFill>
              </a:rPr>
              <a:t>contextul</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care </a:t>
            </a:r>
            <a:r>
              <a:rPr lang="en-US" sz="2400" dirty="0" err="1">
                <a:solidFill>
                  <a:schemeClr val="tx1">
                    <a:lumMod val="75000"/>
                    <a:lumOff val="25000"/>
                  </a:schemeClr>
                </a:solidFill>
              </a:rPr>
              <a:t>ţara</a:t>
            </a:r>
            <a:r>
              <a:rPr lang="en-US" sz="2400" dirty="0">
                <a:solidFill>
                  <a:schemeClr val="tx1">
                    <a:lumMod val="75000"/>
                    <a:lumOff val="25000"/>
                  </a:schemeClr>
                </a:solidFill>
              </a:rPr>
              <a:t> </a:t>
            </a:r>
            <a:r>
              <a:rPr lang="en-US" sz="2400" dirty="0" err="1">
                <a:solidFill>
                  <a:schemeClr val="tx1">
                    <a:lumMod val="75000"/>
                    <a:lumOff val="25000"/>
                  </a:schemeClr>
                </a:solidFill>
              </a:rPr>
              <a:t>noastră</a:t>
            </a:r>
            <a:r>
              <a:rPr lang="en-US" sz="2400" dirty="0">
                <a:solidFill>
                  <a:schemeClr val="tx1">
                    <a:lumMod val="75000"/>
                    <a:lumOff val="25000"/>
                  </a:schemeClr>
                </a:solidFill>
              </a:rPr>
              <a:t> </a:t>
            </a:r>
            <a:r>
              <a:rPr lang="en-US" sz="2400" dirty="0" err="1">
                <a:solidFill>
                  <a:schemeClr val="tx1">
                    <a:lumMod val="75000"/>
                    <a:lumOff val="25000"/>
                  </a:schemeClr>
                </a:solidFill>
              </a:rPr>
              <a:t>traversează</a:t>
            </a:r>
            <a:r>
              <a:rPr lang="en-US" sz="2400" dirty="0">
                <a:solidFill>
                  <a:schemeClr val="tx1">
                    <a:lumMod val="75000"/>
                    <a:lumOff val="25000"/>
                  </a:schemeClr>
                </a:solidFill>
              </a:rPr>
              <a:t> </a:t>
            </a:r>
            <a:r>
              <a:rPr lang="en-US" sz="2400" dirty="0" err="1">
                <a:solidFill>
                  <a:schemeClr val="tx1">
                    <a:lumMod val="75000"/>
                    <a:lumOff val="25000"/>
                  </a:schemeClr>
                </a:solidFill>
              </a:rPr>
              <a:t>una</a:t>
            </a:r>
            <a:r>
              <a:rPr lang="en-US" sz="2400" dirty="0">
                <a:solidFill>
                  <a:schemeClr val="tx1">
                    <a:lumMod val="75000"/>
                    <a:lumOff val="25000"/>
                  </a:schemeClr>
                </a:solidFill>
              </a:rPr>
              <a:t> </a:t>
            </a:r>
            <a:r>
              <a:rPr lang="en-US" sz="2400" dirty="0" err="1">
                <a:solidFill>
                  <a:schemeClr val="tx1">
                    <a:lumMod val="75000"/>
                    <a:lumOff val="25000"/>
                  </a:schemeClr>
                </a:solidFill>
              </a:rPr>
              <a:t>dintre</a:t>
            </a:r>
            <a:r>
              <a:rPr lang="en-US" sz="2400" dirty="0">
                <a:solidFill>
                  <a:schemeClr val="tx1">
                    <a:lumMod val="75000"/>
                    <a:lumOff val="25000"/>
                  </a:schemeClr>
                </a:solidFill>
              </a:rPr>
              <a:t> </a:t>
            </a:r>
            <a:r>
              <a:rPr lang="en-US" sz="2400" dirty="0" err="1">
                <a:solidFill>
                  <a:schemeClr val="tx1">
                    <a:lumMod val="75000"/>
                    <a:lumOff val="25000"/>
                  </a:schemeClr>
                </a:solidFill>
              </a:rPr>
              <a:t>cele</a:t>
            </a:r>
            <a:r>
              <a:rPr lang="en-US" sz="2400" dirty="0">
                <a:solidFill>
                  <a:schemeClr val="tx1">
                    <a:lumMod val="75000"/>
                    <a:lumOff val="25000"/>
                  </a:schemeClr>
                </a:solidFill>
              </a:rPr>
              <a:t> </a:t>
            </a:r>
            <a:r>
              <a:rPr lang="en-US" sz="2400" dirty="0" err="1">
                <a:solidFill>
                  <a:schemeClr val="tx1">
                    <a:lumMod val="75000"/>
                    <a:lumOff val="25000"/>
                  </a:schemeClr>
                </a:solidFill>
              </a:rPr>
              <a:t>mai</a:t>
            </a:r>
            <a:r>
              <a:rPr lang="en-US" sz="2400" dirty="0">
                <a:solidFill>
                  <a:schemeClr val="tx1">
                    <a:lumMod val="75000"/>
                    <a:lumOff val="25000"/>
                  </a:schemeClr>
                </a:solidFill>
              </a:rPr>
              <a:t> grave </a:t>
            </a:r>
            <a:r>
              <a:rPr lang="en-US" sz="2400" dirty="0" err="1">
                <a:solidFill>
                  <a:schemeClr val="tx1">
                    <a:lumMod val="75000"/>
                    <a:lumOff val="25000"/>
                  </a:schemeClr>
                </a:solidFill>
              </a:rPr>
              <a:t>crize</a:t>
            </a:r>
            <a:r>
              <a:rPr lang="en-US" sz="2400" dirty="0">
                <a:solidFill>
                  <a:schemeClr val="tx1">
                    <a:lumMod val="75000"/>
                    <a:lumOff val="25000"/>
                  </a:schemeClr>
                </a:solidFill>
              </a:rPr>
              <a:t> din </a:t>
            </a:r>
            <a:r>
              <a:rPr lang="en-US" sz="2400" dirty="0" err="1">
                <a:solidFill>
                  <a:schemeClr val="tx1">
                    <a:lumMod val="75000"/>
                    <a:lumOff val="25000"/>
                  </a:schemeClr>
                </a:solidFill>
              </a:rPr>
              <a:t>ultimii</a:t>
            </a:r>
            <a:r>
              <a:rPr lang="en-US" sz="2400" dirty="0">
                <a:solidFill>
                  <a:schemeClr val="tx1">
                    <a:lumMod val="75000"/>
                    <a:lumOff val="25000"/>
                  </a:schemeClr>
                </a:solidFill>
              </a:rPr>
              <a:t> </a:t>
            </a:r>
            <a:r>
              <a:rPr lang="en-US" sz="2400" dirty="0" err="1" smtClean="0">
                <a:solidFill>
                  <a:schemeClr val="tx1">
                    <a:lumMod val="75000"/>
                    <a:lumOff val="25000"/>
                  </a:schemeClr>
                </a:solidFill>
              </a:rPr>
              <a:t>ani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rând</a:t>
            </a:r>
            <a:r>
              <a:rPr lang="en-US" sz="2400" dirty="0" smtClean="0">
                <a:solidFill>
                  <a:schemeClr val="tx1">
                    <a:lumMod val="75000"/>
                    <a:lumOff val="25000"/>
                  </a:schemeClr>
                </a:solidFill>
              </a:rPr>
              <a:t> </a:t>
            </a:r>
            <a:r>
              <a:rPr lang="en-US" sz="2400" dirty="0" err="1">
                <a:solidFill>
                  <a:schemeClr val="tx1">
                    <a:lumMod val="75000"/>
                    <a:lumOff val="25000"/>
                  </a:schemeClr>
                </a:solidFill>
              </a:rPr>
              <a:t>pe</a:t>
            </a:r>
            <a:r>
              <a:rPr lang="en-US" sz="2400" dirty="0">
                <a:solidFill>
                  <a:schemeClr val="tx1">
                    <a:lumMod val="75000"/>
                    <a:lumOff val="25000"/>
                  </a:schemeClr>
                </a:solidFill>
              </a:rPr>
              <a:t> </a:t>
            </a:r>
            <a:r>
              <a:rPr lang="en-US" sz="2400" dirty="0" err="1">
                <a:solidFill>
                  <a:schemeClr val="tx1">
                    <a:lumMod val="75000"/>
                    <a:lumOff val="25000"/>
                  </a:schemeClr>
                </a:solidFill>
              </a:rPr>
              <a:t>rând</a:t>
            </a:r>
            <a:r>
              <a:rPr lang="en-US" sz="2400" dirty="0">
                <a:solidFill>
                  <a:schemeClr val="tx1">
                    <a:lumMod val="75000"/>
                    <a:lumOff val="25000"/>
                  </a:schemeClr>
                </a:solidFill>
              </a:rPr>
              <a:t>, </a:t>
            </a:r>
            <a:r>
              <a:rPr lang="en-US" sz="2400" dirty="0" err="1">
                <a:solidFill>
                  <a:schemeClr val="tx1">
                    <a:lumMod val="75000"/>
                    <a:lumOff val="25000"/>
                  </a:schemeClr>
                </a:solidFill>
              </a:rPr>
              <a:t>spitalele</a:t>
            </a:r>
            <a:r>
              <a:rPr lang="en-US" sz="2400" dirty="0">
                <a:solidFill>
                  <a:schemeClr val="tx1">
                    <a:lumMod val="75000"/>
                    <a:lumOff val="25000"/>
                  </a:schemeClr>
                </a:solidFill>
              </a:rPr>
              <a:t> din </a:t>
            </a:r>
            <a:r>
              <a:rPr lang="en-US" sz="2400" dirty="0" err="1">
                <a:solidFill>
                  <a:schemeClr val="tx1">
                    <a:lumMod val="75000"/>
                    <a:lumOff val="25000"/>
                  </a:schemeClr>
                </a:solidFill>
              </a:rPr>
              <a:t>toată</a:t>
            </a:r>
            <a:r>
              <a:rPr lang="en-US" sz="2400" dirty="0">
                <a:solidFill>
                  <a:schemeClr val="tx1">
                    <a:lumMod val="75000"/>
                    <a:lumOff val="25000"/>
                  </a:schemeClr>
                </a:solidFill>
              </a:rPr>
              <a:t> </a:t>
            </a:r>
            <a:r>
              <a:rPr lang="en-US" sz="2400" dirty="0" err="1">
                <a:solidFill>
                  <a:schemeClr val="tx1">
                    <a:lumMod val="75000"/>
                    <a:lumOff val="25000"/>
                  </a:schemeClr>
                </a:solidFill>
              </a:rPr>
              <a:t>ţara</a:t>
            </a:r>
            <a:r>
              <a:rPr lang="en-US" sz="2400" dirty="0">
                <a:solidFill>
                  <a:schemeClr val="tx1">
                    <a:lumMod val="75000"/>
                    <a:lumOff val="25000"/>
                  </a:schemeClr>
                </a:solidFill>
              </a:rPr>
              <a:t> </a:t>
            </a:r>
            <a:r>
              <a:rPr lang="en-US" sz="2400" dirty="0" err="1">
                <a:solidFill>
                  <a:schemeClr val="tx1">
                    <a:lumMod val="75000"/>
                    <a:lumOff val="25000"/>
                  </a:schemeClr>
                </a:solidFill>
              </a:rPr>
              <a:t>anunţă</a:t>
            </a:r>
            <a:r>
              <a:rPr lang="en-US" sz="2400" dirty="0">
                <a:solidFill>
                  <a:schemeClr val="tx1">
                    <a:lumMod val="75000"/>
                    <a:lumOff val="25000"/>
                  </a:schemeClr>
                </a:solidFill>
              </a:rPr>
              <a:t> </a:t>
            </a:r>
            <a:r>
              <a:rPr lang="en-US" sz="2400" dirty="0" err="1">
                <a:solidFill>
                  <a:schemeClr val="tx1">
                    <a:lumMod val="75000"/>
                    <a:lumOff val="25000"/>
                  </a:schemeClr>
                </a:solidFill>
              </a:rPr>
              <a:t>că</a:t>
            </a:r>
            <a:r>
              <a:rPr lang="en-US" sz="2400" dirty="0">
                <a:solidFill>
                  <a:schemeClr val="tx1">
                    <a:lumMod val="75000"/>
                    <a:lumOff val="25000"/>
                  </a:schemeClr>
                </a:solidFill>
              </a:rPr>
              <a:t> nu </a:t>
            </a:r>
            <a:r>
              <a:rPr lang="en-US" sz="2400" dirty="0" err="1">
                <a:solidFill>
                  <a:schemeClr val="tx1">
                    <a:lumMod val="75000"/>
                    <a:lumOff val="25000"/>
                  </a:schemeClr>
                </a:solidFill>
              </a:rPr>
              <a:t>mai</a:t>
            </a:r>
            <a:r>
              <a:rPr lang="en-US" sz="2400" dirty="0">
                <a:solidFill>
                  <a:schemeClr val="tx1">
                    <a:lumMod val="75000"/>
                    <a:lumOff val="25000"/>
                  </a:schemeClr>
                </a:solidFill>
              </a:rPr>
              <a:t> au </a:t>
            </a:r>
            <a:r>
              <a:rPr lang="en-US" sz="2400" dirty="0" err="1">
                <a:solidFill>
                  <a:schemeClr val="tx1">
                    <a:lumMod val="75000"/>
                    <a:lumOff val="25000"/>
                  </a:schemeClr>
                </a:solidFill>
              </a:rPr>
              <a:t>stocuri</a:t>
            </a:r>
            <a:r>
              <a:rPr lang="en-US" sz="2400" dirty="0">
                <a:solidFill>
                  <a:schemeClr val="tx1">
                    <a:lumMod val="75000"/>
                    <a:lumOff val="25000"/>
                  </a:schemeClr>
                </a:solidFill>
              </a:rPr>
              <a:t> de </a:t>
            </a:r>
            <a:r>
              <a:rPr lang="en-US" sz="2400" dirty="0" err="1">
                <a:solidFill>
                  <a:schemeClr val="tx1">
                    <a:lumMod val="75000"/>
                    <a:lumOff val="25000"/>
                  </a:schemeClr>
                </a:solidFill>
              </a:rPr>
              <a:t>sânge</a:t>
            </a:r>
            <a:r>
              <a:rPr lang="en-US" sz="2400" dirty="0">
                <a:solidFill>
                  <a:schemeClr val="tx1">
                    <a:lumMod val="75000"/>
                    <a:lumOff val="25000"/>
                  </a:schemeClr>
                </a:solidFill>
              </a:rPr>
              <a:t>, </a:t>
            </a:r>
            <a:r>
              <a:rPr lang="en-US" sz="2400" dirty="0" err="1">
                <a:solidFill>
                  <a:schemeClr val="tx1">
                    <a:lumMod val="75000"/>
                    <a:lumOff val="25000"/>
                  </a:schemeClr>
                </a:solidFill>
              </a:rPr>
              <a:t>iar</a:t>
            </a:r>
            <a:r>
              <a:rPr lang="en-US" sz="2400" dirty="0">
                <a:solidFill>
                  <a:schemeClr val="tx1">
                    <a:lumMod val="75000"/>
                    <a:lumOff val="25000"/>
                  </a:schemeClr>
                </a:solidFill>
              </a:rPr>
              <a:t> </a:t>
            </a:r>
            <a:r>
              <a:rPr lang="en-US" sz="2400" dirty="0" err="1">
                <a:solidFill>
                  <a:schemeClr val="tx1">
                    <a:lumMod val="75000"/>
                    <a:lumOff val="25000"/>
                  </a:schemeClr>
                </a:solidFill>
              </a:rPr>
              <a:t>autorităţile</a:t>
            </a:r>
            <a:r>
              <a:rPr lang="en-US" sz="2400" dirty="0">
                <a:solidFill>
                  <a:schemeClr val="tx1">
                    <a:lumMod val="75000"/>
                    <a:lumOff val="25000"/>
                  </a:schemeClr>
                </a:solidFill>
              </a:rPr>
              <a:t> </a:t>
            </a:r>
            <a:r>
              <a:rPr lang="en-US" sz="2400" dirty="0" err="1">
                <a:solidFill>
                  <a:schemeClr val="tx1">
                    <a:lumMod val="75000"/>
                    <a:lumOff val="25000"/>
                  </a:schemeClr>
                </a:solidFill>
              </a:rPr>
              <a:t>fac</a:t>
            </a:r>
            <a:r>
              <a:rPr lang="en-US" sz="2400" dirty="0">
                <a:solidFill>
                  <a:schemeClr val="tx1">
                    <a:lumMod val="75000"/>
                    <a:lumOff val="25000"/>
                  </a:schemeClr>
                </a:solidFill>
              </a:rPr>
              <a:t> </a:t>
            </a:r>
            <a:r>
              <a:rPr lang="en-US" sz="2400" dirty="0" err="1">
                <a:solidFill>
                  <a:schemeClr val="tx1">
                    <a:lumMod val="75000"/>
                    <a:lumOff val="25000"/>
                  </a:schemeClr>
                </a:solidFill>
              </a:rPr>
              <a:t>apel</a:t>
            </a:r>
            <a:r>
              <a:rPr lang="en-US" sz="2400" dirty="0">
                <a:solidFill>
                  <a:schemeClr val="tx1">
                    <a:lumMod val="75000"/>
                    <a:lumOff val="25000"/>
                  </a:schemeClr>
                </a:solidFill>
              </a:rPr>
              <a:t> la </a:t>
            </a:r>
            <a:r>
              <a:rPr lang="en-US" sz="2400" dirty="0" err="1">
                <a:solidFill>
                  <a:schemeClr val="tx1">
                    <a:lumMod val="75000"/>
                    <a:lumOff val="25000"/>
                  </a:schemeClr>
                </a:solidFill>
              </a:rPr>
              <a:t>populaţie</a:t>
            </a:r>
            <a:r>
              <a:rPr lang="en-US" sz="2400" dirty="0">
                <a:solidFill>
                  <a:schemeClr val="tx1">
                    <a:lumMod val="75000"/>
                    <a:lumOff val="25000"/>
                  </a:schemeClr>
                </a:solidFill>
              </a:rPr>
              <a:t> </a:t>
            </a:r>
            <a:r>
              <a:rPr lang="en-US" sz="2400" dirty="0" err="1">
                <a:solidFill>
                  <a:schemeClr val="tx1">
                    <a:lumMod val="75000"/>
                    <a:lumOff val="25000"/>
                  </a:schemeClr>
                </a:solidFill>
              </a:rPr>
              <a:t>să</a:t>
            </a:r>
            <a:r>
              <a:rPr lang="en-US" sz="2400" dirty="0">
                <a:solidFill>
                  <a:schemeClr val="tx1">
                    <a:lumMod val="75000"/>
                    <a:lumOff val="25000"/>
                  </a:schemeClr>
                </a:solidFill>
              </a:rPr>
              <a:t> </a:t>
            </a:r>
            <a:r>
              <a:rPr lang="en-US" sz="2400" dirty="0" err="1">
                <a:solidFill>
                  <a:schemeClr val="tx1">
                    <a:lumMod val="75000"/>
                    <a:lumOff val="25000"/>
                  </a:schemeClr>
                </a:solidFill>
              </a:rPr>
              <a:t>vină</a:t>
            </a:r>
            <a:r>
              <a:rPr lang="en-US" sz="2400" dirty="0">
                <a:solidFill>
                  <a:schemeClr val="tx1">
                    <a:lumMod val="75000"/>
                    <a:lumOff val="25000"/>
                  </a:schemeClr>
                </a:solidFill>
              </a:rPr>
              <a:t> la </a:t>
            </a:r>
            <a:r>
              <a:rPr lang="en-US" sz="2400" dirty="0" err="1">
                <a:solidFill>
                  <a:schemeClr val="tx1">
                    <a:lumMod val="75000"/>
                    <a:lumOff val="25000"/>
                  </a:schemeClr>
                </a:solidFill>
              </a:rPr>
              <a:t>centrele</a:t>
            </a:r>
            <a:r>
              <a:rPr lang="en-US" sz="2400" dirty="0">
                <a:solidFill>
                  <a:schemeClr val="tx1">
                    <a:lumMod val="75000"/>
                    <a:lumOff val="25000"/>
                  </a:schemeClr>
                </a:solidFill>
              </a:rPr>
              <a:t> de </a:t>
            </a:r>
            <a:r>
              <a:rPr lang="en-US" sz="2400" dirty="0" err="1">
                <a:solidFill>
                  <a:schemeClr val="tx1">
                    <a:lumMod val="75000"/>
                    <a:lumOff val="25000"/>
                  </a:schemeClr>
                </a:solidFill>
              </a:rPr>
              <a:t>transfuzii</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t>
            </a:r>
            <a:r>
              <a:rPr lang="en-US" sz="2400" dirty="0" err="1">
                <a:solidFill>
                  <a:schemeClr val="tx1">
                    <a:lumMod val="75000"/>
                    <a:lumOff val="25000"/>
                  </a:schemeClr>
                </a:solidFill>
              </a:rPr>
              <a:t>donare</a:t>
            </a:r>
            <a:r>
              <a:rPr lang="en-US" sz="2400" dirty="0">
                <a:solidFill>
                  <a:schemeClr val="tx1">
                    <a:lumMod val="75000"/>
                    <a:lumOff val="25000"/>
                  </a:schemeClr>
                </a:solidFill>
              </a:rPr>
              <a:t>. </a:t>
            </a:r>
            <a:r>
              <a:rPr lang="en-US" sz="2400" dirty="0" err="1">
                <a:solidFill>
                  <a:schemeClr val="tx1">
                    <a:lumMod val="75000"/>
                    <a:lumOff val="25000"/>
                  </a:schemeClr>
                </a:solidFill>
              </a:rPr>
              <a:t>Cele</a:t>
            </a:r>
            <a:r>
              <a:rPr lang="en-US" sz="2400" dirty="0">
                <a:solidFill>
                  <a:schemeClr val="tx1">
                    <a:lumMod val="75000"/>
                    <a:lumOff val="25000"/>
                  </a:schemeClr>
                </a:solidFill>
              </a:rPr>
              <a:t> </a:t>
            </a:r>
            <a:r>
              <a:rPr lang="en-US" sz="2400" dirty="0" err="1">
                <a:solidFill>
                  <a:schemeClr val="tx1">
                    <a:lumMod val="75000"/>
                    <a:lumOff val="25000"/>
                  </a:schemeClr>
                </a:solidFill>
              </a:rPr>
              <a:t>mai</a:t>
            </a:r>
            <a:r>
              <a:rPr lang="en-US" sz="2400" dirty="0">
                <a:solidFill>
                  <a:schemeClr val="tx1">
                    <a:lumMod val="75000"/>
                    <a:lumOff val="25000"/>
                  </a:schemeClr>
                </a:solidFill>
              </a:rPr>
              <a:t> </a:t>
            </a:r>
            <a:r>
              <a:rPr lang="en-US" sz="2400" dirty="0" err="1">
                <a:solidFill>
                  <a:schemeClr val="tx1">
                    <a:lumMod val="75000"/>
                    <a:lumOff val="25000"/>
                  </a:schemeClr>
                </a:solidFill>
              </a:rPr>
              <a:t>recente</a:t>
            </a:r>
            <a:r>
              <a:rPr lang="en-US" sz="2400" dirty="0">
                <a:solidFill>
                  <a:schemeClr val="tx1">
                    <a:lumMod val="75000"/>
                    <a:lumOff val="25000"/>
                  </a:schemeClr>
                </a:solidFill>
              </a:rPr>
              <a:t> </a:t>
            </a:r>
            <a:r>
              <a:rPr lang="en-US" sz="2400" dirty="0" err="1">
                <a:solidFill>
                  <a:schemeClr val="tx1">
                    <a:lumMod val="75000"/>
                    <a:lumOff val="25000"/>
                  </a:schemeClr>
                </a:solidFill>
              </a:rPr>
              <a:t>statistici</a:t>
            </a:r>
            <a:r>
              <a:rPr lang="en-US" sz="2400" dirty="0">
                <a:solidFill>
                  <a:schemeClr val="tx1">
                    <a:lumMod val="75000"/>
                    <a:lumOff val="25000"/>
                  </a:schemeClr>
                </a:solidFill>
              </a:rPr>
              <a:t> </a:t>
            </a:r>
            <a:r>
              <a:rPr lang="en-US" sz="2400" dirty="0" err="1">
                <a:solidFill>
                  <a:schemeClr val="tx1">
                    <a:lumMod val="75000"/>
                    <a:lumOff val="25000"/>
                  </a:schemeClr>
                </a:solidFill>
              </a:rPr>
              <a:t>arată</a:t>
            </a:r>
            <a:r>
              <a:rPr lang="en-US" sz="2400" dirty="0">
                <a:solidFill>
                  <a:schemeClr val="tx1">
                    <a:lumMod val="75000"/>
                    <a:lumOff val="25000"/>
                  </a:schemeClr>
                </a:solidFill>
              </a:rPr>
              <a:t> </a:t>
            </a:r>
            <a:r>
              <a:rPr lang="en-US" sz="2400" dirty="0" err="1">
                <a:solidFill>
                  <a:schemeClr val="tx1">
                    <a:lumMod val="75000"/>
                    <a:lumOff val="25000"/>
                  </a:schemeClr>
                </a:solidFill>
              </a:rPr>
              <a:t>că</a:t>
            </a:r>
            <a:r>
              <a:rPr lang="en-US" sz="2400" dirty="0">
                <a:solidFill>
                  <a:schemeClr val="tx1">
                    <a:lumMod val="75000"/>
                    <a:lumOff val="25000"/>
                  </a:schemeClr>
                </a:solidFill>
              </a:rPr>
              <a:t> </a:t>
            </a:r>
            <a:r>
              <a:rPr lang="en-US" sz="2400" dirty="0" err="1">
                <a:solidFill>
                  <a:schemeClr val="accent1"/>
                </a:solidFill>
              </a:rPr>
              <a:t>nici</a:t>
            </a:r>
            <a:r>
              <a:rPr lang="en-US" sz="2400" dirty="0">
                <a:solidFill>
                  <a:schemeClr val="accent1"/>
                </a:solidFill>
              </a:rPr>
              <a:t> </a:t>
            </a:r>
            <a:r>
              <a:rPr lang="en-US" sz="2400" dirty="0" err="1">
                <a:solidFill>
                  <a:schemeClr val="accent1"/>
                </a:solidFill>
              </a:rPr>
              <a:t>măcar</a:t>
            </a:r>
            <a:r>
              <a:rPr lang="en-US" sz="2400" dirty="0">
                <a:solidFill>
                  <a:schemeClr val="accent1"/>
                </a:solidFill>
              </a:rPr>
              <a:t> 2% din </a:t>
            </a:r>
            <a:r>
              <a:rPr lang="en-US" sz="2400" dirty="0" err="1">
                <a:solidFill>
                  <a:schemeClr val="accent1"/>
                </a:solidFill>
              </a:rPr>
              <a:t>populaţia</a:t>
            </a:r>
            <a:r>
              <a:rPr lang="en-US" sz="2400" dirty="0">
                <a:solidFill>
                  <a:schemeClr val="accent1"/>
                </a:solidFill>
              </a:rPr>
              <a:t> </a:t>
            </a:r>
            <a:r>
              <a:rPr lang="en-US" sz="2400" dirty="0" err="1" smtClean="0">
                <a:solidFill>
                  <a:schemeClr val="accent1"/>
                </a:solidFill>
              </a:rPr>
              <a:t>României</a:t>
            </a:r>
            <a:r>
              <a:rPr lang="en-US" sz="2400" dirty="0" smtClean="0">
                <a:solidFill>
                  <a:schemeClr val="accent1"/>
                </a:solidFill>
              </a:rPr>
              <a:t> </a:t>
            </a:r>
            <a:r>
              <a:rPr lang="en-US" sz="2400" dirty="0">
                <a:solidFill>
                  <a:schemeClr val="accent1"/>
                </a:solidFill>
              </a:rPr>
              <a:t>nu </a:t>
            </a:r>
            <a:r>
              <a:rPr lang="en-US" sz="2400" dirty="0" err="1">
                <a:solidFill>
                  <a:schemeClr val="accent1"/>
                </a:solidFill>
              </a:rPr>
              <a:t>donează</a:t>
            </a:r>
            <a:r>
              <a:rPr lang="en-US" sz="2400" dirty="0">
                <a:solidFill>
                  <a:schemeClr val="accent1"/>
                </a:solidFill>
              </a:rPr>
              <a:t> </a:t>
            </a:r>
            <a:r>
              <a:rPr lang="en-US" sz="2400" dirty="0" err="1">
                <a:solidFill>
                  <a:schemeClr val="accent1"/>
                </a:solidFill>
              </a:rPr>
              <a:t>anual</a:t>
            </a:r>
            <a:r>
              <a:rPr lang="en-US" sz="2400" dirty="0">
                <a:solidFill>
                  <a:schemeClr val="accent1"/>
                </a:solidFill>
              </a:rPr>
              <a:t> </a:t>
            </a:r>
            <a:r>
              <a:rPr lang="en-US" sz="2400" dirty="0" err="1">
                <a:solidFill>
                  <a:schemeClr val="accent1"/>
                </a:solidFill>
              </a:rPr>
              <a:t>sânge</a:t>
            </a:r>
            <a:r>
              <a:rPr lang="en-US" sz="2400" dirty="0">
                <a:solidFill>
                  <a:schemeClr val="tx1">
                    <a:lumMod val="75000"/>
                    <a:lumOff val="25000"/>
                  </a:schemeClr>
                </a:solidFill>
              </a:rPr>
              <a:t>, </a:t>
            </a:r>
            <a:r>
              <a:rPr lang="en-US" sz="2400" dirty="0" err="1">
                <a:solidFill>
                  <a:schemeClr val="tx1">
                    <a:lumMod val="75000"/>
                    <a:lumOff val="25000"/>
                  </a:schemeClr>
                </a:solidFill>
              </a:rPr>
              <a:t>adică</a:t>
            </a:r>
            <a:r>
              <a:rPr lang="en-US" sz="2400" dirty="0">
                <a:solidFill>
                  <a:schemeClr val="tx1">
                    <a:lumMod val="75000"/>
                    <a:lumOff val="25000"/>
                  </a:schemeClr>
                </a:solidFill>
              </a:rPr>
              <a:t> de </a:t>
            </a:r>
            <a:r>
              <a:rPr lang="en-US" sz="2400" dirty="0" err="1">
                <a:solidFill>
                  <a:schemeClr val="tx1">
                    <a:lumMod val="75000"/>
                    <a:lumOff val="25000"/>
                  </a:schemeClr>
                </a:solidFill>
              </a:rPr>
              <a:t>aproape</a:t>
            </a:r>
            <a:r>
              <a:rPr lang="en-US" sz="2400" dirty="0">
                <a:solidFill>
                  <a:schemeClr val="tx1">
                    <a:lumMod val="75000"/>
                    <a:lumOff val="25000"/>
                  </a:schemeClr>
                </a:solidFill>
              </a:rPr>
              <a:t> 4 </a:t>
            </a:r>
            <a:r>
              <a:rPr lang="en-US" sz="2400" dirty="0" err="1">
                <a:solidFill>
                  <a:schemeClr val="tx1">
                    <a:lumMod val="75000"/>
                    <a:lumOff val="25000"/>
                  </a:schemeClr>
                </a:solidFill>
              </a:rPr>
              <a:t>ori</a:t>
            </a:r>
            <a:r>
              <a:rPr lang="en-US" sz="2400" dirty="0">
                <a:solidFill>
                  <a:schemeClr val="tx1">
                    <a:lumMod val="75000"/>
                    <a:lumOff val="25000"/>
                  </a:schemeClr>
                </a:solidFill>
              </a:rPr>
              <a:t> </a:t>
            </a:r>
            <a:r>
              <a:rPr lang="en-US" sz="2400" dirty="0" err="1">
                <a:solidFill>
                  <a:schemeClr val="tx1">
                    <a:lumMod val="75000"/>
                    <a:lumOff val="25000"/>
                  </a:schemeClr>
                </a:solidFill>
              </a:rPr>
              <a:t>mai</a:t>
            </a:r>
            <a:r>
              <a:rPr lang="en-US" sz="2400" dirty="0">
                <a:solidFill>
                  <a:schemeClr val="tx1">
                    <a:lumMod val="75000"/>
                    <a:lumOff val="25000"/>
                  </a:schemeClr>
                </a:solidFill>
              </a:rPr>
              <a:t> </a:t>
            </a:r>
            <a:r>
              <a:rPr lang="en-US" sz="2400" dirty="0" err="1">
                <a:solidFill>
                  <a:schemeClr val="tx1">
                    <a:lumMod val="75000"/>
                    <a:lumOff val="25000"/>
                  </a:schemeClr>
                </a:solidFill>
              </a:rPr>
              <a:t>puţin</a:t>
            </a:r>
            <a:r>
              <a:rPr lang="en-US" sz="2400" dirty="0">
                <a:solidFill>
                  <a:schemeClr val="tx1">
                    <a:lumMod val="75000"/>
                    <a:lumOff val="25000"/>
                  </a:schemeClr>
                </a:solidFill>
              </a:rPr>
              <a:t> </a:t>
            </a:r>
            <a:r>
              <a:rPr lang="en-US" sz="2400" dirty="0" err="1">
                <a:solidFill>
                  <a:schemeClr val="tx1">
                    <a:lumMod val="75000"/>
                    <a:lumOff val="25000"/>
                  </a:schemeClr>
                </a:solidFill>
              </a:rPr>
              <a:t>decât</a:t>
            </a:r>
            <a:r>
              <a:rPr lang="en-US" sz="2400" dirty="0">
                <a:solidFill>
                  <a:schemeClr val="tx1">
                    <a:lumMod val="75000"/>
                    <a:lumOff val="25000"/>
                  </a:schemeClr>
                </a:solidFill>
              </a:rPr>
              <a:t> media </a:t>
            </a:r>
            <a:r>
              <a:rPr lang="en-US" sz="2400" dirty="0" err="1">
                <a:solidFill>
                  <a:schemeClr val="tx1">
                    <a:lumMod val="75000"/>
                    <a:lumOff val="25000"/>
                  </a:schemeClr>
                </a:solidFill>
              </a:rPr>
              <a:t>europeană</a:t>
            </a:r>
            <a:r>
              <a:rPr lang="en-US" sz="2400" dirty="0">
                <a:solidFill>
                  <a:schemeClr val="tx1">
                    <a:lumMod val="75000"/>
                    <a:lumOff val="25000"/>
                  </a:schemeClr>
                </a:solidFill>
              </a:rPr>
              <a:t>.</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Statistici</a:t>
            </a:r>
            <a:endParaRPr lang="en-US" dirty="0"/>
          </a:p>
        </p:txBody>
      </p:sp>
      <p:sp>
        <p:nvSpPr>
          <p:cNvPr id="3" name="TextBox 2"/>
          <p:cNvSpPr txBox="1"/>
          <p:nvPr/>
        </p:nvSpPr>
        <p:spPr>
          <a:xfrm>
            <a:off x="838200" y="1905000"/>
            <a:ext cx="10363200" cy="4524315"/>
          </a:xfrm>
          <a:prstGeom prst="rect">
            <a:avLst/>
          </a:prstGeom>
          <a:noFill/>
        </p:spPr>
        <p:txBody>
          <a:bodyPr wrap="square" rtlCol="0">
            <a:spAutoFit/>
          </a:bodyPr>
          <a:lstStyle/>
          <a:p>
            <a:pPr algn="just">
              <a:lnSpc>
                <a:spcPct val="150000"/>
              </a:lnSpc>
            </a:pPr>
            <a:r>
              <a:rPr lang="en-US" sz="2400" dirty="0">
                <a:solidFill>
                  <a:schemeClr val="tx1">
                    <a:lumMod val="75000"/>
                    <a:lumOff val="25000"/>
                  </a:schemeClr>
                </a:solidFill>
              </a:rPr>
              <a:t>	</a:t>
            </a:r>
            <a:r>
              <a:rPr lang="en-US" sz="2400" dirty="0" err="1">
                <a:solidFill>
                  <a:schemeClr val="tx1">
                    <a:lumMod val="75000"/>
                    <a:lumOff val="25000"/>
                  </a:schemeClr>
                </a:solidFill>
              </a:rPr>
              <a:t>Potrivit</a:t>
            </a:r>
            <a:r>
              <a:rPr lang="en-US" sz="2400" dirty="0">
                <a:solidFill>
                  <a:schemeClr val="tx1">
                    <a:lumMod val="75000"/>
                    <a:lumOff val="25000"/>
                  </a:schemeClr>
                </a:solidFill>
              </a:rPr>
              <a:t> </a:t>
            </a:r>
            <a:r>
              <a:rPr lang="en-US" sz="2400" dirty="0" err="1">
                <a:solidFill>
                  <a:schemeClr val="tx1">
                    <a:lumMod val="75000"/>
                    <a:lumOff val="25000"/>
                  </a:schemeClr>
                </a:solidFill>
              </a:rPr>
              <a:t>datelor</a:t>
            </a:r>
            <a:r>
              <a:rPr lang="en-US" sz="2400" dirty="0">
                <a:solidFill>
                  <a:schemeClr val="tx1">
                    <a:lumMod val="75000"/>
                    <a:lumOff val="25000"/>
                  </a:schemeClr>
                </a:solidFill>
              </a:rPr>
              <a:t> </a:t>
            </a:r>
            <a:r>
              <a:rPr lang="en-US" sz="2400" dirty="0" err="1">
                <a:solidFill>
                  <a:schemeClr val="tx1">
                    <a:lumMod val="75000"/>
                    <a:lumOff val="25000"/>
                  </a:schemeClr>
                </a:solidFill>
              </a:rPr>
              <a:t>Institutului</a:t>
            </a:r>
            <a:r>
              <a:rPr lang="en-US" sz="2400" dirty="0">
                <a:solidFill>
                  <a:schemeClr val="tx1">
                    <a:lumMod val="75000"/>
                    <a:lumOff val="25000"/>
                  </a:schemeClr>
                </a:solidFill>
              </a:rPr>
              <a:t> </a:t>
            </a:r>
            <a:r>
              <a:rPr lang="en-US" sz="2400" dirty="0" err="1">
                <a:solidFill>
                  <a:schemeClr val="tx1">
                    <a:lumMod val="75000"/>
                    <a:lumOff val="25000"/>
                  </a:schemeClr>
                </a:solidFill>
              </a:rPr>
              <a:t>Naţional</a:t>
            </a:r>
            <a:r>
              <a:rPr lang="en-US" sz="2400" dirty="0">
                <a:solidFill>
                  <a:schemeClr val="tx1">
                    <a:lumMod val="75000"/>
                    <a:lumOff val="25000"/>
                  </a:schemeClr>
                </a:solidFill>
              </a:rPr>
              <a:t> de </a:t>
            </a:r>
            <a:r>
              <a:rPr lang="en-US" sz="2400" dirty="0" err="1">
                <a:solidFill>
                  <a:schemeClr val="tx1">
                    <a:lumMod val="75000"/>
                    <a:lumOff val="25000"/>
                  </a:schemeClr>
                </a:solidFill>
              </a:rPr>
              <a:t>Transfuzii</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toată</a:t>
            </a:r>
            <a:r>
              <a:rPr lang="en-US" sz="2400" dirty="0">
                <a:solidFill>
                  <a:schemeClr val="tx1">
                    <a:lumMod val="75000"/>
                    <a:lumOff val="25000"/>
                  </a:schemeClr>
                </a:solidFill>
              </a:rPr>
              <a:t> </a:t>
            </a:r>
            <a:r>
              <a:rPr lang="en-US" sz="2400" dirty="0" err="1">
                <a:solidFill>
                  <a:schemeClr val="tx1">
                    <a:lumMod val="75000"/>
                    <a:lumOff val="25000"/>
                  </a:schemeClr>
                </a:solidFill>
              </a:rPr>
              <a:t>ţara</a:t>
            </a:r>
            <a:r>
              <a:rPr lang="en-US" sz="2400" dirty="0">
                <a:solidFill>
                  <a:schemeClr val="tx1">
                    <a:lumMod val="75000"/>
                    <a:lumOff val="25000"/>
                  </a:schemeClr>
                </a:solidFill>
              </a:rPr>
              <a:t> se </a:t>
            </a:r>
            <a:r>
              <a:rPr lang="en-US" sz="2400" dirty="0" err="1">
                <a:solidFill>
                  <a:schemeClr val="tx1">
                    <a:lumMod val="75000"/>
                    <a:lumOff val="25000"/>
                  </a:schemeClr>
                </a:solidFill>
              </a:rPr>
              <a:t>donează</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fiecare</a:t>
            </a:r>
            <a:r>
              <a:rPr lang="en-US" sz="2400" dirty="0">
                <a:solidFill>
                  <a:schemeClr val="tx1">
                    <a:lumMod val="75000"/>
                    <a:lumOff val="25000"/>
                  </a:schemeClr>
                </a:solidFill>
              </a:rPr>
              <a:t> </a:t>
            </a:r>
            <a:r>
              <a:rPr lang="en-US" sz="2400" dirty="0" err="1">
                <a:solidFill>
                  <a:schemeClr val="tx1">
                    <a:lumMod val="75000"/>
                    <a:lumOff val="25000"/>
                  </a:schemeClr>
                </a:solidFill>
              </a:rPr>
              <a:t>zi</a:t>
            </a:r>
            <a:r>
              <a:rPr lang="en-US" sz="2400" dirty="0">
                <a:solidFill>
                  <a:schemeClr val="tx1">
                    <a:lumMod val="75000"/>
                    <a:lumOff val="25000"/>
                  </a:schemeClr>
                </a:solidFill>
              </a:rPr>
              <a:t> </a:t>
            </a:r>
            <a:r>
              <a:rPr lang="en-US" sz="2400" dirty="0" err="1">
                <a:solidFill>
                  <a:schemeClr val="tx1">
                    <a:lumMod val="75000"/>
                    <a:lumOff val="25000"/>
                  </a:schemeClr>
                </a:solidFill>
              </a:rPr>
              <a:t>aproximativ</a:t>
            </a:r>
            <a:r>
              <a:rPr lang="en-US" sz="2400" dirty="0">
                <a:solidFill>
                  <a:schemeClr val="tx1">
                    <a:lumMod val="75000"/>
                    <a:lumOff val="25000"/>
                  </a:schemeClr>
                </a:solidFill>
              </a:rPr>
              <a:t> 1.500 de </a:t>
            </a:r>
            <a:r>
              <a:rPr lang="en-US" sz="2400" dirty="0" err="1">
                <a:solidFill>
                  <a:schemeClr val="tx1">
                    <a:lumMod val="75000"/>
                    <a:lumOff val="25000"/>
                  </a:schemeClr>
                </a:solidFill>
              </a:rPr>
              <a:t>pungi</a:t>
            </a:r>
            <a:r>
              <a:rPr lang="en-US" sz="2400" dirty="0">
                <a:solidFill>
                  <a:schemeClr val="tx1">
                    <a:lumMod val="75000"/>
                    <a:lumOff val="25000"/>
                  </a:schemeClr>
                </a:solidFill>
              </a:rPr>
              <a:t> de </a:t>
            </a:r>
            <a:r>
              <a:rPr lang="en-US" sz="2400" dirty="0" err="1">
                <a:solidFill>
                  <a:schemeClr val="tx1">
                    <a:lumMod val="75000"/>
                    <a:lumOff val="25000"/>
                  </a:schemeClr>
                </a:solidFill>
              </a:rPr>
              <a:t>sânge</a:t>
            </a:r>
            <a:r>
              <a:rPr lang="en-US" sz="2400" dirty="0">
                <a:solidFill>
                  <a:schemeClr val="tx1">
                    <a:lumMod val="75000"/>
                    <a:lumOff val="25000"/>
                  </a:schemeClr>
                </a:solidFill>
              </a:rPr>
              <a:t>, o </a:t>
            </a:r>
            <a:r>
              <a:rPr lang="en-US" sz="2400" dirty="0" err="1">
                <a:solidFill>
                  <a:schemeClr val="tx1">
                    <a:lumMod val="75000"/>
                    <a:lumOff val="25000"/>
                  </a:schemeClr>
                </a:solidFill>
              </a:rPr>
              <a:t>cantitate</a:t>
            </a:r>
            <a:r>
              <a:rPr lang="en-US" sz="2400" dirty="0">
                <a:solidFill>
                  <a:schemeClr val="tx1">
                    <a:lumMod val="75000"/>
                    <a:lumOff val="25000"/>
                  </a:schemeClr>
                </a:solidFill>
              </a:rPr>
              <a:t> </a:t>
            </a:r>
            <a:r>
              <a:rPr lang="en-US" sz="2400" dirty="0" err="1">
                <a:solidFill>
                  <a:schemeClr val="tx1">
                    <a:lumMod val="75000"/>
                    <a:lumOff val="25000"/>
                  </a:schemeClr>
                </a:solidFill>
              </a:rPr>
              <a:t>extrem</a:t>
            </a:r>
            <a:r>
              <a:rPr lang="en-US" sz="2400" dirty="0">
                <a:solidFill>
                  <a:schemeClr val="tx1">
                    <a:lumMod val="75000"/>
                    <a:lumOff val="25000"/>
                  </a:schemeClr>
                </a:solidFill>
              </a:rPr>
              <a:t> de </a:t>
            </a:r>
            <a:r>
              <a:rPr lang="en-US" sz="2400" dirty="0" err="1">
                <a:solidFill>
                  <a:schemeClr val="tx1">
                    <a:lumMod val="75000"/>
                    <a:lumOff val="25000"/>
                  </a:schemeClr>
                </a:solidFill>
              </a:rPr>
              <a:t>mică</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condiţiile</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care </a:t>
            </a:r>
            <a:r>
              <a:rPr lang="en-US" sz="2400" dirty="0" err="1">
                <a:solidFill>
                  <a:schemeClr val="tx1">
                    <a:lumMod val="75000"/>
                    <a:lumOff val="25000"/>
                  </a:schemeClr>
                </a:solidFill>
              </a:rPr>
              <a:t>numai</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Bucureşti</a:t>
            </a:r>
            <a:r>
              <a:rPr lang="en-US" sz="2400" dirty="0">
                <a:solidFill>
                  <a:schemeClr val="tx1">
                    <a:lumMod val="75000"/>
                    <a:lumOff val="25000"/>
                  </a:schemeClr>
                </a:solidFill>
              </a:rPr>
              <a:t> </a:t>
            </a:r>
            <a:r>
              <a:rPr lang="en-US" sz="2400" dirty="0" err="1">
                <a:solidFill>
                  <a:schemeClr val="tx1">
                    <a:lumMod val="75000"/>
                    <a:lumOff val="25000"/>
                  </a:schemeClr>
                </a:solidFill>
              </a:rPr>
              <a:t>este</a:t>
            </a:r>
            <a:r>
              <a:rPr lang="en-US" sz="2400" dirty="0">
                <a:solidFill>
                  <a:schemeClr val="tx1">
                    <a:lumMod val="75000"/>
                    <a:lumOff val="25000"/>
                  </a:schemeClr>
                </a:solidFill>
              </a:rPr>
              <a:t> </a:t>
            </a:r>
            <a:r>
              <a:rPr lang="en-US" sz="2400" dirty="0" err="1">
                <a:solidFill>
                  <a:schemeClr val="tx1">
                    <a:lumMod val="75000"/>
                    <a:lumOff val="25000"/>
                  </a:schemeClr>
                </a:solidFill>
              </a:rPr>
              <a:t>nevoie</a:t>
            </a:r>
            <a:r>
              <a:rPr lang="en-US" sz="2400" dirty="0">
                <a:solidFill>
                  <a:schemeClr val="tx1">
                    <a:lumMod val="75000"/>
                    <a:lumOff val="25000"/>
                  </a:schemeClr>
                </a:solidFill>
              </a:rPr>
              <a:t> de 1.000 de </a:t>
            </a:r>
            <a:r>
              <a:rPr lang="en-US" sz="2400" dirty="0" err="1">
                <a:solidFill>
                  <a:schemeClr val="tx1">
                    <a:lumMod val="75000"/>
                    <a:lumOff val="25000"/>
                  </a:schemeClr>
                </a:solidFill>
              </a:rPr>
              <a:t>pungi</a:t>
            </a:r>
            <a:r>
              <a:rPr lang="en-US" sz="2400" dirty="0">
                <a:solidFill>
                  <a:schemeClr val="tx1">
                    <a:lumMod val="75000"/>
                    <a:lumOff val="25000"/>
                  </a:schemeClr>
                </a:solidFill>
              </a:rPr>
              <a:t> </a:t>
            </a:r>
            <a:r>
              <a:rPr lang="en-US" sz="2400" dirty="0" err="1">
                <a:solidFill>
                  <a:schemeClr val="tx1">
                    <a:lumMod val="75000"/>
                    <a:lumOff val="25000"/>
                  </a:schemeClr>
                </a:solidFill>
              </a:rPr>
              <a:t>zilnic</a:t>
            </a:r>
            <a:r>
              <a:rPr lang="en-US" sz="2400" dirty="0">
                <a:solidFill>
                  <a:schemeClr val="tx1">
                    <a:lumMod val="75000"/>
                    <a:lumOff val="25000"/>
                  </a:schemeClr>
                </a:solidFill>
              </a:rPr>
              <a:t>. Din </a:t>
            </a:r>
            <a:r>
              <a:rPr lang="en-US" sz="2400" dirty="0" err="1">
                <a:solidFill>
                  <a:schemeClr val="tx1">
                    <a:lumMod val="75000"/>
                    <a:lumOff val="25000"/>
                  </a:schemeClr>
                </a:solidFill>
              </a:rPr>
              <a:t>această</a:t>
            </a:r>
            <a:r>
              <a:rPr lang="en-US" sz="2400" dirty="0">
                <a:solidFill>
                  <a:schemeClr val="tx1">
                    <a:lumMod val="75000"/>
                    <a:lumOff val="25000"/>
                  </a:schemeClr>
                </a:solidFill>
              </a:rPr>
              <a:t> </a:t>
            </a:r>
            <a:r>
              <a:rPr lang="en-US" sz="2400" dirty="0" err="1">
                <a:solidFill>
                  <a:schemeClr val="tx1">
                    <a:lumMod val="75000"/>
                    <a:lumOff val="25000"/>
                  </a:schemeClr>
                </a:solidFill>
              </a:rPr>
              <a:t>cauză</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momentul</a:t>
            </a:r>
            <a:r>
              <a:rPr lang="en-US" sz="2400" dirty="0">
                <a:solidFill>
                  <a:schemeClr val="tx1">
                    <a:lumMod val="75000"/>
                    <a:lumOff val="25000"/>
                  </a:schemeClr>
                </a:solidFill>
              </a:rPr>
              <a:t> de </a:t>
            </a:r>
            <a:r>
              <a:rPr lang="en-US" sz="2400" dirty="0" err="1">
                <a:solidFill>
                  <a:schemeClr val="tx1">
                    <a:lumMod val="75000"/>
                    <a:lumOff val="25000"/>
                  </a:schemeClr>
                </a:solidFill>
              </a:rPr>
              <a:t>faţă</a:t>
            </a:r>
            <a:r>
              <a:rPr lang="en-US" sz="2400" dirty="0">
                <a:solidFill>
                  <a:schemeClr val="tx1">
                    <a:lumMod val="75000"/>
                    <a:lumOff val="25000"/>
                  </a:schemeClr>
                </a:solidFill>
              </a:rPr>
              <a:t> mii de </a:t>
            </a:r>
            <a:r>
              <a:rPr lang="en-US" sz="2400" dirty="0" err="1">
                <a:solidFill>
                  <a:schemeClr val="tx1">
                    <a:lumMod val="75000"/>
                    <a:lumOff val="25000"/>
                  </a:schemeClr>
                </a:solidFill>
              </a:rPr>
              <a:t>pacienţi</a:t>
            </a:r>
            <a:r>
              <a:rPr lang="en-US" sz="2400" dirty="0">
                <a:solidFill>
                  <a:schemeClr val="tx1">
                    <a:lumMod val="75000"/>
                    <a:lumOff val="25000"/>
                  </a:schemeClr>
                </a:solidFill>
              </a:rPr>
              <a:t> </a:t>
            </a:r>
            <a:r>
              <a:rPr lang="en-US" sz="2400" dirty="0" err="1">
                <a:solidFill>
                  <a:schemeClr val="tx1">
                    <a:lumMod val="75000"/>
                    <a:lumOff val="25000"/>
                  </a:schemeClr>
                </a:solidFill>
              </a:rPr>
              <a:t>sunt</a:t>
            </a:r>
            <a:r>
              <a:rPr lang="en-US" sz="2400" dirty="0">
                <a:solidFill>
                  <a:schemeClr val="tx1">
                    <a:lumMod val="75000"/>
                    <a:lumOff val="25000"/>
                  </a:schemeClr>
                </a:solidFill>
              </a:rPr>
              <a:t> </a:t>
            </a:r>
            <a:r>
              <a:rPr lang="en-US" sz="2400" dirty="0" err="1">
                <a:solidFill>
                  <a:schemeClr val="tx1">
                    <a:lumMod val="75000"/>
                    <a:lumOff val="25000"/>
                  </a:schemeClr>
                </a:solidFill>
              </a:rPr>
              <a:t>în</a:t>
            </a:r>
            <a:r>
              <a:rPr lang="en-US" sz="2400" dirty="0">
                <a:solidFill>
                  <a:schemeClr val="tx1">
                    <a:lumMod val="75000"/>
                    <a:lumOff val="25000"/>
                  </a:schemeClr>
                </a:solidFill>
              </a:rPr>
              <a:t> </a:t>
            </a:r>
            <a:r>
              <a:rPr lang="en-US" sz="2400" dirty="0" err="1">
                <a:solidFill>
                  <a:schemeClr val="tx1">
                    <a:lumMod val="75000"/>
                    <a:lumOff val="25000"/>
                  </a:schemeClr>
                </a:solidFill>
              </a:rPr>
              <a:t>pericol</a:t>
            </a:r>
            <a:r>
              <a:rPr lang="en-US" sz="2400" dirty="0">
                <a:solidFill>
                  <a:schemeClr val="tx1">
                    <a:lumMod val="75000"/>
                    <a:lumOff val="25000"/>
                  </a:schemeClr>
                </a:solidFill>
              </a:rPr>
              <a:t> </a:t>
            </a:r>
            <a:r>
              <a:rPr lang="en-US" sz="2400" dirty="0" err="1">
                <a:solidFill>
                  <a:schemeClr val="tx1">
                    <a:lumMod val="75000"/>
                    <a:lumOff val="25000"/>
                  </a:schemeClr>
                </a:solidFill>
              </a:rPr>
              <a:t>pentru</a:t>
            </a:r>
            <a:r>
              <a:rPr lang="en-US" sz="2400" dirty="0">
                <a:solidFill>
                  <a:schemeClr val="tx1">
                    <a:lumMod val="75000"/>
                    <a:lumOff val="25000"/>
                  </a:schemeClr>
                </a:solidFill>
              </a:rPr>
              <a:t> </a:t>
            </a:r>
            <a:r>
              <a:rPr lang="en-US" sz="2400" dirty="0" err="1">
                <a:solidFill>
                  <a:schemeClr val="tx1">
                    <a:lumMod val="75000"/>
                    <a:lumOff val="25000"/>
                  </a:schemeClr>
                </a:solidFill>
              </a:rPr>
              <a:t>că</a:t>
            </a:r>
            <a:r>
              <a:rPr lang="en-US" sz="2400" dirty="0">
                <a:solidFill>
                  <a:schemeClr val="tx1">
                    <a:lumMod val="75000"/>
                    <a:lumOff val="25000"/>
                  </a:schemeClr>
                </a:solidFill>
              </a:rPr>
              <a:t> nu </a:t>
            </a:r>
            <a:r>
              <a:rPr lang="en-US" sz="2400" dirty="0" err="1">
                <a:solidFill>
                  <a:schemeClr val="tx1">
                    <a:lumMod val="75000"/>
                    <a:lumOff val="25000"/>
                  </a:schemeClr>
                </a:solidFill>
              </a:rPr>
              <a:t>primesc</a:t>
            </a:r>
            <a:r>
              <a:rPr lang="en-US" sz="2400" dirty="0">
                <a:solidFill>
                  <a:schemeClr val="tx1">
                    <a:lumMod val="75000"/>
                    <a:lumOff val="25000"/>
                  </a:schemeClr>
                </a:solidFill>
              </a:rPr>
              <a:t> </a:t>
            </a:r>
            <a:r>
              <a:rPr lang="en-US" sz="2400" dirty="0" err="1">
                <a:solidFill>
                  <a:schemeClr val="tx1">
                    <a:lumMod val="75000"/>
                    <a:lumOff val="25000"/>
                  </a:schemeClr>
                </a:solidFill>
              </a:rPr>
              <a:t>cantitatea</a:t>
            </a:r>
            <a:r>
              <a:rPr lang="en-US" sz="2400" dirty="0">
                <a:solidFill>
                  <a:schemeClr val="tx1">
                    <a:lumMod val="75000"/>
                    <a:lumOff val="25000"/>
                  </a:schemeClr>
                </a:solidFill>
              </a:rPr>
              <a:t> </a:t>
            </a:r>
            <a:r>
              <a:rPr lang="en-US" sz="2400" dirty="0" err="1">
                <a:solidFill>
                  <a:schemeClr val="tx1">
                    <a:lumMod val="75000"/>
                    <a:lumOff val="25000"/>
                  </a:schemeClr>
                </a:solidFill>
              </a:rPr>
              <a:t>necesară</a:t>
            </a:r>
            <a:r>
              <a:rPr lang="en-US" sz="2400" dirty="0">
                <a:solidFill>
                  <a:schemeClr val="tx1">
                    <a:lumMod val="75000"/>
                    <a:lumOff val="25000"/>
                  </a:schemeClr>
                </a:solidFill>
              </a:rPr>
              <a:t> de </a:t>
            </a:r>
            <a:r>
              <a:rPr lang="en-US" sz="2400" dirty="0" err="1">
                <a:solidFill>
                  <a:schemeClr val="tx1">
                    <a:lumMod val="75000"/>
                    <a:lumOff val="25000"/>
                  </a:schemeClr>
                </a:solidFill>
              </a:rPr>
              <a:t>sânge</a:t>
            </a:r>
            <a:r>
              <a:rPr lang="en-US" sz="2400" dirty="0" smtClean="0">
                <a:solidFill>
                  <a:schemeClr val="tx1">
                    <a:lumMod val="75000"/>
                    <a:lumOff val="25000"/>
                  </a:schemeClr>
                </a:solidFill>
              </a:rPr>
              <a:t>.</a:t>
            </a:r>
          </a:p>
          <a:p>
            <a:pPr algn="just">
              <a:lnSpc>
                <a:spcPct val="150000"/>
              </a:lnSpc>
            </a:pPr>
            <a:endParaRPr lang="en-US" sz="1600" dirty="0">
              <a:solidFill>
                <a:schemeClr val="tx1">
                  <a:lumMod val="75000"/>
                  <a:lumOff val="25000"/>
                </a:schemeClr>
              </a:solidFill>
            </a:endParaRPr>
          </a:p>
          <a:p>
            <a:pPr algn="just">
              <a:lnSpc>
                <a:spcPct val="150000"/>
              </a:lnSpc>
            </a:pPr>
            <a:r>
              <a:rPr lang="en-US" sz="2400" dirty="0" smtClean="0">
                <a:solidFill>
                  <a:schemeClr val="tx1">
                    <a:lumMod val="75000"/>
                    <a:lumOff val="25000"/>
                  </a:schemeClr>
                </a:solidFill>
              </a:rPr>
              <a:t>	</a:t>
            </a:r>
            <a:r>
              <a:rPr lang="en-US" sz="2800" dirty="0" err="1">
                <a:solidFill>
                  <a:schemeClr val="accent1"/>
                </a:solidFill>
              </a:rPr>
              <a:t>Medicii</a:t>
            </a:r>
            <a:r>
              <a:rPr lang="en-US" sz="2800" dirty="0">
                <a:solidFill>
                  <a:schemeClr val="accent1"/>
                </a:solidFill>
              </a:rPr>
              <a:t> spun </a:t>
            </a:r>
            <a:r>
              <a:rPr lang="en-US" sz="2800" dirty="0" err="1">
                <a:solidFill>
                  <a:schemeClr val="accent1"/>
                </a:solidFill>
              </a:rPr>
              <a:t>că</a:t>
            </a:r>
            <a:r>
              <a:rPr lang="en-US" sz="2800" dirty="0">
                <a:solidFill>
                  <a:schemeClr val="accent1"/>
                </a:solidFill>
              </a:rPr>
              <a:t> </a:t>
            </a:r>
            <a:r>
              <a:rPr lang="en-US" sz="2800" dirty="0" err="1">
                <a:solidFill>
                  <a:schemeClr val="accent1"/>
                </a:solidFill>
              </a:rPr>
              <a:t>unul</a:t>
            </a:r>
            <a:r>
              <a:rPr lang="en-US" sz="2800" dirty="0">
                <a:solidFill>
                  <a:schemeClr val="accent1"/>
                </a:solidFill>
              </a:rPr>
              <a:t> din </a:t>
            </a:r>
            <a:r>
              <a:rPr lang="en-US" sz="2800" dirty="0" err="1">
                <a:solidFill>
                  <a:schemeClr val="accent1"/>
                </a:solidFill>
              </a:rPr>
              <a:t>trei</a:t>
            </a:r>
            <a:r>
              <a:rPr lang="en-US" sz="2800" dirty="0">
                <a:solidFill>
                  <a:schemeClr val="accent1"/>
                </a:solidFill>
              </a:rPr>
              <a:t> </a:t>
            </a:r>
            <a:r>
              <a:rPr lang="en-US" sz="2800" dirty="0" err="1">
                <a:solidFill>
                  <a:schemeClr val="accent1"/>
                </a:solidFill>
              </a:rPr>
              <a:t>oameni</a:t>
            </a:r>
            <a:r>
              <a:rPr lang="en-US" sz="2800" dirty="0">
                <a:solidFill>
                  <a:schemeClr val="accent1"/>
                </a:solidFill>
              </a:rPr>
              <a:t> nu </a:t>
            </a:r>
            <a:r>
              <a:rPr lang="en-US" sz="2800" dirty="0" err="1">
                <a:solidFill>
                  <a:schemeClr val="accent1"/>
                </a:solidFill>
              </a:rPr>
              <a:t>beneficiază</a:t>
            </a:r>
            <a:r>
              <a:rPr lang="en-US" sz="2800" dirty="0">
                <a:solidFill>
                  <a:schemeClr val="accent1"/>
                </a:solidFill>
              </a:rPr>
              <a:t> de </a:t>
            </a:r>
            <a:r>
              <a:rPr lang="en-US" sz="2800" dirty="0" err="1">
                <a:solidFill>
                  <a:schemeClr val="accent1"/>
                </a:solidFill>
              </a:rPr>
              <a:t>transfuzii</a:t>
            </a:r>
            <a:r>
              <a:rPr lang="en-US" sz="2800" dirty="0">
                <a:solidFill>
                  <a:schemeClr val="accent1"/>
                </a:solidFill>
              </a:rPr>
              <a:t> </a:t>
            </a:r>
            <a:r>
              <a:rPr lang="en-US" sz="2800" dirty="0" err="1">
                <a:solidFill>
                  <a:schemeClr val="accent1"/>
                </a:solidFill>
              </a:rPr>
              <a:t>atunci</a:t>
            </a:r>
            <a:r>
              <a:rPr lang="en-US" sz="2800" dirty="0">
                <a:solidFill>
                  <a:schemeClr val="accent1"/>
                </a:solidFill>
              </a:rPr>
              <a:t> </a:t>
            </a:r>
            <a:r>
              <a:rPr lang="en-US" sz="2800" dirty="0" err="1">
                <a:solidFill>
                  <a:schemeClr val="accent1"/>
                </a:solidFill>
              </a:rPr>
              <a:t>când</a:t>
            </a:r>
            <a:r>
              <a:rPr lang="en-US" sz="2800" dirty="0">
                <a:solidFill>
                  <a:schemeClr val="accent1"/>
                </a:solidFill>
              </a:rPr>
              <a:t> </a:t>
            </a:r>
            <a:r>
              <a:rPr lang="en-US" sz="2800" dirty="0" err="1" smtClean="0">
                <a:solidFill>
                  <a:schemeClr val="accent1"/>
                </a:solidFill>
              </a:rPr>
              <a:t>este</a:t>
            </a:r>
            <a:r>
              <a:rPr lang="en-US" sz="2800" dirty="0" smtClean="0">
                <a:solidFill>
                  <a:schemeClr val="accent1"/>
                </a:solidFill>
              </a:rPr>
              <a:t> </a:t>
            </a:r>
            <a:r>
              <a:rPr lang="en-US" sz="2800" dirty="0" err="1">
                <a:solidFill>
                  <a:schemeClr val="accent1"/>
                </a:solidFill>
              </a:rPr>
              <a:t>nevoie</a:t>
            </a:r>
            <a:r>
              <a:rPr lang="en-US" sz="2800" dirty="0">
                <a:solidFill>
                  <a:schemeClr val="accent1"/>
                </a:solidFill>
              </a:rPr>
              <a:t>.</a:t>
            </a:r>
          </a:p>
        </p:txBody>
      </p:sp>
    </p:spTree>
    <p:extLst>
      <p:ext uri="{BB962C8B-B14F-4D97-AF65-F5344CB8AC3E}">
        <p14:creationId xmlns:p14="http://schemas.microsoft.com/office/powerpoint/2010/main" val="127548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Statistici</a:t>
            </a:r>
            <a:endParaRPr lang="en-US" dirty="0"/>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134789728"/>
              </p:ext>
            </p:extLst>
          </p:nvPr>
        </p:nvGraphicFramePr>
        <p:xfrm>
          <a:off x="381000" y="1828800"/>
          <a:ext cx="11430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32700" y="685800"/>
            <a:ext cx="3932237" cy="4267200"/>
          </a:xfrm>
        </p:spPr>
        <p:txBody>
          <a:bodyPr>
            <a:normAutofit/>
          </a:bodyPr>
          <a:lstStyle/>
          <a:p>
            <a:r>
              <a:rPr lang="en-US" dirty="0" err="1" smtClean="0"/>
              <a:t>Cati</a:t>
            </a:r>
            <a:r>
              <a:rPr lang="en-US" dirty="0" smtClean="0"/>
              <a:t> </a:t>
            </a:r>
            <a:r>
              <a:rPr lang="en-US" dirty="0" err="1" smtClean="0"/>
              <a:t>dintre</a:t>
            </a:r>
            <a:r>
              <a:rPr lang="en-US" dirty="0" smtClean="0"/>
              <a:t> </a:t>
            </a:r>
            <a:r>
              <a:rPr lang="en-US" dirty="0" err="1" smtClean="0"/>
              <a:t>voi</a:t>
            </a:r>
            <a:r>
              <a:rPr lang="en-US" dirty="0" smtClean="0"/>
              <a:t> </a:t>
            </a:r>
            <a:r>
              <a:rPr lang="en-US" dirty="0" err="1" smtClean="0"/>
              <a:t>ati</a:t>
            </a:r>
            <a:r>
              <a:rPr lang="en-US" dirty="0" smtClean="0"/>
              <a:t> </a:t>
            </a:r>
            <a:r>
              <a:rPr lang="en-US" dirty="0" err="1" smtClean="0"/>
              <a:t>donat</a:t>
            </a:r>
            <a:r>
              <a:rPr lang="en-US" dirty="0" smtClean="0"/>
              <a:t> </a:t>
            </a:r>
            <a:r>
              <a:rPr lang="en-US" dirty="0" err="1" smtClean="0"/>
              <a:t>sange</a:t>
            </a:r>
            <a:r>
              <a:rPr lang="en-US" dirty="0" smtClean="0"/>
              <a:t> in </a:t>
            </a:r>
            <a:r>
              <a:rPr lang="en-US" dirty="0" err="1" smtClean="0"/>
              <a:t>ultimul</a:t>
            </a:r>
            <a:r>
              <a:rPr lang="en-US" dirty="0" smtClean="0"/>
              <a:t> an?</a:t>
            </a:r>
            <a:br>
              <a:rPr lang="en-US" dirty="0" smtClean="0"/>
            </a:br>
            <a:r>
              <a:rPr lang="en-US" dirty="0" smtClean="0"/>
              <a:t/>
            </a:r>
            <a:br>
              <a:rPr lang="en-US" dirty="0" smtClean="0"/>
            </a:br>
            <a:r>
              <a:rPr lang="en-US" dirty="0" smtClean="0"/>
              <a:t>Cum vi s-a </a:t>
            </a:r>
            <a:r>
              <a:rPr lang="en-US" dirty="0" err="1" smtClean="0"/>
              <a:t>parut</a:t>
            </a:r>
            <a:r>
              <a:rPr lang="en-US" dirty="0" smtClean="0"/>
              <a:t> </a:t>
            </a:r>
            <a:r>
              <a:rPr lang="en-US" dirty="0" err="1" smtClean="0"/>
              <a:t>experienta</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609600" y="1524000"/>
            <a:ext cx="5715000" cy="4876800"/>
          </a:xfrm>
        </p:spPr>
        <p:txBody>
          <a:bodyPr>
            <a:normAutofit/>
          </a:bodyPr>
          <a:lstStyle/>
          <a:p>
            <a:pPr>
              <a:buFontTx/>
              <a:buChar char="-"/>
            </a:pPr>
            <a:r>
              <a:rPr lang="en-US" sz="3600" dirty="0" smtClean="0"/>
              <a:t>How does your app change the world?</a:t>
            </a:r>
          </a:p>
          <a:p>
            <a:pPr>
              <a:buFontTx/>
              <a:buChar char="-"/>
            </a:pPr>
            <a:endParaRPr lang="en-US" sz="3600" dirty="0" smtClean="0"/>
          </a:p>
          <a:p>
            <a:pPr marL="0" indent="0">
              <a:buNone/>
            </a:pPr>
            <a:r>
              <a:rPr lang="en-US" sz="3600" dirty="0" smtClean="0">
                <a:solidFill>
                  <a:schemeClr val="accent1"/>
                </a:solidFill>
              </a:rPr>
              <a:t>~ It doesn’t. It tries to solve a real problem.</a:t>
            </a:r>
            <a:endParaRPr lang="en-US" sz="3600" dirty="0">
              <a:solidFill>
                <a:schemeClr val="accent1"/>
              </a:solidFill>
            </a:endParaRP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a:t>
            </a:r>
            <a:endParaRPr lang="en-US" dirty="0"/>
          </a:p>
        </p:txBody>
      </p:sp>
      <p:sp>
        <p:nvSpPr>
          <p:cNvPr id="3" name="TextBox 2"/>
          <p:cNvSpPr txBox="1"/>
          <p:nvPr/>
        </p:nvSpPr>
        <p:spPr>
          <a:xfrm>
            <a:off x="838200" y="1905000"/>
            <a:ext cx="10515600" cy="2308324"/>
          </a:xfrm>
          <a:prstGeom prst="rect">
            <a:avLst/>
          </a:prstGeom>
          <a:noFill/>
        </p:spPr>
        <p:txBody>
          <a:bodyPr wrap="square" rtlCol="0">
            <a:spAutoFit/>
          </a:bodyPr>
          <a:lstStyle/>
          <a:p>
            <a:pPr algn="just">
              <a:lnSpc>
                <a:spcPct val="150000"/>
              </a:lnSpc>
            </a:pP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Sistemul</a:t>
            </a:r>
            <a:r>
              <a:rPr lang="en-US" sz="2400" dirty="0" smtClean="0">
                <a:solidFill>
                  <a:schemeClr val="tx1">
                    <a:lumMod val="75000"/>
                    <a:lumOff val="25000"/>
                  </a:schemeClr>
                </a:solidFill>
              </a:rPr>
              <a:t> actual face </a:t>
            </a:r>
            <a:r>
              <a:rPr lang="en-US" sz="2400" dirty="0" err="1" smtClean="0">
                <a:solidFill>
                  <a:schemeClr val="tx1">
                    <a:lumMod val="75000"/>
                    <a:lumOff val="25000"/>
                  </a:schemeClr>
                </a:solidFill>
              </a:rPr>
              <a:t>donarea</a:t>
            </a:r>
            <a:r>
              <a:rPr lang="en-US" sz="2400" dirty="0" smtClean="0">
                <a:solidFill>
                  <a:schemeClr val="tx1">
                    <a:lumMod val="75000"/>
                    <a:lumOff val="25000"/>
                  </a:schemeClr>
                </a:solidFill>
              </a:rPr>
              <a:t> de </a:t>
            </a:r>
            <a:r>
              <a:rPr lang="en-US" sz="2400" dirty="0" err="1" smtClean="0">
                <a:solidFill>
                  <a:schemeClr val="tx1">
                    <a:lumMod val="75000"/>
                    <a:lumOff val="25000"/>
                  </a:schemeClr>
                </a:solidFill>
              </a:rPr>
              <a:t>sange</a:t>
            </a:r>
            <a:r>
              <a:rPr lang="en-US" sz="2400" dirty="0" smtClean="0">
                <a:solidFill>
                  <a:schemeClr val="tx1">
                    <a:lumMod val="75000"/>
                    <a:lumOff val="25000"/>
                  </a:schemeClr>
                </a:solidFill>
              </a:rPr>
              <a:t> o </a:t>
            </a:r>
            <a:r>
              <a:rPr lang="en-US" sz="2400" dirty="0" err="1" smtClean="0">
                <a:solidFill>
                  <a:schemeClr val="tx1">
                    <a:lumMod val="75000"/>
                    <a:lumOff val="25000"/>
                  </a:schemeClr>
                </a:solidFill>
              </a:rPr>
              <a:t>activitate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dificila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si</a:t>
            </a:r>
            <a:r>
              <a:rPr lang="en-US" sz="2400" dirty="0" smtClean="0">
                <a:solidFill>
                  <a:schemeClr val="tx1">
                    <a:lumMod val="75000"/>
                    <a:lumOff val="25000"/>
                  </a:schemeClr>
                </a:solidFill>
              </a:rPr>
              <a:t> nu </a:t>
            </a:r>
            <a:r>
              <a:rPr lang="en-US" sz="2400" dirty="0" err="1" smtClean="0">
                <a:solidFill>
                  <a:schemeClr val="tx1">
                    <a:lumMod val="75000"/>
                    <a:lumOff val="25000"/>
                  </a:schemeClr>
                </a:solidFill>
              </a:rPr>
              <a:t>incurajeaza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donarea</a:t>
            </a:r>
            <a:r>
              <a:rPr lang="en-US" sz="2400" dirty="0" smtClean="0">
                <a:solidFill>
                  <a:schemeClr val="tx1">
                    <a:lumMod val="75000"/>
                    <a:lumOff val="25000"/>
                  </a:schemeClr>
                </a:solidFill>
              </a:rPr>
              <a:t> in mod </a:t>
            </a:r>
            <a:r>
              <a:rPr lang="en-US" sz="2400" dirty="0" err="1" smtClean="0">
                <a:solidFill>
                  <a:schemeClr val="tx1">
                    <a:lumMod val="75000"/>
                    <a:lumOff val="25000"/>
                  </a:schemeClr>
                </a:solidFill>
              </a:rPr>
              <a:t>repetat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Multe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dintre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dintre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actiunile</a:t>
            </a:r>
            <a:r>
              <a:rPr lang="en-US" sz="2400" dirty="0" smtClean="0">
                <a:solidFill>
                  <a:schemeClr val="tx1">
                    <a:lumMod val="75000"/>
                    <a:lumOff val="25000"/>
                  </a:schemeClr>
                </a:solidFill>
              </a:rPr>
              <a:t> care </a:t>
            </a:r>
            <a:r>
              <a:rPr lang="en-US" sz="2400" dirty="0" err="1" smtClean="0">
                <a:solidFill>
                  <a:schemeClr val="tx1">
                    <a:lumMod val="75000"/>
                    <a:lumOff val="25000"/>
                  </a:schemeClr>
                </a:solidFill>
              </a:rPr>
              <a:t>ar</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putea</a:t>
            </a:r>
            <a:r>
              <a:rPr lang="en-US" sz="2400" dirty="0" smtClean="0">
                <a:solidFill>
                  <a:schemeClr val="tx1">
                    <a:lumMod val="75000"/>
                    <a:lumOff val="25000"/>
                  </a:schemeClr>
                </a:solidFill>
              </a:rPr>
              <a:t> fi </a:t>
            </a:r>
            <a:r>
              <a:rPr lang="en-US" sz="2400" dirty="0" err="1" smtClean="0">
                <a:solidFill>
                  <a:schemeClr val="tx1">
                    <a:lumMod val="75000"/>
                    <a:lumOff val="25000"/>
                  </a:schemeClr>
                </a:solidFill>
              </a:rPr>
              <a:t>automatizate</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sunt</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realizate</a:t>
            </a:r>
            <a:r>
              <a:rPr lang="en-US" sz="2400" dirty="0" smtClean="0">
                <a:solidFill>
                  <a:schemeClr val="tx1">
                    <a:lumMod val="75000"/>
                    <a:lumOff val="25000"/>
                  </a:schemeClr>
                </a:solidFill>
              </a:rPr>
              <a:t> manual</a:t>
            </a:r>
            <a:r>
              <a:rPr lang="en-US" sz="2400" dirty="0">
                <a:solidFill>
                  <a:schemeClr val="tx1">
                    <a:lumMod val="75000"/>
                    <a:lumOff val="25000"/>
                  </a:schemeClr>
                </a:solidFill>
              </a:rPr>
              <a:t>. </a:t>
            </a:r>
            <a:r>
              <a:rPr lang="en-US" sz="2400" dirty="0" err="1" smtClean="0">
                <a:solidFill>
                  <a:schemeClr val="tx1">
                    <a:lumMod val="75000"/>
                    <a:lumOff val="25000"/>
                  </a:schemeClr>
                </a:solidFill>
              </a:rPr>
              <a:t>Sistemul</a:t>
            </a:r>
            <a:r>
              <a:rPr lang="en-US" sz="2400" dirty="0" smtClean="0">
                <a:solidFill>
                  <a:schemeClr val="tx1">
                    <a:lumMod val="75000"/>
                    <a:lumOff val="25000"/>
                  </a:schemeClr>
                </a:solidFill>
              </a:rPr>
              <a:t> nu </a:t>
            </a:r>
            <a:r>
              <a:rPr lang="en-US" sz="2400" dirty="0" err="1">
                <a:solidFill>
                  <a:schemeClr val="tx1">
                    <a:lumMod val="75000"/>
                    <a:lumOff val="25000"/>
                  </a:schemeClr>
                </a:solidFill>
              </a:rPr>
              <a:t>reuseste</a:t>
            </a:r>
            <a:r>
              <a:rPr lang="en-US" sz="2400" dirty="0">
                <a:solidFill>
                  <a:schemeClr val="tx1">
                    <a:lumMod val="75000"/>
                    <a:lumOff val="25000"/>
                  </a:schemeClr>
                </a:solidFill>
              </a:rPr>
              <a:t> </a:t>
            </a:r>
            <a:r>
              <a:rPr lang="en-US" sz="2400" dirty="0" err="1">
                <a:solidFill>
                  <a:schemeClr val="tx1">
                    <a:lumMod val="75000"/>
                    <a:lumOff val="25000"/>
                  </a:schemeClr>
                </a:solidFill>
              </a:rPr>
              <a:t>sa</a:t>
            </a:r>
            <a:r>
              <a:rPr lang="en-US" sz="2400" dirty="0">
                <a:solidFill>
                  <a:schemeClr val="tx1">
                    <a:lumMod val="75000"/>
                    <a:lumOff val="25000"/>
                  </a:schemeClr>
                </a:solidFill>
              </a:rPr>
              <a:t> </a:t>
            </a:r>
            <a:r>
              <a:rPr lang="en-US" sz="2400" dirty="0" err="1">
                <a:solidFill>
                  <a:schemeClr val="tx1">
                    <a:lumMod val="75000"/>
                    <a:lumOff val="25000"/>
                  </a:schemeClr>
                </a:solidFill>
              </a:rPr>
              <a:t>indeplineasca</a:t>
            </a:r>
            <a:r>
              <a:rPr lang="en-US" sz="2400" dirty="0">
                <a:solidFill>
                  <a:schemeClr val="tx1">
                    <a:lumMod val="75000"/>
                    <a:lumOff val="25000"/>
                  </a:schemeClr>
                </a:solidFill>
              </a:rPr>
              <a:t> </a:t>
            </a:r>
            <a:r>
              <a:rPr lang="en-US" sz="2400" dirty="0" err="1">
                <a:solidFill>
                  <a:schemeClr val="tx1">
                    <a:lumMod val="75000"/>
                    <a:lumOff val="25000"/>
                  </a:schemeClr>
                </a:solidFill>
              </a:rPr>
              <a:t>necesarul</a:t>
            </a:r>
            <a:r>
              <a:rPr lang="en-US" sz="2400" dirty="0">
                <a:solidFill>
                  <a:schemeClr val="tx1">
                    <a:lumMod val="75000"/>
                    <a:lumOff val="25000"/>
                  </a:schemeClr>
                </a:solidFill>
              </a:rPr>
              <a:t> de </a:t>
            </a:r>
            <a:r>
              <a:rPr lang="en-US" sz="2400" dirty="0" err="1">
                <a:solidFill>
                  <a:schemeClr val="tx1">
                    <a:lumMod val="75000"/>
                    <a:lumOff val="25000"/>
                  </a:schemeClr>
                </a:solidFill>
              </a:rPr>
              <a:t>sange</a:t>
            </a:r>
            <a:r>
              <a:rPr lang="en-US" sz="2400" dirty="0">
                <a:solidFill>
                  <a:schemeClr val="tx1">
                    <a:lumMod val="75000"/>
                    <a:lumOff val="25000"/>
                  </a:schemeClr>
                </a:solidFill>
              </a:rPr>
              <a:t>.</a:t>
            </a:r>
          </a:p>
        </p:txBody>
      </p:sp>
    </p:spTree>
    <p:extLst>
      <p:ext uri="{BB962C8B-B14F-4D97-AF65-F5344CB8AC3E}">
        <p14:creationId xmlns:p14="http://schemas.microsoft.com/office/powerpoint/2010/main" val="9511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Solutia</a:t>
            </a:r>
            <a:endParaRPr lang="en-US" dirty="0"/>
          </a:p>
        </p:txBody>
      </p:sp>
      <p:sp>
        <p:nvSpPr>
          <p:cNvPr id="3" name="Content Placeholder 2"/>
          <p:cNvSpPr>
            <a:spLocks noGrp="1"/>
          </p:cNvSpPr>
          <p:nvPr>
            <p:ph sz="half" idx="1"/>
          </p:nvPr>
        </p:nvSpPr>
        <p:spPr>
          <a:xfrm>
            <a:off x="1066800" y="1834013"/>
            <a:ext cx="4800600" cy="4575175"/>
          </a:xfrm>
        </p:spPr>
        <p:txBody>
          <a:bodyPr>
            <a:normAutofit lnSpcReduction="10000"/>
          </a:bodyPr>
          <a:lstStyle/>
          <a:p>
            <a:r>
              <a:rPr lang="en-US" dirty="0" smtClean="0"/>
              <a:t>Am </a:t>
            </a:r>
            <a:r>
              <a:rPr lang="en-US" dirty="0" err="1" smtClean="0"/>
              <a:t>folosit</a:t>
            </a:r>
            <a:r>
              <a:rPr lang="en-US" dirty="0" smtClean="0"/>
              <a:t> Java cu </a:t>
            </a:r>
            <a:r>
              <a:rPr lang="en-US" dirty="0" err="1" smtClean="0"/>
              <a:t>IntelliJ</a:t>
            </a:r>
            <a:r>
              <a:rPr lang="en-US" dirty="0" smtClean="0"/>
              <a:t> IDEA </a:t>
            </a:r>
            <a:r>
              <a:rPr lang="en-US" dirty="0" err="1" smtClean="0"/>
              <a:t>ca</a:t>
            </a:r>
            <a:r>
              <a:rPr lang="en-US" dirty="0" smtClean="0"/>
              <a:t> </a:t>
            </a:r>
            <a:r>
              <a:rPr lang="en-US" dirty="0" err="1" smtClean="0"/>
              <a:t>mediu</a:t>
            </a:r>
            <a:r>
              <a:rPr lang="en-US" dirty="0" smtClean="0"/>
              <a:t> de </a:t>
            </a:r>
            <a:r>
              <a:rPr lang="en-US" dirty="0" err="1" smtClean="0"/>
              <a:t>dezvoltare</a:t>
            </a:r>
            <a:r>
              <a:rPr lang="en-US" dirty="0" smtClean="0"/>
              <a:t> </a:t>
            </a:r>
            <a:r>
              <a:rPr lang="en-US" dirty="0" err="1" smtClean="0"/>
              <a:t>intrucat</a:t>
            </a:r>
            <a:r>
              <a:rPr lang="en-US" dirty="0" smtClean="0"/>
              <a:t> </a:t>
            </a:r>
            <a:r>
              <a:rPr lang="en-US" dirty="0" err="1" smtClean="0"/>
              <a:t>toata</a:t>
            </a:r>
            <a:r>
              <a:rPr lang="en-US" dirty="0" smtClean="0"/>
              <a:t> </a:t>
            </a:r>
            <a:r>
              <a:rPr lang="en-US" dirty="0" err="1" smtClean="0"/>
              <a:t>echipa</a:t>
            </a:r>
            <a:r>
              <a:rPr lang="en-US" dirty="0" smtClean="0"/>
              <a:t> </a:t>
            </a:r>
            <a:r>
              <a:rPr lang="en-US" dirty="0" err="1" smtClean="0"/>
              <a:t>avea</a:t>
            </a:r>
            <a:r>
              <a:rPr lang="en-US" dirty="0" smtClean="0"/>
              <a:t> </a:t>
            </a:r>
            <a:r>
              <a:rPr lang="en-US" dirty="0" err="1" smtClean="0"/>
              <a:t>experienta</a:t>
            </a:r>
            <a:r>
              <a:rPr lang="en-US" dirty="0" smtClean="0"/>
              <a:t> cu </a:t>
            </a:r>
            <a:r>
              <a:rPr lang="en-US" dirty="0" err="1" smtClean="0"/>
              <a:t>aceste</a:t>
            </a:r>
            <a:r>
              <a:rPr lang="en-US" dirty="0" smtClean="0"/>
              <a:t> </a:t>
            </a:r>
            <a:r>
              <a:rPr lang="en-US" dirty="0" err="1" smtClean="0"/>
              <a:t>tehnologii</a:t>
            </a:r>
            <a:endParaRPr lang="en-US" dirty="0"/>
          </a:p>
          <a:p>
            <a:r>
              <a:rPr lang="en-US" dirty="0" smtClean="0"/>
              <a:t>Am ales </a:t>
            </a:r>
            <a:r>
              <a:rPr lang="en-US" dirty="0" err="1" smtClean="0"/>
              <a:t>Gradel</a:t>
            </a:r>
            <a:r>
              <a:rPr lang="en-US" dirty="0" smtClean="0"/>
              <a:t> </a:t>
            </a:r>
            <a:r>
              <a:rPr lang="en-US" dirty="0" err="1" smtClean="0"/>
              <a:t>ca</a:t>
            </a:r>
            <a:r>
              <a:rPr lang="en-US" dirty="0" smtClean="0"/>
              <a:t> packet manager</a:t>
            </a:r>
          </a:p>
          <a:p>
            <a:r>
              <a:rPr lang="en-US" dirty="0" err="1" smtClean="0"/>
              <a:t>Baza</a:t>
            </a:r>
            <a:r>
              <a:rPr lang="en-US" dirty="0" smtClean="0"/>
              <a:t> de date SQLite </a:t>
            </a:r>
            <a:r>
              <a:rPr lang="en-US" dirty="0" err="1" smtClean="0"/>
              <a:t>datorita</a:t>
            </a:r>
            <a:r>
              <a:rPr lang="en-US" dirty="0" smtClean="0"/>
              <a:t> </a:t>
            </a:r>
            <a:r>
              <a:rPr lang="en-US" dirty="0" err="1" smtClean="0"/>
              <a:t>dimensiunii</a:t>
            </a:r>
            <a:r>
              <a:rPr lang="en-US" dirty="0" smtClean="0"/>
              <a:t> </a:t>
            </a:r>
            <a:r>
              <a:rPr lang="en-US" dirty="0" err="1" smtClean="0"/>
              <a:t>reduse</a:t>
            </a:r>
            <a:r>
              <a:rPr lang="en-US" dirty="0" smtClean="0"/>
              <a:t> a </a:t>
            </a:r>
            <a:r>
              <a:rPr lang="en-US" dirty="0" err="1" smtClean="0"/>
              <a:t>aplicatiei</a:t>
            </a:r>
            <a:endParaRPr lang="en-US" dirty="0"/>
          </a:p>
          <a:p>
            <a:r>
              <a:rPr lang="en-US" dirty="0" err="1" smtClean="0"/>
              <a:t>Folosim</a:t>
            </a:r>
            <a:r>
              <a:rPr lang="en-US" dirty="0" smtClean="0"/>
              <a:t> Hibernate </a:t>
            </a:r>
            <a:r>
              <a:rPr lang="en-US" dirty="0" err="1" smtClean="0"/>
              <a:t>ca</a:t>
            </a:r>
            <a:r>
              <a:rPr lang="en-US" dirty="0" smtClean="0"/>
              <a:t> ORM </a:t>
            </a:r>
            <a:r>
              <a:rPr lang="en-US" dirty="0" err="1" smtClean="0"/>
              <a:t>pentru</a:t>
            </a:r>
            <a:r>
              <a:rPr lang="en-US" dirty="0" smtClean="0"/>
              <a:t> o </a:t>
            </a:r>
            <a:r>
              <a:rPr lang="en-US" dirty="0" err="1" smtClean="0"/>
              <a:t>integrare</a:t>
            </a:r>
            <a:r>
              <a:rPr lang="en-US" dirty="0" smtClean="0"/>
              <a:t> </a:t>
            </a:r>
            <a:r>
              <a:rPr lang="en-US" dirty="0" err="1" smtClean="0"/>
              <a:t>facila</a:t>
            </a:r>
            <a:r>
              <a:rPr lang="en-US" dirty="0" smtClean="0"/>
              <a:t> </a:t>
            </a:r>
            <a:r>
              <a:rPr lang="en-US" dirty="0" err="1" smtClean="0"/>
              <a:t>intre</a:t>
            </a:r>
            <a:r>
              <a:rPr lang="en-US" dirty="0" smtClean="0"/>
              <a:t> </a:t>
            </a:r>
            <a:r>
              <a:rPr lang="en-US" dirty="0" err="1" smtClean="0"/>
              <a:t>baza</a:t>
            </a:r>
            <a:r>
              <a:rPr lang="en-US" dirty="0" smtClean="0"/>
              <a:t> de date </a:t>
            </a:r>
            <a:r>
              <a:rPr lang="en-US" dirty="0" err="1" smtClean="0"/>
              <a:t>si</a:t>
            </a:r>
            <a:r>
              <a:rPr lang="en-US" dirty="0" smtClean="0"/>
              <a:t> </a:t>
            </a:r>
            <a:r>
              <a:rPr lang="en-US" dirty="0" err="1" smtClean="0"/>
              <a:t>modele</a:t>
            </a:r>
            <a:endParaRPr lang="en-US" dirty="0" smtClean="0"/>
          </a:p>
          <a:p>
            <a:r>
              <a:rPr lang="en-US" dirty="0" smtClean="0"/>
              <a:t>Logger: Log4j</a:t>
            </a:r>
          </a:p>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65874228"/>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1922</TotalTime>
  <Words>554</Words>
  <Application>Microsoft Office PowerPoint</Application>
  <PresentationFormat>Widescreen</PresentationFormat>
  <Paragraphs>89</Paragraphs>
  <Slides>16</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Franklin Gothic Medium</vt:lpstr>
      <vt:lpstr>Medical Design 16x9</vt:lpstr>
      <vt:lpstr>Hopeless Blood Donation</vt:lpstr>
      <vt:lpstr>Hopeless Blood Donation</vt:lpstr>
      <vt:lpstr>Agenda</vt:lpstr>
      <vt:lpstr>Statistici</vt:lpstr>
      <vt:lpstr>Statistici</vt:lpstr>
      <vt:lpstr>Statistici</vt:lpstr>
      <vt:lpstr>Cati dintre voi ati donat sange in ultimul an?  Cum vi s-a parut experienta? </vt:lpstr>
      <vt:lpstr>Problema</vt:lpstr>
      <vt:lpstr>Solutia</vt:lpstr>
      <vt:lpstr>Solutia</vt:lpstr>
      <vt:lpstr>Organizarea echipei</vt:lpstr>
      <vt:lpstr>Organizarea echipei</vt:lpstr>
      <vt:lpstr>Ce am invatat ca echipa?</vt:lpstr>
      <vt:lpstr>Cum ar putea fi imbunatatita aplicatia?</vt:lpstr>
      <vt:lpstr>Cum ar putea fi imbunatatit laboratorul?</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Hopeless Blood Donation</dc:title>
  <dc:creator>Mars</dc:creator>
  <cp:lastModifiedBy>Mars</cp:lastModifiedBy>
  <cp:revision>31</cp:revision>
  <dcterms:created xsi:type="dcterms:W3CDTF">2018-05-06T08:34:29Z</dcterms:created>
  <dcterms:modified xsi:type="dcterms:W3CDTF">2018-06-05T05:35:53Z</dcterms:modified>
</cp:coreProperties>
</file>