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9D9D"/>
    <a:srgbClr val="003E74"/>
    <a:srgbClr val="0085CA"/>
    <a:srgbClr val="002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104" y="-8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 smtClean="0">
                <a:solidFill>
                  <a:srgbClr val="003E74"/>
                </a:solidFill>
              </a:rPr>
              <a:t>Name of presentation</a:t>
            </a:r>
            <a:endParaRPr lang="en-US" b="1" dirty="0">
              <a:solidFill>
                <a:srgbClr val="003E74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EE2D-335A-3546-9D75-E17F32E16FE9}" type="datetime3">
              <a:rPr lang="en-GB" smtClean="0">
                <a:solidFill>
                  <a:srgbClr val="003E74"/>
                </a:solidFill>
              </a:rPr>
              <a:t>16 March 2017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8D35C32B-10D1-1447-A35B-280119DE9D12}" type="datetime3">
              <a:rPr lang="en-GB" smtClean="0"/>
              <a:pPr/>
              <a:t>16 March 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57124"/>
            <a:ext cx="6400800" cy="453385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572517"/>
            <a:ext cx="8229600" cy="857250"/>
          </a:xfrm>
        </p:spPr>
        <p:txBody>
          <a:bodyPr/>
          <a:lstStyle>
            <a:lvl1pPr algn="l"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955186"/>
            <a:ext cx="6400800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 smtClean="0"/>
              <a:t>Click to edit author name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 smtClean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 smtClean="0"/>
              <a:t>Click to add the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82581"/>
            <a:ext cx="3711608" cy="71838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159487"/>
            <a:ext cx="3711608" cy="1615001"/>
          </a:xfrm>
        </p:spPr>
        <p:txBody>
          <a:bodyPr/>
          <a:lstStyle>
            <a:lvl1pPr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118513"/>
            <a:ext cx="3601176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 smtClean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159669"/>
            <a:ext cx="3930650" cy="3213702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 smtClean="0"/>
              <a:t>Click to edit presentation title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 smtClean="0"/>
              <a:t>Click to add the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9936"/>
            <a:ext cx="8229600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 sz="1200"/>
            </a:lvl3pPr>
            <a:lvl4pPr>
              <a:buClr>
                <a:srgbClr val="0085CA"/>
              </a:buClr>
              <a:defRPr sz="1200"/>
            </a:lvl4pPr>
            <a:lvl5pPr>
              <a:buClr>
                <a:srgbClr val="0085CA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 smtClean="0"/>
              <a:t>Click to edit presentation title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 smtClean="0"/>
              <a:t>Click to add the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1759936"/>
            <a:ext cx="3950878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 smtClean="0"/>
              <a:t>Click to edit presentation title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 smtClean="0"/>
              <a:t>Click to add the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1759936"/>
            <a:ext cx="3950878" cy="1948997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 smtClean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890251"/>
            <a:ext cx="3951287" cy="48312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85C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 smtClean="0"/>
              <a:t>Click to add quote attribution</a:t>
            </a:r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 smtClean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 smtClean="0"/>
              <a:t>Click to add the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4" y="1759937"/>
            <a:ext cx="3951287" cy="1976608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942710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 smtClean="0"/>
              <a:t>Click to add caption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 smtClean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 smtClean="0"/>
              <a:t>Click to add the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8229601" cy="2639020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 smtClean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 smtClean="0"/>
              <a:t>Click to add the date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 smtClean="0"/>
              <a:t>Click to add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3951287" cy="2611410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 smtClean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4" y="1115932"/>
            <a:ext cx="3951287" cy="1479401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4" y="2816214"/>
            <a:ext cx="3951287" cy="1557158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 smtClean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 smtClean="0"/>
              <a:t>Click to add the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 smtClean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 smtClean="0"/>
              <a:t>Click to add the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lege_Powerpoint_Background_16-9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9936"/>
            <a:ext cx="8229600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0085C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6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1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2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4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8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3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7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25726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0</Words>
  <Application>Microsoft Macintosh PowerPoint</Application>
  <PresentationFormat>On-screen Show (16:9)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Imperial College London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Imperial College London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Abby Bolt</cp:lastModifiedBy>
  <cp:revision>16</cp:revision>
  <dcterms:created xsi:type="dcterms:W3CDTF">2017-02-16T14:49:58Z</dcterms:created>
  <dcterms:modified xsi:type="dcterms:W3CDTF">2017-03-16T14:22:49Z</dcterms:modified>
</cp:coreProperties>
</file>