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690F-C147-4CCF-A46B-CF9D3A359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38F9D-1B03-4122-BE18-83FC7FCC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565D-EAF4-405D-8C81-E1786646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22DC-913D-4CBC-B409-B1CB2641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271-D0E7-4C7D-901C-E5179D72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2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CFEC-4E12-4350-9B26-2358FED5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DD84D-4FD9-41A3-81AD-28242DF9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78FA-6F64-442D-A6F5-A5F0A53D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94A1-3976-4C6A-9F2B-77B3E88A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3EAE-4051-4ECF-BC6C-B8327A88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6509B-BB77-435B-8EB6-20072F70D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E917-22C6-4DAA-9568-3D29C3A6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D864-89F0-4B93-AB3E-1BC667B4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1FFE-7BEE-4C42-B181-9871F18A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3304-E527-400C-9A64-624EADC8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3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DD5B-B4AD-4C63-8DBC-543ED229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9FE2-2989-4A3F-8AEA-2C65AC70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D7D8-744A-4D1B-8881-360680D6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6779-46DD-4F80-8147-3AD6B625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F987-1032-4EE7-AFDB-087EDCC1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8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EB03-95F3-4B23-855C-B4D34566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4320-4277-4290-8CB3-C1507591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E890-E02B-4FC5-A199-C1FB284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09B4-62DA-47F7-8C2E-1AE497F5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CB9C-E7DE-4FE6-92B5-D4123BA7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F8EB-CD24-4ABD-8D9A-207F7B69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14F7-1AF7-42AF-B149-78524F74B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2435E-7B9A-4C4E-AD12-6E8759CA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985F1-BBB3-4E9C-80FA-81AA3FF0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3889A-6D4F-44A9-99D5-28C4E93D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5D97-5544-4B0D-990E-E030A18E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65E2-A918-4403-9B07-D2C6671F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D57E-1683-4F87-AA13-68C160D4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4130B-C315-4058-A6FE-7A895F136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28AAF-6003-42DD-A63C-DEE6555E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90922-B662-4A0F-8301-88FBDCF3E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DA06B-9DB9-45A3-92F3-EECEE57B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1DCF5-D710-4C76-864E-0912D7F4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E5E48-3E4B-4E3F-A7A8-A382F63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FC58-581E-4363-BFAA-29032A0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30EF7-47E3-4F06-8C06-84D3CA82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835F9-99E0-4180-BED9-6E60E329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930D1-789F-4022-A8D7-4F636CF1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6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56C5-1803-405D-A8A1-690642EE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4FC5-FDF3-4E64-97E9-D5751228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30C1D-F3E0-4E5F-B8E2-B0E7C04E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8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31A9-2539-4D4B-A4C2-4C7B770B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B232-35B9-4113-BFC0-20B85E34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3BAFA-CD98-44B9-8925-887DDE9CC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C560-0125-4853-9252-F584EB73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6E8B2-54FB-4A50-AB28-0430E4A9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EA64-120C-4EB7-8797-520D8538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CD4D-E91B-470A-AA12-E356D99B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F02A9-2D85-409C-AA4C-6BD0261EC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E5C3F-F168-4025-BCC5-EE276631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1F89-C91B-4C37-AD3A-7557D4BA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3528D-48B4-4F90-AE0D-450E9D7D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B1B6-5ECA-417B-B9E1-4D395A2E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BBA3B-DCBF-432C-9036-C7ED6709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A898-4766-496C-B19B-E3474B13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598F-6365-4F89-BC3C-BBBC87DA3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A93C-61C0-46F8-82F8-B706A1EDB239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9B7A-857D-4772-925B-16607D4E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3D1F-BE06-46D7-A01E-37D1E1290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D866-BD52-43E8-BCED-A941D72BD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4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6A1CF54-C097-4D10-B6F3-8F2F97302721}"/>
              </a:ext>
            </a:extLst>
          </p:cNvPr>
          <p:cNvGrpSpPr/>
          <p:nvPr/>
        </p:nvGrpSpPr>
        <p:grpSpPr>
          <a:xfrm>
            <a:off x="1186061" y="2717074"/>
            <a:ext cx="9819878" cy="1423851"/>
            <a:chOff x="1186061" y="2717074"/>
            <a:chExt cx="9819878" cy="14238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40D059-1309-4FB8-925F-2EAFC84BD31B}"/>
                </a:ext>
              </a:extLst>
            </p:cNvPr>
            <p:cNvSpPr/>
            <p:nvPr/>
          </p:nvSpPr>
          <p:spPr>
            <a:xfrm>
              <a:off x="3132940" y="3048544"/>
              <a:ext cx="1624965" cy="760910"/>
            </a:xfrm>
            <a:prstGeom prst="rect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Lucida Bright" panose="02040602050505020304" pitchFamily="18" charset="0"/>
                  <a:cs typeface="Times New Roman" panose="02020603050405020304" pitchFamily="18" charset="0"/>
                </a:rPr>
                <a:t>Simulator</a:t>
              </a:r>
            </a:p>
          </p:txBody>
        </p:sp>
        <p:sp>
          <p:nvSpPr>
            <p:cNvPr id="12" name="Graphic 8" descr="Paper">
              <a:extLst>
                <a:ext uri="{FF2B5EF4-FFF2-40B4-BE49-F238E27FC236}">
                  <a16:creationId xmlns:a16="http://schemas.microsoft.com/office/drawing/2014/main" id="{6831DA73-894A-4826-BE89-5C1FEEBF805D}"/>
                </a:ext>
              </a:extLst>
            </p:cNvPr>
            <p:cNvSpPr/>
            <p:nvPr/>
          </p:nvSpPr>
          <p:spPr>
            <a:xfrm>
              <a:off x="1186061" y="2717074"/>
              <a:ext cx="1144361" cy="1423851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323850 w 590550"/>
                <a:gd name="connsiteY2" fmla="*/ 57150 h 762000"/>
                <a:gd name="connsiteX3" fmla="*/ 323850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81000 w 590550"/>
                <a:gd name="connsiteY7" fmla="*/ 80963 h 762000"/>
                <a:gd name="connsiteX8" fmla="*/ 500063 w 590550"/>
                <a:gd name="connsiteY8" fmla="*/ 200025 h 762000"/>
                <a:gd name="connsiteX9" fmla="*/ 381000 w 590550"/>
                <a:gd name="connsiteY9" fmla="*/ 200025 h 762000"/>
                <a:gd name="connsiteX10" fmla="*/ 381000 w 590550"/>
                <a:gd name="connsiteY10" fmla="*/ 80963 h 762000"/>
                <a:gd name="connsiteX11" fmla="*/ 381000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81000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323850" y="57150"/>
                  </a:lnTo>
                  <a:lnTo>
                    <a:pt x="323850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81000" y="80963"/>
                  </a:moveTo>
                  <a:lnTo>
                    <a:pt x="500063" y="200025"/>
                  </a:lnTo>
                  <a:lnTo>
                    <a:pt x="381000" y="200025"/>
                  </a:lnTo>
                  <a:lnTo>
                    <a:pt x="381000" y="80963"/>
                  </a:lnTo>
                  <a:close/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GB" b="1" dirty="0">
                <a:latin typeface="Lucida Bright" panose="02040602050505020304" pitchFamily="18" charset="0"/>
              </a:endParaRPr>
            </a:p>
            <a:p>
              <a:pPr algn="ctr"/>
              <a:r>
                <a:rPr lang="en-GB" b="1" dirty="0">
                  <a:latin typeface="Lucida Bright" panose="02040602050505020304" pitchFamily="18" charset="0"/>
                </a:rPr>
                <a:t>Config</a:t>
              </a:r>
            </a:p>
            <a:p>
              <a:pPr algn="ctr"/>
              <a:r>
                <a:rPr lang="en-GB" b="1" dirty="0">
                  <a:latin typeface="Lucida Bright" panose="02040602050505020304" pitchFamily="18" charset="0"/>
                </a:rPr>
                <a:t>File</a:t>
              </a:r>
            </a:p>
          </p:txBody>
        </p:sp>
        <p:sp>
          <p:nvSpPr>
            <p:cNvPr id="13" name="Graphic 8" descr="Paper">
              <a:extLst>
                <a:ext uri="{FF2B5EF4-FFF2-40B4-BE49-F238E27FC236}">
                  <a16:creationId xmlns:a16="http://schemas.microsoft.com/office/drawing/2014/main" id="{DA2A26A6-F61E-435C-8B1C-1F066CEC4CDF}"/>
                </a:ext>
              </a:extLst>
            </p:cNvPr>
            <p:cNvSpPr/>
            <p:nvPr/>
          </p:nvSpPr>
          <p:spPr>
            <a:xfrm>
              <a:off x="9861578" y="2717074"/>
              <a:ext cx="1144361" cy="1423851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323850 w 590550"/>
                <a:gd name="connsiteY2" fmla="*/ 57150 h 762000"/>
                <a:gd name="connsiteX3" fmla="*/ 323850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81000 w 590550"/>
                <a:gd name="connsiteY7" fmla="*/ 80963 h 762000"/>
                <a:gd name="connsiteX8" fmla="*/ 500063 w 590550"/>
                <a:gd name="connsiteY8" fmla="*/ 200025 h 762000"/>
                <a:gd name="connsiteX9" fmla="*/ 381000 w 590550"/>
                <a:gd name="connsiteY9" fmla="*/ 200025 h 762000"/>
                <a:gd name="connsiteX10" fmla="*/ 381000 w 590550"/>
                <a:gd name="connsiteY10" fmla="*/ 80963 h 762000"/>
                <a:gd name="connsiteX11" fmla="*/ 381000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81000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323850" y="57150"/>
                  </a:lnTo>
                  <a:lnTo>
                    <a:pt x="323850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81000" y="80963"/>
                  </a:moveTo>
                  <a:lnTo>
                    <a:pt x="500063" y="200025"/>
                  </a:lnTo>
                  <a:lnTo>
                    <a:pt x="381000" y="200025"/>
                  </a:lnTo>
                  <a:lnTo>
                    <a:pt x="381000" y="80963"/>
                  </a:lnTo>
                  <a:close/>
                  <a:moveTo>
                    <a:pt x="381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GB" b="1" dirty="0">
                <a:latin typeface="Lucida Bright" panose="02040602050505020304" pitchFamily="18" charset="0"/>
              </a:endParaRPr>
            </a:p>
            <a:p>
              <a:pPr algn="ctr"/>
              <a:r>
                <a:rPr lang="en-GB" b="1" dirty="0">
                  <a:latin typeface="Lucida Bright" panose="02040602050505020304" pitchFamily="18" charset="0"/>
                </a:rPr>
                <a:t>Results</a:t>
              </a:r>
            </a:p>
            <a:p>
              <a:pPr algn="ctr"/>
              <a:r>
                <a:rPr lang="en-GB" b="1" dirty="0">
                  <a:latin typeface="Lucida Bright" panose="02040602050505020304" pitchFamily="18" charset="0"/>
                </a:rPr>
                <a:t>File</a:t>
              </a:r>
            </a:p>
          </p:txBody>
        </p:sp>
        <p:grpSp>
          <p:nvGrpSpPr>
            <p:cNvPr id="26" name="Graphic 19" descr="Database">
              <a:extLst>
                <a:ext uri="{FF2B5EF4-FFF2-40B4-BE49-F238E27FC236}">
                  <a16:creationId xmlns:a16="http://schemas.microsoft.com/office/drawing/2014/main" id="{56F7B7AF-87EB-45EF-A802-58D9E2529E57}"/>
                </a:ext>
              </a:extLst>
            </p:cNvPr>
            <p:cNvGrpSpPr/>
            <p:nvPr/>
          </p:nvGrpSpPr>
          <p:grpSpPr>
            <a:xfrm>
              <a:off x="5560423" y="2717074"/>
              <a:ext cx="1071154" cy="1423851"/>
              <a:chOff x="5819775" y="3067050"/>
              <a:chExt cx="552450" cy="742950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D85B2EF-7E27-414E-92CE-A3E97E2415F0}"/>
                  </a:ext>
                </a:extLst>
              </p:cNvPr>
              <p:cNvSpPr/>
              <p:nvPr/>
            </p:nvSpPr>
            <p:spPr>
              <a:xfrm>
                <a:off x="5819775" y="3067050"/>
                <a:ext cx="552450" cy="742950"/>
              </a:xfrm>
              <a:custGeom>
                <a:avLst/>
                <a:gdLst>
                  <a:gd name="connsiteX0" fmla="*/ 552450 w 552450"/>
                  <a:gd name="connsiteY0" fmla="*/ 657225 h 742950"/>
                  <a:gd name="connsiteX1" fmla="*/ 552450 w 552450"/>
                  <a:gd name="connsiteY1" fmla="*/ 85725 h 742950"/>
                  <a:gd name="connsiteX2" fmla="*/ 276225 w 552450"/>
                  <a:gd name="connsiteY2" fmla="*/ 0 h 742950"/>
                  <a:gd name="connsiteX3" fmla="*/ 0 w 552450"/>
                  <a:gd name="connsiteY3" fmla="*/ 85725 h 742950"/>
                  <a:gd name="connsiteX4" fmla="*/ 0 w 552450"/>
                  <a:gd name="connsiteY4" fmla="*/ 657225 h 742950"/>
                  <a:gd name="connsiteX5" fmla="*/ 276225 w 552450"/>
                  <a:gd name="connsiteY5" fmla="*/ 742950 h 742950"/>
                  <a:gd name="connsiteX6" fmla="*/ 552450 w 552450"/>
                  <a:gd name="connsiteY6" fmla="*/ 657225 h 742950"/>
                  <a:gd name="connsiteX7" fmla="*/ 276225 w 552450"/>
                  <a:gd name="connsiteY7" fmla="*/ 19050 h 742950"/>
                  <a:gd name="connsiteX8" fmla="*/ 533400 w 552450"/>
                  <a:gd name="connsiteY8" fmla="*/ 85725 h 742950"/>
                  <a:gd name="connsiteX9" fmla="*/ 276225 w 552450"/>
                  <a:gd name="connsiteY9" fmla="*/ 152400 h 742950"/>
                  <a:gd name="connsiteX10" fmla="*/ 19050 w 552450"/>
                  <a:gd name="connsiteY10" fmla="*/ 85725 h 742950"/>
                  <a:gd name="connsiteX11" fmla="*/ 276225 w 552450"/>
                  <a:gd name="connsiteY11" fmla="*/ 19050 h 742950"/>
                  <a:gd name="connsiteX12" fmla="*/ 19050 w 552450"/>
                  <a:gd name="connsiteY12" fmla="*/ 118681 h 742950"/>
                  <a:gd name="connsiteX13" fmla="*/ 276225 w 552450"/>
                  <a:gd name="connsiteY13" fmla="*/ 171450 h 742950"/>
                  <a:gd name="connsiteX14" fmla="*/ 533400 w 552450"/>
                  <a:gd name="connsiteY14" fmla="*/ 118681 h 742950"/>
                  <a:gd name="connsiteX15" fmla="*/ 533400 w 552450"/>
                  <a:gd name="connsiteY15" fmla="*/ 276225 h 742950"/>
                  <a:gd name="connsiteX16" fmla="*/ 276225 w 552450"/>
                  <a:gd name="connsiteY16" fmla="*/ 342900 h 742950"/>
                  <a:gd name="connsiteX17" fmla="*/ 19050 w 552450"/>
                  <a:gd name="connsiteY17" fmla="*/ 276225 h 742950"/>
                  <a:gd name="connsiteX18" fmla="*/ 19050 w 552450"/>
                  <a:gd name="connsiteY18" fmla="*/ 309182 h 742950"/>
                  <a:gd name="connsiteX19" fmla="*/ 276225 w 552450"/>
                  <a:gd name="connsiteY19" fmla="*/ 361950 h 742950"/>
                  <a:gd name="connsiteX20" fmla="*/ 533400 w 552450"/>
                  <a:gd name="connsiteY20" fmla="*/ 309182 h 742950"/>
                  <a:gd name="connsiteX21" fmla="*/ 533400 w 552450"/>
                  <a:gd name="connsiteY21" fmla="*/ 466725 h 742950"/>
                  <a:gd name="connsiteX22" fmla="*/ 276225 w 552450"/>
                  <a:gd name="connsiteY22" fmla="*/ 533400 h 742950"/>
                  <a:gd name="connsiteX23" fmla="*/ 19050 w 552450"/>
                  <a:gd name="connsiteY23" fmla="*/ 466725 h 742950"/>
                  <a:gd name="connsiteX24" fmla="*/ 19050 w 552450"/>
                  <a:gd name="connsiteY24" fmla="*/ 657225 h 742950"/>
                  <a:gd name="connsiteX25" fmla="*/ 19050 w 552450"/>
                  <a:gd name="connsiteY25" fmla="*/ 499682 h 742950"/>
                  <a:gd name="connsiteX26" fmla="*/ 276225 w 552450"/>
                  <a:gd name="connsiteY26" fmla="*/ 552450 h 742950"/>
                  <a:gd name="connsiteX27" fmla="*/ 533400 w 552450"/>
                  <a:gd name="connsiteY27" fmla="*/ 499682 h 742950"/>
                  <a:gd name="connsiteX28" fmla="*/ 533400 w 552450"/>
                  <a:gd name="connsiteY28" fmla="*/ 657225 h 742950"/>
                  <a:gd name="connsiteX29" fmla="*/ 276225 w 552450"/>
                  <a:gd name="connsiteY29" fmla="*/ 723900 h 742950"/>
                  <a:gd name="connsiteX30" fmla="*/ 19050 w 552450"/>
                  <a:gd name="connsiteY30" fmla="*/ 6572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52450" h="742950">
                    <a:moveTo>
                      <a:pt x="552450" y="657225"/>
                    </a:moveTo>
                    <a:lnTo>
                      <a:pt x="552450" y="85725"/>
                    </a:lnTo>
                    <a:cubicBezTo>
                      <a:pt x="552450" y="30042"/>
                      <a:pt x="410137" y="0"/>
                      <a:pt x="276225" y="0"/>
                    </a:cubicBezTo>
                    <a:cubicBezTo>
                      <a:pt x="142313" y="0"/>
                      <a:pt x="0" y="30042"/>
                      <a:pt x="0" y="85725"/>
                    </a:cubicBezTo>
                    <a:lnTo>
                      <a:pt x="0" y="657225"/>
                    </a:lnTo>
                    <a:cubicBezTo>
                      <a:pt x="0" y="712908"/>
                      <a:pt x="142313" y="742950"/>
                      <a:pt x="276225" y="742950"/>
                    </a:cubicBezTo>
                    <a:cubicBezTo>
                      <a:pt x="410137" y="742950"/>
                      <a:pt x="552450" y="712908"/>
                      <a:pt x="552450" y="657225"/>
                    </a:cubicBezTo>
                    <a:close/>
                    <a:moveTo>
                      <a:pt x="276225" y="19050"/>
                    </a:moveTo>
                    <a:cubicBezTo>
                      <a:pt x="423415" y="19050"/>
                      <a:pt x="533400" y="54293"/>
                      <a:pt x="533400" y="85725"/>
                    </a:cubicBezTo>
                    <a:cubicBezTo>
                      <a:pt x="533400" y="117157"/>
                      <a:pt x="423415" y="152400"/>
                      <a:pt x="276225" y="152400"/>
                    </a:cubicBezTo>
                    <a:cubicBezTo>
                      <a:pt x="129035" y="152400"/>
                      <a:pt x="19050" y="117157"/>
                      <a:pt x="19050" y="85725"/>
                    </a:cubicBezTo>
                    <a:cubicBezTo>
                      <a:pt x="19050" y="54293"/>
                      <a:pt x="129035" y="19050"/>
                      <a:pt x="276225" y="19050"/>
                    </a:cubicBezTo>
                    <a:close/>
                    <a:moveTo>
                      <a:pt x="19050" y="118681"/>
                    </a:moveTo>
                    <a:cubicBezTo>
                      <a:pt x="62189" y="153162"/>
                      <a:pt x="171764" y="171450"/>
                      <a:pt x="276225" y="171450"/>
                    </a:cubicBezTo>
                    <a:cubicBezTo>
                      <a:pt x="380686" y="171450"/>
                      <a:pt x="490261" y="153162"/>
                      <a:pt x="533400" y="118681"/>
                    </a:cubicBezTo>
                    <a:lnTo>
                      <a:pt x="533400" y="276225"/>
                    </a:lnTo>
                    <a:cubicBezTo>
                      <a:pt x="533400" y="307658"/>
                      <a:pt x="423415" y="342900"/>
                      <a:pt x="276225" y="342900"/>
                    </a:cubicBezTo>
                    <a:cubicBezTo>
                      <a:pt x="129035" y="342900"/>
                      <a:pt x="19050" y="307658"/>
                      <a:pt x="19050" y="276225"/>
                    </a:cubicBezTo>
                    <a:close/>
                    <a:moveTo>
                      <a:pt x="19050" y="309182"/>
                    </a:moveTo>
                    <a:cubicBezTo>
                      <a:pt x="62189" y="343662"/>
                      <a:pt x="171764" y="361950"/>
                      <a:pt x="276225" y="361950"/>
                    </a:cubicBezTo>
                    <a:cubicBezTo>
                      <a:pt x="380686" y="361950"/>
                      <a:pt x="490261" y="343662"/>
                      <a:pt x="533400" y="309182"/>
                    </a:cubicBezTo>
                    <a:lnTo>
                      <a:pt x="533400" y="466725"/>
                    </a:lnTo>
                    <a:cubicBezTo>
                      <a:pt x="533400" y="498158"/>
                      <a:pt x="423415" y="533400"/>
                      <a:pt x="276225" y="533400"/>
                    </a:cubicBezTo>
                    <a:cubicBezTo>
                      <a:pt x="129035" y="533400"/>
                      <a:pt x="19050" y="498158"/>
                      <a:pt x="19050" y="466725"/>
                    </a:cubicBezTo>
                    <a:close/>
                    <a:moveTo>
                      <a:pt x="19050" y="657225"/>
                    </a:moveTo>
                    <a:lnTo>
                      <a:pt x="19050" y="499682"/>
                    </a:lnTo>
                    <a:cubicBezTo>
                      <a:pt x="62189" y="534162"/>
                      <a:pt x="171764" y="552450"/>
                      <a:pt x="276225" y="552450"/>
                    </a:cubicBezTo>
                    <a:cubicBezTo>
                      <a:pt x="380686" y="552450"/>
                      <a:pt x="490261" y="534162"/>
                      <a:pt x="533400" y="499682"/>
                    </a:cubicBezTo>
                    <a:lnTo>
                      <a:pt x="533400" y="657225"/>
                    </a:lnTo>
                    <a:cubicBezTo>
                      <a:pt x="533400" y="688658"/>
                      <a:pt x="423415" y="723900"/>
                      <a:pt x="276225" y="723900"/>
                    </a:cubicBezTo>
                    <a:cubicBezTo>
                      <a:pt x="129035" y="723900"/>
                      <a:pt x="19050" y="688658"/>
                      <a:pt x="19050" y="6572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GB" dirty="0"/>
                  <a:t> </a:t>
                </a:r>
              </a:p>
              <a:p>
                <a:pPr algn="ctr"/>
                <a:r>
                  <a:rPr lang="en-GB" b="1" dirty="0">
                    <a:latin typeface="Lucida Bright" panose="02040602050505020304" pitchFamily="18" charset="0"/>
                  </a:rPr>
                  <a:t>Logs</a:t>
                </a: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FD6A528-B64E-4A1C-A94D-6AFC9EAEF6BB}"/>
                  </a:ext>
                </a:extLst>
              </p:cNvPr>
              <p:cNvSpPr/>
              <p:nvPr/>
            </p:nvSpPr>
            <p:spPr>
              <a:xfrm>
                <a:off x="6267450" y="3295650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82CE587-BCED-45CD-BC6C-5306CFA41107}"/>
                  </a:ext>
                </a:extLst>
              </p:cNvPr>
              <p:cNvSpPr/>
              <p:nvPr/>
            </p:nvSpPr>
            <p:spPr>
              <a:xfrm>
                <a:off x="6267450" y="3486150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E6B34B6-A33D-4DBF-A281-123331D2C421}"/>
                  </a:ext>
                </a:extLst>
              </p:cNvPr>
              <p:cNvSpPr/>
              <p:nvPr/>
            </p:nvSpPr>
            <p:spPr>
              <a:xfrm>
                <a:off x="6267450" y="3676650"/>
                <a:ext cx="38100" cy="38100"/>
              </a:xfrm>
              <a:custGeom>
                <a:avLst/>
                <a:gdLst>
                  <a:gd name="connsiteX0" fmla="*/ 38100 w 38100"/>
                  <a:gd name="connsiteY0" fmla="*/ 19050 h 38100"/>
                  <a:gd name="connsiteX1" fmla="*/ 19050 w 38100"/>
                  <a:gd name="connsiteY1" fmla="*/ 38100 h 38100"/>
                  <a:gd name="connsiteX2" fmla="*/ 0 w 38100"/>
                  <a:gd name="connsiteY2" fmla="*/ 19050 h 38100"/>
                  <a:gd name="connsiteX3" fmla="*/ 19050 w 38100"/>
                  <a:gd name="connsiteY3" fmla="*/ 0 h 38100"/>
                  <a:gd name="connsiteX4" fmla="*/ 38100 w 3810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8100" y="19050"/>
                    </a:moveTo>
                    <a:cubicBezTo>
                      <a:pt x="38100" y="29571"/>
                      <a:pt x="29571" y="38100"/>
                      <a:pt x="19050" y="38100"/>
                    </a:cubicBezTo>
                    <a:cubicBezTo>
                      <a:pt x="8529" y="38100"/>
                      <a:pt x="0" y="29571"/>
                      <a:pt x="0" y="19050"/>
                    </a:cubicBezTo>
                    <a:cubicBezTo>
                      <a:pt x="0" y="8529"/>
                      <a:pt x="8529" y="0"/>
                      <a:pt x="19050" y="0"/>
                    </a:cubicBezTo>
                    <a:cubicBezTo>
                      <a:pt x="29571" y="0"/>
                      <a:pt x="38100" y="8529"/>
                      <a:pt x="38100" y="190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764D918-D725-4179-8A4A-864A643BB3AC}"/>
                </a:ext>
              </a:extLst>
            </p:cNvPr>
            <p:cNvSpPr/>
            <p:nvPr/>
          </p:nvSpPr>
          <p:spPr>
            <a:xfrm>
              <a:off x="7434095" y="3048544"/>
              <a:ext cx="1624965" cy="760910"/>
            </a:xfrm>
            <a:prstGeom prst="rect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Lucida Bright" panose="02040602050505020304" pitchFamily="18" charset="0"/>
                  <a:cs typeface="Times New Roman" panose="02020603050405020304" pitchFamily="18" charset="0"/>
                </a:rPr>
                <a:t>Post-Processing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8B23858-FD0F-458D-B153-6FC7E69851A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330422" y="3428999"/>
              <a:ext cx="8025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A332BF-F7FD-48FA-A454-E410C12AA935}"/>
                </a:ext>
              </a:extLst>
            </p:cNvPr>
            <p:cNvCxnSpPr>
              <a:cxnSpLocks/>
            </p:cNvCxnSpPr>
            <p:nvPr/>
          </p:nvCxnSpPr>
          <p:spPr>
            <a:xfrm>
              <a:off x="4757905" y="3428999"/>
              <a:ext cx="8025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3FD6C6-DE4C-4BC9-A951-9A4C6CA649B5}"/>
                </a:ext>
              </a:extLst>
            </p:cNvPr>
            <p:cNvCxnSpPr>
              <a:cxnSpLocks/>
            </p:cNvCxnSpPr>
            <p:nvPr/>
          </p:nvCxnSpPr>
          <p:spPr>
            <a:xfrm>
              <a:off x="9059060" y="3428999"/>
              <a:ext cx="8025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9F6420A-C3A0-4343-895D-BA6FC4BC4250}"/>
                </a:ext>
              </a:extLst>
            </p:cNvPr>
            <p:cNvCxnSpPr>
              <a:cxnSpLocks/>
            </p:cNvCxnSpPr>
            <p:nvPr/>
          </p:nvCxnSpPr>
          <p:spPr>
            <a:xfrm>
              <a:off x="6631577" y="3428999"/>
              <a:ext cx="8025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20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5DD36-F621-48C9-8E9F-5EB85041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162" y="2296190"/>
            <a:ext cx="6219673" cy="90011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3DD3F63-C281-4A75-8AEE-7A73BD86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162" y="893168"/>
            <a:ext cx="6219673" cy="90011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8BDFA0A-93A5-47C1-BC6B-EC95C806D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162" y="4533485"/>
            <a:ext cx="6219673" cy="90011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2711E0-6E87-4B4D-9137-A7F6F0468B8A}"/>
              </a:ext>
            </a:extLst>
          </p:cNvPr>
          <p:cNvGrpSpPr/>
          <p:nvPr/>
        </p:nvGrpSpPr>
        <p:grpSpPr>
          <a:xfrm flipH="1">
            <a:off x="6008080" y="3527886"/>
            <a:ext cx="175836" cy="671660"/>
            <a:chOff x="5665508" y="3429000"/>
            <a:chExt cx="292231" cy="11162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3935-C22F-470A-BCF3-4280D73CB387}"/>
                </a:ext>
              </a:extLst>
            </p:cNvPr>
            <p:cNvSpPr/>
            <p:nvPr/>
          </p:nvSpPr>
          <p:spPr>
            <a:xfrm>
              <a:off x="5665508" y="3429000"/>
              <a:ext cx="292231" cy="29223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A2444F8-B95E-4552-9AD4-59B801917461}"/>
                </a:ext>
              </a:extLst>
            </p:cNvPr>
            <p:cNvSpPr/>
            <p:nvPr/>
          </p:nvSpPr>
          <p:spPr>
            <a:xfrm>
              <a:off x="5665508" y="3841064"/>
              <a:ext cx="292231" cy="29223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AA2527D-5A2C-4152-9DF0-B9C3849AFF85}"/>
                </a:ext>
              </a:extLst>
            </p:cNvPr>
            <p:cNvSpPr/>
            <p:nvPr/>
          </p:nvSpPr>
          <p:spPr>
            <a:xfrm>
              <a:off x="5665508" y="4253037"/>
              <a:ext cx="292231" cy="29223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9585FB72-70AF-4314-986D-95C621F51A50}"/>
              </a:ext>
            </a:extLst>
          </p:cNvPr>
          <p:cNvSpPr/>
          <p:nvPr/>
        </p:nvSpPr>
        <p:spPr>
          <a:xfrm>
            <a:off x="0" y="2815848"/>
            <a:ext cx="1624965" cy="76091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Lucida Bright" panose="02040602050505020304" pitchFamily="18" charset="0"/>
                <a:cs typeface="Times New Roman" panose="02020603050405020304" pitchFamily="18" charset="0"/>
              </a:rPr>
              <a:t>Config</a:t>
            </a:r>
          </a:p>
          <a:p>
            <a:pPr algn="ctr"/>
            <a:r>
              <a:rPr lang="en-GB" b="1" dirty="0">
                <a:latin typeface="Lucida Bright" panose="020406020505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BD051D0-6612-4EDE-9400-4BA9C7B8EFF1}"/>
              </a:ext>
            </a:extLst>
          </p:cNvPr>
          <p:cNvSpPr/>
          <p:nvPr/>
        </p:nvSpPr>
        <p:spPr>
          <a:xfrm>
            <a:off x="10650895" y="2484378"/>
            <a:ext cx="1071154" cy="1423851"/>
          </a:xfrm>
          <a:custGeom>
            <a:avLst/>
            <a:gdLst>
              <a:gd name="connsiteX0" fmla="*/ 552450 w 552450"/>
              <a:gd name="connsiteY0" fmla="*/ 657225 h 742950"/>
              <a:gd name="connsiteX1" fmla="*/ 552450 w 552450"/>
              <a:gd name="connsiteY1" fmla="*/ 85725 h 742950"/>
              <a:gd name="connsiteX2" fmla="*/ 276225 w 552450"/>
              <a:gd name="connsiteY2" fmla="*/ 0 h 742950"/>
              <a:gd name="connsiteX3" fmla="*/ 0 w 552450"/>
              <a:gd name="connsiteY3" fmla="*/ 85725 h 742950"/>
              <a:gd name="connsiteX4" fmla="*/ 0 w 552450"/>
              <a:gd name="connsiteY4" fmla="*/ 657225 h 742950"/>
              <a:gd name="connsiteX5" fmla="*/ 276225 w 552450"/>
              <a:gd name="connsiteY5" fmla="*/ 742950 h 742950"/>
              <a:gd name="connsiteX6" fmla="*/ 552450 w 552450"/>
              <a:gd name="connsiteY6" fmla="*/ 657225 h 742950"/>
              <a:gd name="connsiteX7" fmla="*/ 276225 w 552450"/>
              <a:gd name="connsiteY7" fmla="*/ 19050 h 742950"/>
              <a:gd name="connsiteX8" fmla="*/ 533400 w 552450"/>
              <a:gd name="connsiteY8" fmla="*/ 85725 h 742950"/>
              <a:gd name="connsiteX9" fmla="*/ 276225 w 552450"/>
              <a:gd name="connsiteY9" fmla="*/ 152400 h 742950"/>
              <a:gd name="connsiteX10" fmla="*/ 19050 w 552450"/>
              <a:gd name="connsiteY10" fmla="*/ 85725 h 742950"/>
              <a:gd name="connsiteX11" fmla="*/ 276225 w 552450"/>
              <a:gd name="connsiteY11" fmla="*/ 19050 h 742950"/>
              <a:gd name="connsiteX12" fmla="*/ 19050 w 552450"/>
              <a:gd name="connsiteY12" fmla="*/ 118681 h 742950"/>
              <a:gd name="connsiteX13" fmla="*/ 276225 w 552450"/>
              <a:gd name="connsiteY13" fmla="*/ 171450 h 742950"/>
              <a:gd name="connsiteX14" fmla="*/ 533400 w 552450"/>
              <a:gd name="connsiteY14" fmla="*/ 118681 h 742950"/>
              <a:gd name="connsiteX15" fmla="*/ 533400 w 552450"/>
              <a:gd name="connsiteY15" fmla="*/ 276225 h 742950"/>
              <a:gd name="connsiteX16" fmla="*/ 276225 w 552450"/>
              <a:gd name="connsiteY16" fmla="*/ 342900 h 742950"/>
              <a:gd name="connsiteX17" fmla="*/ 19050 w 552450"/>
              <a:gd name="connsiteY17" fmla="*/ 276225 h 742950"/>
              <a:gd name="connsiteX18" fmla="*/ 19050 w 552450"/>
              <a:gd name="connsiteY18" fmla="*/ 309182 h 742950"/>
              <a:gd name="connsiteX19" fmla="*/ 276225 w 552450"/>
              <a:gd name="connsiteY19" fmla="*/ 361950 h 742950"/>
              <a:gd name="connsiteX20" fmla="*/ 533400 w 552450"/>
              <a:gd name="connsiteY20" fmla="*/ 309182 h 742950"/>
              <a:gd name="connsiteX21" fmla="*/ 533400 w 552450"/>
              <a:gd name="connsiteY21" fmla="*/ 466725 h 742950"/>
              <a:gd name="connsiteX22" fmla="*/ 276225 w 552450"/>
              <a:gd name="connsiteY22" fmla="*/ 533400 h 742950"/>
              <a:gd name="connsiteX23" fmla="*/ 19050 w 552450"/>
              <a:gd name="connsiteY23" fmla="*/ 466725 h 742950"/>
              <a:gd name="connsiteX24" fmla="*/ 19050 w 552450"/>
              <a:gd name="connsiteY24" fmla="*/ 657225 h 742950"/>
              <a:gd name="connsiteX25" fmla="*/ 19050 w 552450"/>
              <a:gd name="connsiteY25" fmla="*/ 499682 h 742950"/>
              <a:gd name="connsiteX26" fmla="*/ 276225 w 552450"/>
              <a:gd name="connsiteY26" fmla="*/ 552450 h 742950"/>
              <a:gd name="connsiteX27" fmla="*/ 533400 w 552450"/>
              <a:gd name="connsiteY27" fmla="*/ 499682 h 742950"/>
              <a:gd name="connsiteX28" fmla="*/ 533400 w 552450"/>
              <a:gd name="connsiteY28" fmla="*/ 657225 h 742950"/>
              <a:gd name="connsiteX29" fmla="*/ 276225 w 552450"/>
              <a:gd name="connsiteY29" fmla="*/ 723900 h 742950"/>
              <a:gd name="connsiteX30" fmla="*/ 19050 w 552450"/>
              <a:gd name="connsiteY30" fmla="*/ 65722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52450" h="742950">
                <a:moveTo>
                  <a:pt x="552450" y="657225"/>
                </a:moveTo>
                <a:lnTo>
                  <a:pt x="552450" y="85725"/>
                </a:lnTo>
                <a:cubicBezTo>
                  <a:pt x="552450" y="30042"/>
                  <a:pt x="410137" y="0"/>
                  <a:pt x="276225" y="0"/>
                </a:cubicBezTo>
                <a:cubicBezTo>
                  <a:pt x="142313" y="0"/>
                  <a:pt x="0" y="30042"/>
                  <a:pt x="0" y="85725"/>
                </a:cubicBezTo>
                <a:lnTo>
                  <a:pt x="0" y="657225"/>
                </a:lnTo>
                <a:cubicBezTo>
                  <a:pt x="0" y="712908"/>
                  <a:pt x="142313" y="742950"/>
                  <a:pt x="276225" y="742950"/>
                </a:cubicBezTo>
                <a:cubicBezTo>
                  <a:pt x="410137" y="742950"/>
                  <a:pt x="552450" y="712908"/>
                  <a:pt x="552450" y="657225"/>
                </a:cubicBezTo>
                <a:close/>
                <a:moveTo>
                  <a:pt x="276225" y="19050"/>
                </a:moveTo>
                <a:cubicBezTo>
                  <a:pt x="423415" y="19050"/>
                  <a:pt x="533400" y="54293"/>
                  <a:pt x="533400" y="85725"/>
                </a:cubicBezTo>
                <a:cubicBezTo>
                  <a:pt x="533400" y="117157"/>
                  <a:pt x="423415" y="152400"/>
                  <a:pt x="276225" y="152400"/>
                </a:cubicBezTo>
                <a:cubicBezTo>
                  <a:pt x="129035" y="152400"/>
                  <a:pt x="19050" y="117157"/>
                  <a:pt x="19050" y="85725"/>
                </a:cubicBezTo>
                <a:cubicBezTo>
                  <a:pt x="19050" y="54293"/>
                  <a:pt x="129035" y="19050"/>
                  <a:pt x="276225" y="19050"/>
                </a:cubicBezTo>
                <a:close/>
                <a:moveTo>
                  <a:pt x="19050" y="118681"/>
                </a:moveTo>
                <a:cubicBezTo>
                  <a:pt x="62189" y="153162"/>
                  <a:pt x="171764" y="171450"/>
                  <a:pt x="276225" y="171450"/>
                </a:cubicBezTo>
                <a:cubicBezTo>
                  <a:pt x="380686" y="171450"/>
                  <a:pt x="490261" y="153162"/>
                  <a:pt x="533400" y="118681"/>
                </a:cubicBezTo>
                <a:lnTo>
                  <a:pt x="533400" y="276225"/>
                </a:lnTo>
                <a:cubicBezTo>
                  <a:pt x="533400" y="307658"/>
                  <a:pt x="423415" y="342900"/>
                  <a:pt x="276225" y="342900"/>
                </a:cubicBezTo>
                <a:cubicBezTo>
                  <a:pt x="129035" y="342900"/>
                  <a:pt x="19050" y="307658"/>
                  <a:pt x="19050" y="276225"/>
                </a:cubicBezTo>
                <a:close/>
                <a:moveTo>
                  <a:pt x="19050" y="309182"/>
                </a:moveTo>
                <a:cubicBezTo>
                  <a:pt x="62189" y="343662"/>
                  <a:pt x="171764" y="361950"/>
                  <a:pt x="276225" y="361950"/>
                </a:cubicBezTo>
                <a:cubicBezTo>
                  <a:pt x="380686" y="361950"/>
                  <a:pt x="490261" y="343662"/>
                  <a:pt x="533400" y="309182"/>
                </a:cubicBezTo>
                <a:lnTo>
                  <a:pt x="533400" y="466725"/>
                </a:lnTo>
                <a:cubicBezTo>
                  <a:pt x="533400" y="498158"/>
                  <a:pt x="423415" y="533400"/>
                  <a:pt x="276225" y="533400"/>
                </a:cubicBezTo>
                <a:cubicBezTo>
                  <a:pt x="129035" y="533400"/>
                  <a:pt x="19050" y="498158"/>
                  <a:pt x="19050" y="466725"/>
                </a:cubicBezTo>
                <a:close/>
                <a:moveTo>
                  <a:pt x="19050" y="657225"/>
                </a:moveTo>
                <a:lnTo>
                  <a:pt x="19050" y="499682"/>
                </a:lnTo>
                <a:cubicBezTo>
                  <a:pt x="62189" y="534162"/>
                  <a:pt x="171764" y="552450"/>
                  <a:pt x="276225" y="552450"/>
                </a:cubicBezTo>
                <a:cubicBezTo>
                  <a:pt x="380686" y="552450"/>
                  <a:pt x="490261" y="534162"/>
                  <a:pt x="533400" y="499682"/>
                </a:cubicBezTo>
                <a:lnTo>
                  <a:pt x="533400" y="657225"/>
                </a:lnTo>
                <a:cubicBezTo>
                  <a:pt x="533400" y="688658"/>
                  <a:pt x="423415" y="723900"/>
                  <a:pt x="276225" y="723900"/>
                </a:cubicBezTo>
                <a:cubicBezTo>
                  <a:pt x="129035" y="723900"/>
                  <a:pt x="19050" y="688658"/>
                  <a:pt x="19050" y="65722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t"/>
          <a:lstStyle/>
          <a:p>
            <a:r>
              <a:rPr lang="en-GB" dirty="0"/>
              <a:t> </a:t>
            </a:r>
          </a:p>
          <a:p>
            <a:pPr algn="ctr"/>
            <a:r>
              <a:rPr lang="en-GB" b="1" dirty="0">
                <a:latin typeface="Lucida Bright" panose="02040602050505020304" pitchFamily="18" charset="0"/>
              </a:rPr>
              <a:t>Results</a:t>
            </a:r>
          </a:p>
          <a:p>
            <a:pPr algn="ctr"/>
            <a:br>
              <a:rPr lang="en-GB" b="1" dirty="0">
                <a:latin typeface="Lucida Bright" panose="02040602050505020304" pitchFamily="18" charset="0"/>
              </a:rPr>
            </a:br>
            <a:r>
              <a:rPr lang="en-GB" sz="1100" b="1" dirty="0">
                <a:latin typeface="Lucida Bright" panose="02040602050505020304" pitchFamily="18" charset="0"/>
              </a:rPr>
              <a:t> </a:t>
            </a:r>
            <a:br>
              <a:rPr lang="en-GB" b="1" dirty="0">
                <a:latin typeface="Lucida Bright" panose="02040602050505020304" pitchFamily="18" charset="0"/>
              </a:rPr>
            </a:br>
            <a:r>
              <a:rPr lang="en-GB" b="1" dirty="0">
                <a:latin typeface="Lucida Bright" panose="02040602050505020304" pitchFamily="18" charset="0"/>
              </a:rPr>
              <a:t>Library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144472B-6C5B-437D-9CBA-1135A8119FBF}"/>
              </a:ext>
            </a:extLst>
          </p:cNvPr>
          <p:cNvCxnSpPr>
            <a:cxnSpLocks/>
            <a:stCxn id="60" idx="3"/>
            <a:endCxn id="56" idx="1"/>
          </p:cNvCxnSpPr>
          <p:nvPr/>
        </p:nvCxnSpPr>
        <p:spPr>
          <a:xfrm flipV="1">
            <a:off x="1624965" y="1343225"/>
            <a:ext cx="1361197" cy="185307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51202C5-C60E-4AC3-B657-871E512A2540}"/>
              </a:ext>
            </a:extLst>
          </p:cNvPr>
          <p:cNvCxnSpPr>
            <a:cxnSpLocks/>
            <a:stCxn id="60" idx="3"/>
            <a:endCxn id="2" idx="1"/>
          </p:cNvCxnSpPr>
          <p:nvPr/>
        </p:nvCxnSpPr>
        <p:spPr>
          <a:xfrm flipV="1">
            <a:off x="1624965" y="2746247"/>
            <a:ext cx="1361197" cy="4500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17D8FB1-919E-4039-8B94-A15B5EA73192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1624965" y="3196303"/>
            <a:ext cx="1361197" cy="17872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5B779BC-E0FD-4A38-A403-11E9817491C7}"/>
              </a:ext>
            </a:extLst>
          </p:cNvPr>
          <p:cNvCxnSpPr>
            <a:cxnSpLocks/>
            <a:stCxn id="56" idx="3"/>
            <a:endCxn id="61" idx="18"/>
          </p:cNvCxnSpPr>
          <p:nvPr/>
        </p:nvCxnSpPr>
        <p:spPr>
          <a:xfrm>
            <a:off x="9205835" y="1343225"/>
            <a:ext cx="1481996" cy="1733695"/>
          </a:xfrm>
          <a:prstGeom prst="bentConnector3">
            <a:avLst>
              <a:gd name="adj1" fmla="val 497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40637F2-263B-48DE-BBAE-373C19DC4D25}"/>
              </a:ext>
            </a:extLst>
          </p:cNvPr>
          <p:cNvCxnSpPr>
            <a:cxnSpLocks/>
            <a:stCxn id="57" idx="3"/>
            <a:endCxn id="61" idx="18"/>
          </p:cNvCxnSpPr>
          <p:nvPr/>
        </p:nvCxnSpPr>
        <p:spPr>
          <a:xfrm flipV="1">
            <a:off x="9205835" y="3076920"/>
            <a:ext cx="1481996" cy="1906622"/>
          </a:xfrm>
          <a:prstGeom prst="bentConnector3">
            <a:avLst>
              <a:gd name="adj1" fmla="val 497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313B886-A0AA-4731-A442-D641C4990C8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205835" y="2746247"/>
            <a:ext cx="742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1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Alessandro Serena</dc:creator>
  <cp:lastModifiedBy>Alessandro Serena</cp:lastModifiedBy>
  <cp:revision>7</cp:revision>
  <dcterms:created xsi:type="dcterms:W3CDTF">2020-06-05T09:43:57Z</dcterms:created>
  <dcterms:modified xsi:type="dcterms:W3CDTF">2020-06-05T10:34:02Z</dcterms:modified>
</cp:coreProperties>
</file>