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71D4C8-AA21-4573-98FD-5924BF290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61432B-05EB-4B0E-8C69-01745C49F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29359F-52AC-4CC3-BF3A-F618C9B4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FAFE-A297-4327-8FE8-B99AFE15F00A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D49DDA-6C77-4865-8E4E-6FE974A0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E59AC6-4A66-4523-A11A-B32935CC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CF30-B986-4AC6-A0D7-116EC8C447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30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D68EC7-72A6-48D0-8AFA-7F03D9A7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83C0A8-D515-40CD-85A2-D0AB8CE1E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ABA1FD-5461-41C9-823F-71DA57E6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FAFE-A297-4327-8FE8-B99AFE15F00A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561F60-B1FA-4A73-8F85-E24E7AB2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A4A720-A777-4C64-8B47-B9A69C15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CF30-B986-4AC6-A0D7-116EC8C447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60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3DBE13D-5D17-4083-9473-2C24F8C1E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95B3E8-E8D1-4F2E-9E2C-EECE2BD63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AC0BDC-07CC-4D4F-862A-AF68AE11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FAFE-A297-4327-8FE8-B99AFE15F00A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5E7B58-76B8-471E-80F7-32246A9F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7A297E-858E-49B4-A407-62824606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CF30-B986-4AC6-A0D7-116EC8C447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02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95ECA-E56B-45D0-9C53-9BCD32A0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0E3260-AA2C-4A7E-9078-6C17B79BE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020EBF-A1B7-4830-878D-2864BBC41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FAFE-A297-4327-8FE8-B99AFE15F00A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B1776B-DCA3-4969-83F0-4F81257A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04EE27-6A50-405B-BD84-DE3E0CE0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CF30-B986-4AC6-A0D7-116EC8C447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67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98A2C-217D-45F5-863F-8B9B8E49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EA670F-3464-475B-93C1-267182C4E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3FB5FA-8CDB-4233-910D-A5F3A177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FAFE-A297-4327-8FE8-B99AFE15F00A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4DCEDD-C28B-42AE-A87A-39688278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A2FD41-B412-4B97-BDAA-F1D5811C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CF30-B986-4AC6-A0D7-116EC8C447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74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08BF9-29A9-49ED-91EA-134B99B2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3C15D9-A65E-42F8-B99C-80BA1822C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D78EE3-EC84-446E-A3F0-FD1B00BDC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455C15-FA14-4A84-A540-5BE70F5F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FAFE-A297-4327-8FE8-B99AFE15F00A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11DE34-BF91-40C7-96C1-713D28E9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8FEFA9-E7CC-4261-BE01-FE02F9CF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CF30-B986-4AC6-A0D7-116EC8C447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27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FCDED-0F77-4C2F-8B82-C5847D0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5EA301-D6CA-4A5C-97FE-D7011F1DA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CFC1C4-8012-4CFB-9A94-F8AF58E87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2971BF7-A485-4C09-B0D7-C99CF45D3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E8CACAE-DBD5-4136-890F-3A48A59EA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7B5B8DE-6FAA-4856-B2B7-2579CC26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FAFE-A297-4327-8FE8-B99AFE15F00A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0FA9FCB-3FF2-45BA-8632-6E637046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A45A87-875A-4950-843F-3570CF08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CF30-B986-4AC6-A0D7-116EC8C447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92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2E2E2-F413-4259-A8F7-F68E8674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14D44C-CC48-4A76-97B0-D4FFF693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FAFE-A297-4327-8FE8-B99AFE15F00A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62F9D9-2610-4674-81A8-6A2AA3F1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517475-96DC-4342-8CA2-9B52C7359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CF30-B986-4AC6-A0D7-116EC8C447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43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ED74793-95F3-459A-9EB3-484F4FEF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FAFE-A297-4327-8FE8-B99AFE15F00A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7CA37F-2863-49E3-9DFE-B6EC1A06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3DF95D-66D0-4699-AABF-FEFA7D03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CF30-B986-4AC6-A0D7-116EC8C447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51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A87DB5-ED8D-4B19-B8F8-643252E2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D0A2C3-C2F2-47E6-83AA-828740776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DF3148-1C70-4AC8-A610-CDCE19641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26CEDC-3B20-4D73-85F8-070A099D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FAFE-A297-4327-8FE8-B99AFE15F00A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1F7BD9-4467-4BCE-9D5A-2457B89B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408255-F094-4D57-9989-D5E3A49E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CF30-B986-4AC6-A0D7-116EC8C447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9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3B8B8B-0F26-4A0A-81F9-38764B356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0319D51-04FF-4054-91DE-E25B8CDBF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8852A3-68BA-451D-AE8B-2A9D989E4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38941A-26DE-4193-A49D-EF505C0D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FAFE-A297-4327-8FE8-B99AFE15F00A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03F3C2-1425-477B-B6BA-2C26D883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20636C-1A50-4F7A-8FED-D58676ED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CF30-B986-4AC6-A0D7-116EC8C447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9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596AE3B-534D-4D93-BB4F-BF54D7C7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C0E719-FC38-4506-8D7D-137670B66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6E9D29-014E-465A-9E27-3340D84C4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2FAFE-A297-4327-8FE8-B99AFE15F00A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AA6537-398D-4BD3-ACED-08E34E0E1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44C4AB-444A-42D6-B250-F2AB4D8BC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FCF30-B986-4AC6-A0D7-116EC8C447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82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16437413-FC5E-42D6-A691-38E35EE12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85777"/>
              </p:ext>
            </p:extLst>
          </p:nvPr>
        </p:nvGraphicFramePr>
        <p:xfrm>
          <a:off x="901577" y="685635"/>
          <a:ext cx="2921740" cy="2016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21740">
                  <a:extLst>
                    <a:ext uri="{9D8B030D-6E8A-4147-A177-3AD203B41FA5}">
                      <a16:colId xmlns:a16="http://schemas.microsoft.com/office/drawing/2014/main" val="2574328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Agency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76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- </a:t>
                      </a:r>
                      <a:r>
                        <a:rPr lang="fr-FR" sz="1600" dirty="0" err="1"/>
                        <a:t>nameag</a:t>
                      </a:r>
                      <a:r>
                        <a:rPr lang="fr-FR" sz="1600" dirty="0"/>
                        <a:t> : String</a:t>
                      </a:r>
                    </a:p>
                    <a:p>
                      <a:r>
                        <a:rPr lang="fr-FR" sz="1600" dirty="0"/>
                        <a:t>- </a:t>
                      </a:r>
                      <a:r>
                        <a:rPr lang="fr-FR" sz="1600" dirty="0" err="1"/>
                        <a:t>listJob</a:t>
                      </a:r>
                      <a:r>
                        <a:rPr lang="fr-FR" sz="1600" dirty="0"/>
                        <a:t> : </a:t>
                      </a:r>
                      <a:r>
                        <a:rPr lang="fr-FR" sz="1600" dirty="0" err="1"/>
                        <a:t>ArrayList</a:t>
                      </a:r>
                      <a:r>
                        <a:rPr lang="fr-FR" sz="1600" dirty="0"/>
                        <a:t> &lt;Job&gt;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15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+ </a:t>
                      </a:r>
                      <a:r>
                        <a:rPr lang="fr-FR" sz="1600" dirty="0" err="1"/>
                        <a:t>AddNewJob</a:t>
                      </a:r>
                      <a:r>
                        <a:rPr lang="fr-FR" sz="1600" dirty="0"/>
                        <a:t> () : </a:t>
                      </a:r>
                      <a:r>
                        <a:rPr lang="fr-FR" sz="1600" dirty="0" err="1"/>
                        <a:t>void</a:t>
                      </a:r>
                      <a:r>
                        <a:rPr lang="fr-FR" sz="1600" dirty="0"/>
                        <a:t> </a:t>
                      </a:r>
                    </a:p>
                    <a:p>
                      <a:r>
                        <a:rPr lang="fr-FR" sz="1600" dirty="0"/>
                        <a:t>+ </a:t>
                      </a:r>
                      <a:r>
                        <a:rPr lang="fr-FR" sz="1600" dirty="0" err="1"/>
                        <a:t>DeleteOldJobs</a:t>
                      </a:r>
                      <a:r>
                        <a:rPr lang="fr-FR" sz="1600" dirty="0"/>
                        <a:t> () : </a:t>
                      </a:r>
                      <a:r>
                        <a:rPr lang="fr-FR" sz="1600" dirty="0" err="1"/>
                        <a:t>void</a:t>
                      </a:r>
                      <a:r>
                        <a:rPr lang="fr-FR" sz="1600" dirty="0"/>
                        <a:t> </a:t>
                      </a:r>
                    </a:p>
                    <a:p>
                      <a:r>
                        <a:rPr lang="fr-FR" sz="1600" dirty="0"/>
                        <a:t>+ </a:t>
                      </a:r>
                      <a:r>
                        <a:rPr lang="fr-FR" sz="1600" dirty="0" err="1"/>
                        <a:t>AnalyseJobs</a:t>
                      </a:r>
                      <a:r>
                        <a:rPr lang="fr-FR" sz="1600" dirty="0"/>
                        <a:t> () : </a:t>
                      </a:r>
                      <a:r>
                        <a:rPr lang="fr-FR" sz="1600" dirty="0" err="1"/>
                        <a:t>void</a:t>
                      </a:r>
                      <a:endParaRPr lang="fr-FR" sz="1600" dirty="0"/>
                    </a:p>
                    <a:p>
                      <a:r>
                        <a:rPr lang="fr-FR" sz="1600" dirty="0"/>
                        <a:t>+ </a:t>
                      </a:r>
                      <a:r>
                        <a:rPr lang="fr-FR" sz="1600" dirty="0" err="1"/>
                        <a:t>NewJob</a:t>
                      </a:r>
                      <a:r>
                        <a:rPr lang="fr-FR" sz="1600" dirty="0"/>
                        <a:t> () : </a:t>
                      </a:r>
                      <a:r>
                        <a:rPr lang="fr-FR" sz="1600" dirty="0" err="1"/>
                        <a:t>void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09723"/>
                  </a:ext>
                </a:extLst>
              </a:tr>
            </a:tbl>
          </a:graphicData>
        </a:graphic>
      </p:graphicFrame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C547938A-8EDF-489C-ACBA-48D4AAF21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294023"/>
              </p:ext>
            </p:extLst>
          </p:nvPr>
        </p:nvGraphicFramePr>
        <p:xfrm>
          <a:off x="7295966" y="929475"/>
          <a:ext cx="3603842" cy="1529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603842">
                  <a:extLst>
                    <a:ext uri="{9D8B030D-6E8A-4147-A177-3AD203B41FA5}">
                      <a16:colId xmlns:a16="http://schemas.microsoft.com/office/drawing/2014/main" val="2574328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Job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76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fr-FR" sz="1600" dirty="0"/>
                        <a:t>- </a:t>
                      </a:r>
                      <a:r>
                        <a:rPr lang="fr-FR" sz="1600" dirty="0" err="1"/>
                        <a:t>namejob</a:t>
                      </a:r>
                      <a:r>
                        <a:rPr lang="fr-FR" sz="1600" dirty="0"/>
                        <a:t> : String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1600" dirty="0"/>
                        <a:t>- </a:t>
                      </a:r>
                      <a:r>
                        <a:rPr lang="fr-FR" sz="1600" dirty="0" err="1"/>
                        <a:t>listJobSeekers</a:t>
                      </a:r>
                      <a:r>
                        <a:rPr lang="fr-FR" sz="1600" dirty="0"/>
                        <a:t> : </a:t>
                      </a:r>
                      <a:r>
                        <a:rPr lang="fr-FR" sz="1600" dirty="0" err="1"/>
                        <a:t>ArrayList</a:t>
                      </a:r>
                      <a:r>
                        <a:rPr lang="fr-FR" sz="1600" dirty="0"/>
                        <a:t> &lt;</a:t>
                      </a:r>
                      <a:r>
                        <a:rPr lang="fr-FR" sz="1600" dirty="0" err="1"/>
                        <a:t>JobSeekers</a:t>
                      </a:r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15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+ </a:t>
                      </a:r>
                      <a:r>
                        <a:rPr lang="fr-FR" sz="1600" dirty="0" err="1"/>
                        <a:t>NewJobSeekers</a:t>
                      </a:r>
                      <a:r>
                        <a:rPr lang="fr-FR" sz="1600" dirty="0"/>
                        <a:t> () : </a:t>
                      </a:r>
                      <a:r>
                        <a:rPr lang="fr-FR" sz="1600" dirty="0" err="1"/>
                        <a:t>void</a:t>
                      </a:r>
                      <a:r>
                        <a:rPr lang="fr-FR" sz="1600" dirty="0"/>
                        <a:t> </a:t>
                      </a:r>
                    </a:p>
                    <a:p>
                      <a:r>
                        <a:rPr lang="fr-FR" sz="1600" dirty="0"/>
                        <a:t>+ </a:t>
                      </a:r>
                      <a:r>
                        <a:rPr lang="fr-FR" sz="1600" dirty="0" err="1"/>
                        <a:t>DeleteJobSeekers</a:t>
                      </a:r>
                      <a:r>
                        <a:rPr lang="fr-FR" sz="1600" dirty="0"/>
                        <a:t> () : </a:t>
                      </a:r>
                      <a:r>
                        <a:rPr lang="fr-FR" sz="1600" dirty="0" err="1"/>
                        <a:t>void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09723"/>
                  </a:ext>
                </a:extLst>
              </a:tr>
            </a:tbl>
          </a:graphicData>
        </a:graphic>
      </p:graphicFrame>
      <p:sp>
        <p:nvSpPr>
          <p:cNvPr id="13" name="Organigramme : Décision 12">
            <a:extLst>
              <a:ext uri="{FF2B5EF4-FFF2-40B4-BE49-F238E27FC236}">
                <a16:creationId xmlns:a16="http://schemas.microsoft.com/office/drawing/2014/main" id="{9DAF0629-7E9A-4DFA-A825-6B243AB815F4}"/>
              </a:ext>
            </a:extLst>
          </p:cNvPr>
          <p:cNvSpPr/>
          <p:nvPr/>
        </p:nvSpPr>
        <p:spPr>
          <a:xfrm rot="5400000">
            <a:off x="8941044" y="2488147"/>
            <a:ext cx="307759" cy="248575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rganigramme : Décision 14">
            <a:extLst>
              <a:ext uri="{FF2B5EF4-FFF2-40B4-BE49-F238E27FC236}">
                <a16:creationId xmlns:a16="http://schemas.microsoft.com/office/drawing/2014/main" id="{A5A1E352-6DBA-44AA-A0EB-C419791F17F8}"/>
              </a:ext>
            </a:extLst>
          </p:cNvPr>
          <p:cNvSpPr/>
          <p:nvPr/>
        </p:nvSpPr>
        <p:spPr>
          <a:xfrm>
            <a:off x="3823317" y="1569727"/>
            <a:ext cx="307759" cy="248575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D5A2735-AECF-4AB7-9D59-ED8046881AEF}"/>
              </a:ext>
            </a:extLst>
          </p:cNvPr>
          <p:cNvCxnSpPr>
            <a:stCxn id="15" idx="3"/>
            <a:endCxn id="6" idx="1"/>
          </p:cNvCxnSpPr>
          <p:nvPr/>
        </p:nvCxnSpPr>
        <p:spPr>
          <a:xfrm>
            <a:off x="4131076" y="1694015"/>
            <a:ext cx="3164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BD3B806A-D126-4277-BCAE-CBF693918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327261"/>
              </p:ext>
            </p:extLst>
          </p:nvPr>
        </p:nvGraphicFramePr>
        <p:xfrm>
          <a:off x="7704812" y="2991515"/>
          <a:ext cx="2760955" cy="2296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60955">
                  <a:extLst>
                    <a:ext uri="{9D8B030D-6E8A-4147-A177-3AD203B41FA5}">
                      <a16:colId xmlns:a16="http://schemas.microsoft.com/office/drawing/2014/main" val="2574328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« Abstract » Role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76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- name : String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- email : String 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- phone : int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- job : String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- </a:t>
                      </a:r>
                      <a:r>
                        <a:rPr lang="en-US" sz="1600" dirty="0" err="1"/>
                        <a:t>startDate</a:t>
                      </a:r>
                      <a:r>
                        <a:rPr lang="en-US" sz="1600" dirty="0"/>
                        <a:t> : </a:t>
                      </a:r>
                      <a:r>
                        <a:rPr lang="en-US" sz="1600" dirty="0" err="1"/>
                        <a:t>DateTime</a:t>
                      </a:r>
                      <a:endParaRPr lang="en-US" sz="16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- </a:t>
                      </a:r>
                      <a:r>
                        <a:rPr lang="en-US" sz="1600" dirty="0" err="1"/>
                        <a:t>currentstatus</a:t>
                      </a:r>
                      <a:r>
                        <a:rPr lang="en-US" sz="1600" dirty="0"/>
                        <a:t> : String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15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+ </a:t>
                      </a:r>
                      <a:r>
                        <a:rPr lang="fr-FR" sz="1600" dirty="0" err="1"/>
                        <a:t>toString</a:t>
                      </a:r>
                      <a:r>
                        <a:rPr lang="fr-FR" sz="1600" dirty="0"/>
                        <a:t> () 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09723"/>
                  </a:ext>
                </a:extLst>
              </a:tr>
            </a:tbl>
          </a:graphicData>
        </a:graphic>
      </p:graphicFrame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EC0BE8D-850C-4FBF-9353-DBC8DAD7C486}"/>
              </a:ext>
            </a:extLst>
          </p:cNvPr>
          <p:cNvCxnSpPr>
            <a:stCxn id="13" idx="3"/>
            <a:endCxn id="2" idx="0"/>
          </p:cNvCxnSpPr>
          <p:nvPr/>
        </p:nvCxnSpPr>
        <p:spPr>
          <a:xfrm flipH="1">
            <a:off x="9085289" y="2766314"/>
            <a:ext cx="9634" cy="22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au 4">
            <a:extLst>
              <a:ext uri="{FF2B5EF4-FFF2-40B4-BE49-F238E27FC236}">
                <a16:creationId xmlns:a16="http://schemas.microsoft.com/office/drawing/2014/main" id="{DA57711C-FD38-4A93-A562-EFEBC726A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415660"/>
              </p:ext>
            </p:extLst>
          </p:nvPr>
        </p:nvGraphicFramePr>
        <p:xfrm>
          <a:off x="901577" y="5512876"/>
          <a:ext cx="2760955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60955">
                  <a:extLst>
                    <a:ext uri="{9D8B030D-6E8A-4147-A177-3AD203B41FA5}">
                      <a16:colId xmlns:a16="http://schemas.microsoft.com/office/drawing/2014/main" val="2574328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NewEmployer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76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fr-FR" sz="1600" dirty="0"/>
                        <a:t>+type 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15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+ </a:t>
                      </a:r>
                      <a:r>
                        <a:rPr lang="fr-FR" sz="1600" dirty="0" err="1"/>
                        <a:t>toString</a:t>
                      </a:r>
                      <a:r>
                        <a:rPr lang="fr-FR" sz="1600" dirty="0"/>
                        <a:t> () 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09723"/>
                  </a:ext>
                </a:extLst>
              </a:tr>
            </a:tbl>
          </a:graphicData>
        </a:graphic>
      </p:graphicFrame>
      <p:graphicFrame>
        <p:nvGraphicFramePr>
          <p:cNvPr id="32" name="Tableau 4">
            <a:extLst>
              <a:ext uri="{FF2B5EF4-FFF2-40B4-BE49-F238E27FC236}">
                <a16:creationId xmlns:a16="http://schemas.microsoft.com/office/drawing/2014/main" id="{B447D903-9160-4D00-A843-35A48B26C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727207"/>
              </p:ext>
            </p:extLst>
          </p:nvPr>
        </p:nvGraphicFramePr>
        <p:xfrm>
          <a:off x="4715522" y="5512876"/>
          <a:ext cx="2760955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60955">
                  <a:extLst>
                    <a:ext uri="{9D8B030D-6E8A-4147-A177-3AD203B41FA5}">
                      <a16:colId xmlns:a16="http://schemas.microsoft.com/office/drawing/2014/main" val="2574328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MemberEmployer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76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+type 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15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+ </a:t>
                      </a:r>
                      <a:r>
                        <a:rPr lang="fr-FR" sz="1600" dirty="0" err="1"/>
                        <a:t>toString</a:t>
                      </a:r>
                      <a:r>
                        <a:rPr lang="fr-FR" sz="1600" dirty="0"/>
                        <a:t> () 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09723"/>
                  </a:ext>
                </a:extLst>
              </a:tr>
            </a:tbl>
          </a:graphicData>
        </a:graphic>
      </p:graphicFrame>
      <p:graphicFrame>
        <p:nvGraphicFramePr>
          <p:cNvPr id="34" name="Tableau 4">
            <a:extLst>
              <a:ext uri="{FF2B5EF4-FFF2-40B4-BE49-F238E27FC236}">
                <a16:creationId xmlns:a16="http://schemas.microsoft.com/office/drawing/2014/main" id="{DBA7E2A8-66AC-491F-9917-886F02EC6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53466"/>
              </p:ext>
            </p:extLst>
          </p:nvPr>
        </p:nvGraphicFramePr>
        <p:xfrm>
          <a:off x="8687145" y="5512876"/>
          <a:ext cx="2760955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60955">
                  <a:extLst>
                    <a:ext uri="{9D8B030D-6E8A-4147-A177-3AD203B41FA5}">
                      <a16:colId xmlns:a16="http://schemas.microsoft.com/office/drawing/2014/main" val="2574328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JobSeeker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76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+type 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15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+ </a:t>
                      </a:r>
                      <a:r>
                        <a:rPr lang="fr-FR" sz="1600" dirty="0" err="1"/>
                        <a:t>toString</a:t>
                      </a:r>
                      <a:r>
                        <a:rPr lang="fr-FR" sz="1600" dirty="0"/>
                        <a:t> () 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09723"/>
                  </a:ext>
                </a:extLst>
              </a:tr>
            </a:tbl>
          </a:graphicData>
        </a:graphic>
      </p:graphicFrame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775479FA-1B3C-4478-8603-D4529EE3AC5A}"/>
              </a:ext>
            </a:extLst>
          </p:cNvPr>
          <p:cNvCxnSpPr>
            <a:endCxn id="2" idx="2"/>
          </p:cNvCxnSpPr>
          <p:nvPr/>
        </p:nvCxnSpPr>
        <p:spPr>
          <a:xfrm flipV="1">
            <a:off x="2281287" y="5287675"/>
            <a:ext cx="6804002" cy="225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06C0A05-C99A-4523-A594-4166706C3050}"/>
              </a:ext>
            </a:extLst>
          </p:cNvPr>
          <p:cNvCxnSpPr>
            <a:endCxn id="2" idx="2"/>
          </p:cNvCxnSpPr>
          <p:nvPr/>
        </p:nvCxnSpPr>
        <p:spPr>
          <a:xfrm flipV="1">
            <a:off x="6095999" y="5287675"/>
            <a:ext cx="2989290" cy="225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FC682B15-8148-47F2-8E9E-0B4C543DB837}"/>
              </a:ext>
            </a:extLst>
          </p:cNvPr>
          <p:cNvCxnSpPr>
            <a:endCxn id="2" idx="2"/>
          </p:cNvCxnSpPr>
          <p:nvPr/>
        </p:nvCxnSpPr>
        <p:spPr>
          <a:xfrm flipH="1" flipV="1">
            <a:off x="9085289" y="5287675"/>
            <a:ext cx="1210668" cy="225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3928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117</Words>
  <Application>Microsoft Office PowerPoint</Application>
  <PresentationFormat>Grand écran</PresentationFormat>
  <Paragraphs>29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Duncan Bidaud</dc:creator>
  <cp:lastModifiedBy>Geoffroy GRANIER</cp:lastModifiedBy>
  <cp:revision>13</cp:revision>
  <dcterms:created xsi:type="dcterms:W3CDTF">2020-11-12T16:32:39Z</dcterms:created>
  <dcterms:modified xsi:type="dcterms:W3CDTF">2020-11-12T17:07:03Z</dcterms:modified>
</cp:coreProperties>
</file>