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D4C8-AA21-4573-98FD-5924BF29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61432B-05EB-4B0E-8C69-01745C49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9359F-52AC-4CC3-BF3A-F618C9B4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49DDA-6C77-4865-8E4E-6FE974A0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59AC6-4A66-4523-A11A-B32935CC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68EC7-72A6-48D0-8AFA-7F03D9A7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83C0A8-D515-40CD-85A2-D0AB8CE1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BA1FD-5461-41C9-823F-71DA57E6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61F60-B1FA-4A73-8F85-E24E7AB2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4A720-A777-4C64-8B47-B9A69C1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DBE13D-5D17-4083-9473-2C24F8C1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95B3E8-E8D1-4F2E-9E2C-EECE2BD63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C0BDC-07CC-4D4F-862A-AF68AE1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5E7B58-76B8-471E-80F7-32246A9F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297E-858E-49B4-A407-6282460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95ECA-E56B-45D0-9C53-9BCD32A0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E3260-AA2C-4A7E-9078-6C17B79B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20EBF-A1B7-4830-878D-2864BBC4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1776B-DCA3-4969-83F0-4F81257A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4EE27-6A50-405B-BD84-DE3E0CE0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8A2C-217D-45F5-863F-8B9B8E49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EA670F-3464-475B-93C1-267182C4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B5FA-8CDB-4233-910D-A5F3A17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DCEDD-C28B-42AE-A87A-39688278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2FD41-B412-4B97-BDAA-F1D5811C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74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08BF9-29A9-49ED-91EA-134B99B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15D9-A65E-42F8-B99C-80BA1822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D78EE3-EC84-446E-A3F0-FD1B00BD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55C15-FA14-4A84-A540-5BE70F5F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1DE34-BF91-40C7-96C1-713D28E9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FEFA9-E7CC-4261-BE01-FE02F9CF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CDED-0F77-4C2F-8B82-C5847D0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5EA301-D6CA-4A5C-97FE-D7011F1D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CFC1C4-8012-4CFB-9A94-F8AF58E8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971BF7-A485-4C09-B0D7-C99CF45D3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8CACAE-DBD5-4136-890F-3A48A59EA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B5B8DE-6FAA-4856-B2B7-2579CC26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FA9FCB-3FF2-45BA-8632-6E637046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45A87-875A-4950-843F-3570CF0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92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E2E2-F413-4259-A8F7-F68E867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4D44C-CC48-4A76-97B0-D4FFF693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62F9D9-2610-4674-81A8-6A2AA3F1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17475-96DC-4342-8CA2-9B52C735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D74793-95F3-459A-9EB3-484F4FE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7CA37F-2863-49E3-9DFE-B6EC1A0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3DF95D-66D0-4699-AABF-FEFA7D0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51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7DB5-ED8D-4B19-B8F8-643252E2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0A2C3-C2F2-47E6-83AA-82874077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DF3148-1C70-4AC8-A610-CDCE1964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26CEDC-3B20-4D73-85F8-070A099D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1F7BD9-4467-4BCE-9D5A-2457B89B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08255-F094-4D57-9989-D5E3A49E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B8B8B-0F26-4A0A-81F9-38764B35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319D51-04FF-4054-91DE-E25B8CDBF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8852A3-68BA-451D-AE8B-2A9D989E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38941A-26DE-4193-A49D-EF505C0D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03F3C2-1425-477B-B6BA-2C26D883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20636C-1A50-4F7A-8FED-D58676ED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6AE3B-534D-4D93-BB4F-BF54D7C7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0E719-FC38-4506-8D7D-137670B6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E9D29-014E-465A-9E27-3340D84C4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FAFE-A297-4327-8FE8-B99AFE15F00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A6537-398D-4BD3-ACED-08E34E0E1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4C4AB-444A-42D6-B250-F2AB4D8B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CF30-B986-4AC6-A0D7-116EC8C44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6437413-FC5E-42D6-A691-38E35EE12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85777"/>
              </p:ext>
            </p:extLst>
          </p:nvPr>
        </p:nvGraphicFramePr>
        <p:xfrm>
          <a:off x="901577" y="685635"/>
          <a:ext cx="2921740" cy="201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1740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nameag</a:t>
                      </a:r>
                      <a:r>
                        <a:rPr lang="fr-FR" sz="1600" dirty="0"/>
                        <a:t> : String</a:t>
                      </a:r>
                    </a:p>
                    <a:p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listJob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dirty="0" err="1"/>
                        <a:t>ArrayList</a:t>
                      </a:r>
                      <a:r>
                        <a:rPr lang="fr-FR" sz="1600" dirty="0"/>
                        <a:t> &lt;Job&gt;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AddNewJob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</a:t>
                      </a:r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DeleteOldJobs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</a:t>
                      </a:r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AnalyseJobs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endParaRPr lang="fr-FR" sz="1600" dirty="0"/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NewJob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C547938A-8EDF-489C-ACBA-48D4AAF21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94023"/>
              </p:ext>
            </p:extLst>
          </p:nvPr>
        </p:nvGraphicFramePr>
        <p:xfrm>
          <a:off x="7295966" y="929475"/>
          <a:ext cx="3603842" cy="1529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3842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namejob</a:t>
                      </a:r>
                      <a:r>
                        <a:rPr lang="fr-FR" sz="1600" dirty="0"/>
                        <a:t> : String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listJobSeekers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dirty="0" err="1"/>
                        <a:t>ArrayList</a:t>
                      </a:r>
                      <a:r>
                        <a:rPr lang="fr-FR" sz="1600" dirty="0"/>
                        <a:t> &lt;</a:t>
                      </a:r>
                      <a:r>
                        <a:rPr lang="fr-FR" sz="1600" dirty="0" err="1"/>
                        <a:t>JobSeekers</a:t>
                      </a:r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NewJobSeekers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r>
                        <a:rPr lang="fr-FR" sz="1600" dirty="0"/>
                        <a:t> </a:t>
                      </a:r>
                    </a:p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DeleteJobSeekers</a:t>
                      </a:r>
                      <a:r>
                        <a:rPr lang="fr-FR" sz="1600" dirty="0"/>
                        <a:t> () : </a:t>
                      </a:r>
                      <a:r>
                        <a:rPr lang="fr-FR" sz="1600" dirty="0" err="1"/>
                        <a:t>void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F512A6C-5906-44DD-BD32-5F19940E9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88368"/>
              </p:ext>
            </p:extLst>
          </p:nvPr>
        </p:nvGraphicFramePr>
        <p:xfrm>
          <a:off x="7714447" y="3751917"/>
          <a:ext cx="2760955" cy="229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955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Job </a:t>
                      </a:r>
                      <a:r>
                        <a:rPr lang="fr-FR" dirty="0" err="1"/>
                        <a:t>Seekers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name : String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email : String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phone : int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job : String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startDate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DateTime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currentstatus</a:t>
                      </a:r>
                      <a:r>
                        <a:rPr lang="en-US" sz="1600" dirty="0"/>
                        <a:t> : String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+ </a:t>
                      </a:r>
                      <a:r>
                        <a:rPr lang="fr-FR" sz="1600" dirty="0" err="1"/>
                        <a:t>toString</a:t>
                      </a:r>
                      <a:r>
                        <a:rPr lang="fr-FR" sz="1600" dirty="0"/>
                        <a:t> ()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  <p:sp>
        <p:nvSpPr>
          <p:cNvPr id="13" name="Organigramme : Décision 12">
            <a:extLst>
              <a:ext uri="{FF2B5EF4-FFF2-40B4-BE49-F238E27FC236}">
                <a16:creationId xmlns:a16="http://schemas.microsoft.com/office/drawing/2014/main" id="{9DAF0629-7E9A-4DFA-A825-6B243AB815F4}"/>
              </a:ext>
            </a:extLst>
          </p:cNvPr>
          <p:cNvSpPr/>
          <p:nvPr/>
        </p:nvSpPr>
        <p:spPr>
          <a:xfrm rot="5400000">
            <a:off x="8941044" y="2488147"/>
            <a:ext cx="307759" cy="24857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Décision 14">
            <a:extLst>
              <a:ext uri="{FF2B5EF4-FFF2-40B4-BE49-F238E27FC236}">
                <a16:creationId xmlns:a16="http://schemas.microsoft.com/office/drawing/2014/main" id="{A5A1E352-6DBA-44AA-A0EB-C419791F17F8}"/>
              </a:ext>
            </a:extLst>
          </p:cNvPr>
          <p:cNvSpPr/>
          <p:nvPr/>
        </p:nvSpPr>
        <p:spPr>
          <a:xfrm>
            <a:off x="3823317" y="1569727"/>
            <a:ext cx="307759" cy="24857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1C143E-848E-46F7-83FA-753A00B6AECB}"/>
              </a:ext>
            </a:extLst>
          </p:cNvPr>
          <p:cNvCxnSpPr>
            <a:stCxn id="13" idx="3"/>
            <a:endCxn id="10" idx="0"/>
          </p:cNvCxnSpPr>
          <p:nvPr/>
        </p:nvCxnSpPr>
        <p:spPr>
          <a:xfrm>
            <a:off x="9094923" y="2766314"/>
            <a:ext cx="1" cy="98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D5A2735-AECF-4AB7-9D59-ED8046881AEF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4131076" y="1694015"/>
            <a:ext cx="316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2BF9FDB3-B265-487E-B8B0-A8FE7D45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49836"/>
              </p:ext>
            </p:extLst>
          </p:nvPr>
        </p:nvGraphicFramePr>
        <p:xfrm>
          <a:off x="2051974" y="3586487"/>
          <a:ext cx="276095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0955">
                  <a:extLst>
                    <a:ext uri="{9D8B030D-6E8A-4147-A177-3AD203B41FA5}">
                      <a16:colId xmlns:a16="http://schemas.microsoft.com/office/drawing/2014/main" val="257432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- </a:t>
                      </a:r>
                      <a:r>
                        <a:rPr lang="fr-FR" sz="1600" dirty="0" err="1"/>
                        <a:t>listJob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dirty="0" err="1"/>
                        <a:t>ArrayList</a:t>
                      </a:r>
                      <a:r>
                        <a:rPr lang="fr-FR" sz="1600" dirty="0"/>
                        <a:t> &lt;Job&gt;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0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92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93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Duncan Bidaud</dc:creator>
  <cp:lastModifiedBy>Duncan Bidaud</cp:lastModifiedBy>
  <cp:revision>2</cp:revision>
  <dcterms:created xsi:type="dcterms:W3CDTF">2020-11-12T16:32:39Z</dcterms:created>
  <dcterms:modified xsi:type="dcterms:W3CDTF">2020-11-12T16:49:40Z</dcterms:modified>
</cp:coreProperties>
</file>