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a47260c56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a47260c56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a47260c56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a47260c56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a47260c56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a47260c56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toma media de cada pixel utilizando o kernel de tamanho definido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47260c56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a47260c56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a47260c56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a47260c56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a47260c56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a47260c5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a47260c56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a47260c56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a47260c56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a47260c56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a47260c5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a47260c5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a47260c56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a47260c56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SENAI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Jose Alexander Dueñas Salazar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311700" y="1212875"/>
            <a:ext cx="861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NDVI (Normalized Difference Vegetation Index)</a:t>
            </a:r>
            <a:r>
              <a:rPr lang="pt-BR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um índice de estado da vegetação e indica a produção primária (produção de clorofila) e umidade local por meio de um indicador numérico obtido por sensoriamento remoto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2837525" y="2070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NDVI = </a:t>
            </a:r>
            <a:r>
              <a:rPr lang="pt-BR" sz="1200">
                <a:solidFill>
                  <a:srgbClr val="1717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(NIR - R) / (NIR + R)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1840625" y="2794950"/>
            <a:ext cx="49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Landsat 8-9, NDVI = (Band 5 – Band 4) / (Band 5 + Band 4)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UNET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12" y="1100575"/>
            <a:ext cx="5293376" cy="36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7" y="1124575"/>
            <a:ext cx="8420126" cy="36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1911400"/>
            <a:ext cx="8839202" cy="164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80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74" y="810971"/>
            <a:ext cx="5899501" cy="17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0" l="704" r="0" t="0"/>
          <a:stretch/>
        </p:blipFill>
        <p:spPr>
          <a:xfrm>
            <a:off x="1690025" y="2731775"/>
            <a:ext cx="5940401" cy="17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71575" y="265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50" y="1219950"/>
            <a:ext cx="5575902" cy="161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038" y="2922025"/>
            <a:ext cx="5575921" cy="1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88" y="1152975"/>
            <a:ext cx="4975774" cy="32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00" y="1017800"/>
            <a:ext cx="478957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125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38" y="893175"/>
            <a:ext cx="350512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