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125.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117.xml"/>
  <Override ContentType="application/vnd.openxmlformats-officedocument.presentationml.notesSlide+xml" PartName="/ppt/notesSlides/notesSlide3.xml"/>
  <Override ContentType="application/vnd.openxmlformats-officedocument.presentationml.notesSlide+xml" PartName="/ppt/notesSlides/notesSlide91.xml"/>
  <Override ContentType="application/vnd.openxmlformats-officedocument.presentationml.notesSlide+xml" PartName="/ppt/notesSlides/notesSlide133.xml"/>
  <Override ContentType="application/vnd.openxmlformats-officedocument.presentationml.notesSlide+xml" PartName="/ppt/notesSlides/notesSlide109.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07.xml"/>
  <Override ContentType="application/vnd.openxmlformats-officedocument.presentationml.notesSlide+xml" PartName="/ppt/notesSlides/notesSlide143.xml"/>
  <Override ContentType="application/vnd.openxmlformats-officedocument.presentationml.notesSlide+xml" PartName="/ppt/notesSlides/notesSlide100.xml"/>
  <Override ContentType="application/vnd.openxmlformats-officedocument.presentationml.notesSlide+xml" PartName="/ppt/notesSlides/notesSlide4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77.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119.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105.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135.xml"/>
  <Override ContentType="application/vnd.openxmlformats-officedocument.presentationml.notesSlide+xml" PartName="/ppt/notesSlides/notesSlide137.xml"/>
  <Override ContentType="application/vnd.openxmlformats-officedocument.presentationml.notesSlide+xml" PartName="/ppt/notesSlides/notesSlide93.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141.xml"/>
  <Override ContentType="application/vnd.openxmlformats-officedocument.presentationml.notesSlide+xml" PartName="/ppt/notesSlides/notesSlide123.xml"/>
  <Override ContentType="application/vnd.openxmlformats-officedocument.presentationml.notesSlide+xml" PartName="/ppt/notesSlides/notesSlide110.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37.xml"/>
  <Override ContentType="application/vnd.openxmlformats-officedocument.presentationml.notesSlide+xml" PartName="/ppt/notesSlides/notesSlide138.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112.xml"/>
  <Override ContentType="application/vnd.openxmlformats-officedocument.presentationml.notesSlide+xml" PartName="/ppt/notesSlides/notesSlide103.xml"/>
  <Override ContentType="application/vnd.openxmlformats-officedocument.presentationml.notesSlide+xml" PartName="/ppt/notesSlides/notesSlide97.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89.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120.xml"/>
  <Override ContentType="application/vnd.openxmlformats-officedocument.presentationml.notesSlide+xml" PartName="/ppt/notesSlides/notesSlide20.xml"/>
  <Override ContentType="application/vnd.openxmlformats-officedocument.presentationml.notesSlide+xml" PartName="/ppt/notesSlides/notesSlide129.xml"/>
  <Override ContentType="application/vnd.openxmlformats-officedocument.presentationml.notesSlide+xml" PartName="/ppt/notesSlides/notesSlide60.xml"/>
  <Override ContentType="application/vnd.openxmlformats-officedocument.presentationml.notesSlide+xml" PartName="/ppt/notesSlides/notesSlide18.xml"/>
  <Override ContentType="application/vnd.openxmlformats-officedocument.presentationml.notesSlide+xml" PartName="/ppt/notesSlides/notesSlide144.xml"/>
  <Override ContentType="application/vnd.openxmlformats-officedocument.presentationml.notesSlide+xml" PartName="/ppt/notesSlides/notesSlide48.xml"/>
  <Override ContentType="application/vnd.openxmlformats-officedocument.presentationml.notesSlide+xml" PartName="/ppt/notesSlides/notesSlide131.xml"/>
  <Override ContentType="application/vnd.openxmlformats-officedocument.presentationml.notesSlide+xml" PartName="/ppt/notesSlides/notesSlide127.xml"/>
  <Override ContentType="application/vnd.openxmlformats-officedocument.presentationml.notesSlide+xml" PartName="/ppt/notesSlides/notesSlide114.xml"/>
  <Override ContentType="application/vnd.openxmlformats-officedocument.presentationml.notesSlide+xml" PartName="/ppt/notesSlides/notesSlide101.xml"/>
  <Override ContentType="application/vnd.openxmlformats-officedocument.presentationml.notesSlide+xml" PartName="/ppt/notesSlides/notesSlide95.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1.xml"/>
  <Override ContentType="application/vnd.openxmlformats-officedocument.presentationml.notesSlide+xml" PartName="/ppt/notesSlides/notesSlide92.xml"/>
  <Override ContentType="application/vnd.openxmlformats-officedocument.presentationml.notesSlide+xml" PartName="/ppt/notesSlides/notesSlide142.xml"/>
  <Override ContentType="application/vnd.openxmlformats-officedocument.presentationml.notesSlide+xml" PartName="/ppt/notesSlides/notesSlide84.xml"/>
  <Override ContentType="application/vnd.openxmlformats-officedocument.presentationml.notesSlide+xml" PartName="/ppt/notesSlides/notesSlide116.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24.xml"/>
  <Override ContentType="application/vnd.openxmlformats-officedocument.presentationml.notesSlide+xml" PartName="/ppt/notesSlides/notesSlide126.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82.xml"/>
  <Override ContentType="application/vnd.openxmlformats-officedocument.presentationml.notesSlide+xml" PartName="/ppt/notesSlides/notesSlide94.xml"/>
  <Override ContentType="application/vnd.openxmlformats-officedocument.presentationml.notesSlide+xml" PartName="/ppt/notesSlides/notesSlide51.xml"/>
  <Override ContentType="application/vnd.openxmlformats-officedocument.presentationml.notesSlide+xml" PartName="/ppt/notesSlides/notesSlide108.xml"/>
  <Override ContentType="application/vnd.openxmlformats-officedocument.presentationml.notesSlide+xml" PartName="/ppt/notesSlides/notesSlide90.xml"/>
  <Override ContentType="application/vnd.openxmlformats-officedocument.presentationml.notesSlide+xml" PartName="/ppt/notesSlides/notesSlide1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106.xml"/>
  <Override ContentType="application/vnd.openxmlformats-officedocument.presentationml.notesSlide+xml" PartName="/ppt/notesSlides/notesSlide99.xml"/>
  <Override ContentType="application/vnd.openxmlformats-officedocument.presentationml.notesSlide+xml" PartName="/ppt/notesSlides/notesSlide56.xml"/>
  <Override ContentType="application/vnd.openxmlformats-officedocument.presentationml.notesSlide+xml" PartName="/ppt/notesSlides/notesSlide122.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118.xml"/>
  <Override ContentType="application/vnd.openxmlformats-officedocument.presentationml.notesSlide+xml" PartName="/ppt/notesSlides/notesSlide74.xml"/>
  <Override ContentType="application/vnd.openxmlformats-officedocument.presentationml.notesSlide+xml" PartName="/ppt/notesSlides/notesSlide58.xml"/>
  <Override ContentType="application/vnd.openxmlformats-officedocument.presentationml.notesSlide+xml" PartName="/ppt/notesSlides/notesSlide140.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136.xml"/>
  <Override ContentType="application/vnd.openxmlformats-officedocument.presentationml.notesSlide+xml" PartName="/ppt/notesSlides/notesSlide2.xml"/>
  <Override ContentType="application/vnd.openxmlformats-officedocument.presentationml.notesSlide+xml" PartName="/ppt/notesSlides/notesSlide62.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28.xml"/>
  <Override ContentType="application/vnd.openxmlformats-officedocument.presentationml.notesSlide+xml" PartName="/ppt/notesSlides/notesSlide111.xml"/>
  <Override ContentType="application/vnd.openxmlformats-officedocument.presentationml.notesSlide+xml" PartName="/ppt/notesSlides/notesSlide139.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113.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98.xml"/>
  <Override ContentType="application/vnd.openxmlformats-officedocument.presentationml.notesSlide+xml" PartName="/ppt/notesSlides/notesSlide104.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3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21.xml"/>
  <Override ContentType="application/vnd.openxmlformats-officedocument.presentationml.notesSlide+xml" PartName="/ppt/notesSlides/notesSlide6.xml"/>
  <Override ContentType="application/vnd.openxmlformats-officedocument.presentationml.notesSlide+xml" PartName="/ppt/notesSlides/notesSlide128.xml"/>
  <Override ContentType="application/vnd.openxmlformats-officedocument.presentationml.notesSlide+xml" PartName="/ppt/notesSlides/notesSlide79.xml"/>
  <Override ContentType="application/vnd.openxmlformats-officedocument.presentationml.notesSlide+xml" PartName="/ppt/notesSlides/notesSlide132.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45.xml"/>
  <Override ContentType="application/vnd.openxmlformats-officedocument.presentationml.notesSlide+xml" PartName="/ppt/notesSlides/notesSlide96.xml"/>
  <Override ContentType="application/vnd.openxmlformats-officedocument.presentationml.notesSlide+xml" PartName="/ppt/notesSlides/notesSlide102.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115.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121.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105.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138.xml"/>
  <Override ContentType="application/vnd.openxmlformats-officedocument.presentationml.slide+xml" PartName="/ppt/slides/slide25.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13.xml"/>
  <Override ContentType="application/vnd.openxmlformats-officedocument.presentationml.slide+xml" PartName="/ppt/slides/slide68.xml"/>
  <Override ContentType="application/vnd.openxmlformats-officedocument.presentationml.slide+xml" PartName="/ppt/slides/slide94.xml"/>
  <Override ContentType="application/vnd.openxmlformats-officedocument.presentationml.slide+xml" PartName="/ppt/slides/slide84.xml"/>
  <Override ContentType="application/vnd.openxmlformats-officedocument.presentationml.slide+xml" PartName="/ppt/slides/slide107.xml"/>
  <Override ContentType="application/vnd.openxmlformats-officedocument.presentationml.slide+xml" PartName="/ppt/slides/slide37.xml"/>
  <Override ContentType="application/vnd.openxmlformats-officedocument.presentationml.slide+xml" PartName="/ppt/slides/slide123.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136.xml"/>
  <Override ContentType="application/vnd.openxmlformats-officedocument.presentationml.slide+xml" PartName="/ppt/slides/slide10.xml"/>
  <Override ContentType="application/vnd.openxmlformats-officedocument.presentationml.slide+xml" PartName="/ppt/slides/slide111.xml"/>
  <Override ContentType="application/vnd.openxmlformats-officedocument.presentationml.slide+xml" PartName="/ppt/slides/slide53.xml"/>
  <Override ContentType="application/vnd.openxmlformats-officedocument.presentationml.slide+xml" PartName="/ppt/slides/slide141.xml"/>
  <Override ContentType="application/vnd.openxmlformats-officedocument.presentationml.slide+xml" PartName="/ppt/slides/slide96.xml"/>
  <Override ContentType="application/vnd.openxmlformats-officedocument.presentationml.slide+xml" PartName="/ppt/slides/slide48.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18.xml"/>
  <Override ContentType="application/vnd.openxmlformats-officedocument.presentationml.slide+xml" PartName="/ppt/slides/slide142.xml"/>
  <Override ContentType="application/vnd.openxmlformats-officedocument.presentationml.slide+xml" PartName="/ppt/slides/slide12.xml"/>
  <Override ContentType="application/vnd.openxmlformats-officedocument.presentationml.slide+xml" PartName="/ppt/slides/slide108.xml"/>
  <Override ContentType="application/vnd.openxmlformats-officedocument.presentationml.slide+xml" PartName="/ppt/slides/slide98.xml"/>
  <Override ContentType="application/vnd.openxmlformats-officedocument.presentationml.slide+xml" PartName="/ppt/slides/slide125.xml"/>
  <Override ContentType="application/vnd.openxmlformats-officedocument.presentationml.slide+xml" PartName="/ppt/slides/slide72.xml"/>
  <Override ContentType="application/vnd.openxmlformats-officedocument.presentationml.slide+xml" PartName="/ppt/slides/slide135.xml"/>
  <Override ContentType="application/vnd.openxmlformats-officedocument.presentationml.slide+xml" PartName="/ppt/slides/slide20.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76.xml"/>
  <Override ContentType="application/vnd.openxmlformats-officedocument.presentationml.slide+xml" PartName="/ppt/slides/slide129.xml"/>
  <Override ContentType="application/vnd.openxmlformats-officedocument.presentationml.slide+xml" PartName="/ppt/slides/slide63.xml"/>
  <Override ContentType="application/vnd.openxmlformats-officedocument.presentationml.slide+xml" PartName="/ppt/slides/slide131.xml"/>
  <Override ContentType="application/vnd.openxmlformats-officedocument.presentationml.slide+xml" PartName="/ppt/slides/slide93.xml"/>
  <Override ContentType="application/vnd.openxmlformats-officedocument.presentationml.slide+xml" PartName="/ppt/slides/slide101.xml"/>
  <Override ContentType="application/vnd.openxmlformats-officedocument.presentationml.slide+xml" PartName="/ppt/slides/slide116.xml"/>
  <Override ContentType="application/vnd.openxmlformats-officedocument.presentationml.slide+xml" PartName="/ppt/slides/slide144.xml"/>
  <Override ContentType="application/vnd.openxmlformats-officedocument.presentationml.slide+xml" PartName="/ppt/slides/slide80.xml"/>
  <Override ContentType="application/vnd.openxmlformats-officedocument.presentationml.slide+xml" PartName="/ppt/slides/slide103.xml"/>
  <Override ContentType="application/vnd.openxmlformats-officedocument.presentationml.slide+xml" PartName="/ppt/slides/slide61.xml"/>
  <Override ContentType="application/vnd.openxmlformats-officedocument.presentationml.slide+xml" PartName="/ppt/slides/slide133.xml"/>
  <Override ContentType="application/vnd.openxmlformats-officedocument.presentationml.slide+xml" PartName="/ppt/slides/slide91.xml"/>
  <Override ContentType="application/vnd.openxmlformats-officedocument.presentationml.slide+xml" PartName="/ppt/slides/slide114.xml"/>
  <Override ContentType="application/vnd.openxmlformats-officedocument.presentationml.slide+xml" PartName="/ppt/slides/slide31.xml"/>
  <Override ContentType="application/vnd.openxmlformats-officedocument.presentationml.slide+xml" PartName="/ppt/slides/slide127.xml"/>
  <Override ContentType="application/vnd.openxmlformats-officedocument.presentationml.slide+xml" PartName="/ppt/slides/slide120.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39.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12.xml"/>
  <Override ContentType="application/vnd.openxmlformats-officedocument.presentationml.slide+xml" PartName="/ppt/slides/slide9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122.xml"/>
  <Override ContentType="application/vnd.openxmlformats-officedocument.presentationml.slide+xml" PartName="/ppt/slides/slide130.xml"/>
  <Override ContentType="application/vnd.openxmlformats-officedocument.presentationml.slide+xml" PartName="/ppt/slides/slide16.xml"/>
  <Override ContentType="application/vnd.openxmlformats-officedocument.presentationml.slide+xml" PartName="/ppt/slides/slide104.xml"/>
  <Override ContentType="application/vnd.openxmlformats-officedocument.presentationml.slide+xml" PartName="/ppt/slides/slide24.xml"/>
  <Override ContentType="application/vnd.openxmlformats-officedocument.presentationml.slide+xml" PartName="/ppt/slides/slide97.xml"/>
  <Override ContentType="application/vnd.openxmlformats-officedocument.presentationml.slide+xml" PartName="/ppt/slides/slide140.xml"/>
  <Override ContentType="application/vnd.openxmlformats-officedocument.presentationml.slide+xml" PartName="/ppt/slides/slide11.xml"/>
  <Override ContentType="application/vnd.openxmlformats-officedocument.presentationml.slide+xml" PartName="/ppt/slides/slide137.xml"/>
  <Override ContentType="application/vnd.openxmlformats-officedocument.presentationml.slide+xml" PartName="/ppt/slides/slide110.xml"/>
  <Override ContentType="application/vnd.openxmlformats-officedocument.presentationml.slide+xml" PartName="/ppt/slides/slide6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79.xml"/>
  <Override ContentType="application/vnd.openxmlformats-officedocument.presentationml.slide+xml" PartName="/ppt/slides/slide49.xml"/>
  <Override ContentType="application/vnd.openxmlformats-officedocument.presentationml.slide+xml" PartName="/ppt/slides/slide124.xml"/>
  <Override ContentType="application/vnd.openxmlformats-officedocument.presentationml.slide+xml" PartName="/ppt/slides/slide83.xml"/>
  <Override ContentType="application/vnd.openxmlformats-officedocument.presentationml.slide+xml" PartName="/ppt/slides/slide106.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119.xml"/>
  <Override ContentType="application/vnd.openxmlformats-officedocument.presentationml.slide+xml" PartName="/ppt/slides/slide40.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126.xml"/>
  <Override ContentType="application/vnd.openxmlformats-officedocument.presentationml.slide+xml" PartName="/ppt/slides/slide109.xml"/>
  <Override ContentType="application/vnd.openxmlformats-officedocument.presentationml.slide+xml" PartName="/ppt/slides/slide134.xml"/>
  <Override ContentType="application/vnd.openxmlformats-officedocument.presentationml.slide+xml" PartName="/ppt/slides/slide99.xml"/>
  <Override ContentType="application/vnd.openxmlformats-officedocument.presentationml.slide+xml" PartName="/ppt/slides/slide3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47.xml"/>
  <Override ContentType="application/vnd.openxmlformats-officedocument.presentationml.slide+xml" PartName="/ppt/slides/slide21.xml"/>
  <Override ContentType="application/vnd.openxmlformats-officedocument.presentationml.slide+xml" PartName="/ppt/slides/slide100.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143.xml"/>
  <Override ContentType="application/vnd.openxmlformats-officedocument.presentationml.slide+xml" PartName="/ppt/slides/slide117.xml"/>
  <Override ContentType="application/vnd.openxmlformats-officedocument.presentationml.slide+xml" PartName="/ppt/slides/slide145.xml"/>
  <Override ContentType="application/vnd.openxmlformats-officedocument.presentationml.slide+xml" PartName="/ppt/slides/slide132.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88.xml"/>
  <Override ContentType="application/vnd.openxmlformats-officedocument.presentationml.slide+xml" PartName="/ppt/slides/slide128.xml"/>
  <Override ContentType="application/vnd.openxmlformats-officedocument.presentationml.slide+xml" PartName="/ppt/slides/slide92.xml"/>
  <Override ContentType="application/vnd.openxmlformats-officedocument.presentationml.slide+xml" PartName="/ppt/slides/slide115.xml"/>
  <Override ContentType="application/vnd.openxmlformats-officedocument.presentationml.slide+xml" PartName="/ppt/slides/slide10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 id="331" r:id="rId81"/>
    <p:sldId id="332" r:id="rId82"/>
    <p:sldId id="333" r:id="rId83"/>
    <p:sldId id="334" r:id="rId84"/>
    <p:sldId id="335" r:id="rId85"/>
    <p:sldId id="336" r:id="rId86"/>
    <p:sldId id="337" r:id="rId87"/>
    <p:sldId id="338" r:id="rId88"/>
    <p:sldId id="339" r:id="rId89"/>
    <p:sldId id="340" r:id="rId90"/>
    <p:sldId id="341" r:id="rId91"/>
    <p:sldId id="342" r:id="rId92"/>
    <p:sldId id="343" r:id="rId93"/>
    <p:sldId id="344" r:id="rId94"/>
    <p:sldId id="345" r:id="rId95"/>
    <p:sldId id="346" r:id="rId96"/>
    <p:sldId id="347" r:id="rId97"/>
    <p:sldId id="348" r:id="rId98"/>
    <p:sldId id="349" r:id="rId99"/>
    <p:sldId id="350" r:id="rId100"/>
    <p:sldId id="351" r:id="rId101"/>
    <p:sldId id="352" r:id="rId102"/>
    <p:sldId id="353" r:id="rId103"/>
    <p:sldId id="354" r:id="rId104"/>
    <p:sldId id="355" r:id="rId105"/>
    <p:sldId id="356" r:id="rId106"/>
    <p:sldId id="357" r:id="rId107"/>
    <p:sldId id="358" r:id="rId108"/>
    <p:sldId id="359" r:id="rId109"/>
    <p:sldId id="360" r:id="rId110"/>
    <p:sldId id="361" r:id="rId111"/>
    <p:sldId id="362" r:id="rId112"/>
    <p:sldId id="363" r:id="rId113"/>
    <p:sldId id="364" r:id="rId114"/>
    <p:sldId id="365" r:id="rId115"/>
    <p:sldId id="366" r:id="rId116"/>
    <p:sldId id="367" r:id="rId117"/>
    <p:sldId id="368" r:id="rId118"/>
    <p:sldId id="369" r:id="rId119"/>
    <p:sldId id="370" r:id="rId120"/>
    <p:sldId id="371" r:id="rId121"/>
    <p:sldId id="372" r:id="rId122"/>
    <p:sldId id="373" r:id="rId123"/>
    <p:sldId id="374" r:id="rId124"/>
    <p:sldId id="375" r:id="rId125"/>
    <p:sldId id="376" r:id="rId126"/>
    <p:sldId id="377" r:id="rId127"/>
    <p:sldId id="378" r:id="rId128"/>
    <p:sldId id="379" r:id="rId129"/>
    <p:sldId id="380" r:id="rId130"/>
    <p:sldId id="381" r:id="rId131"/>
    <p:sldId id="382" r:id="rId132"/>
    <p:sldId id="383" r:id="rId133"/>
    <p:sldId id="384" r:id="rId134"/>
    <p:sldId id="385" r:id="rId135"/>
    <p:sldId id="386" r:id="rId136"/>
    <p:sldId id="387" r:id="rId137"/>
    <p:sldId id="388" r:id="rId138"/>
    <p:sldId id="389" r:id="rId139"/>
    <p:sldId id="390" r:id="rId140"/>
    <p:sldId id="391" r:id="rId141"/>
    <p:sldId id="392" r:id="rId142"/>
    <p:sldId id="393" r:id="rId143"/>
    <p:sldId id="394" r:id="rId144"/>
    <p:sldId id="395" r:id="rId145"/>
    <p:sldId id="396" r:id="rId146"/>
    <p:sldId id="397" r:id="rId147"/>
    <p:sldId id="398" r:id="rId148"/>
    <p:sldId id="399" r:id="rId149"/>
    <p:sldId id="400" r:id="rId150"/>
  </p:sldIdLst>
  <p:sldSz cy="6858000" cx="9144000"/>
  <p:notesSz cx="6858000" cy="9144000"/>
  <p:embeddedFontLst>
    <p:embeddedFont>
      <p:font typeface="Roboto Condensed"/>
      <p:regular r:id="rId151"/>
      <p:bold r:id="rId152"/>
      <p:italic r:id="rId153"/>
      <p:boldItalic r:id="rId15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AB29D69-72AA-40C5-8F3D-68731237FED1}">
  <a:tblStyle styleId="{1AB29D69-72AA-40C5-8F3D-68731237FED1}" styleName="Table_0">
    <a:wholeTbl>
      <a:tcTxStyle>
        <a:font>
          <a:latin typeface="Arial"/>
          <a:ea typeface="Arial"/>
          <a:cs typeface="Arial"/>
        </a:font>
        <a:srgbClr val="000000"/>
      </a:tcTxStyle>
      <a:tcStyle>
        <a:tcBdr>
          <a:left>
            <a:ln cap="flat" cmpd="sng" w="9525">
              <a:solidFill>
                <a:srgbClr val="000000"/>
              </a:solidFill>
              <a:prstDash val="solid"/>
              <a:round/>
              <a:headEnd len="sm" w="sm" type="none"/>
              <a:tailEnd len="sm" w="sm" type="none"/>
            </a:ln>
          </a:left>
          <a:right>
            <a:ln cap="flat" cmpd="sng" w="9525">
              <a:solidFill>
                <a:srgbClr val="000000"/>
              </a:solidFill>
              <a:prstDash val="solid"/>
              <a:round/>
              <a:headEnd len="sm" w="sm" type="none"/>
              <a:tailEnd len="sm" w="sm" type="none"/>
            </a:ln>
          </a:right>
          <a:top>
            <a:ln cap="flat" cmpd="sng" w="9525">
              <a:solidFill>
                <a:srgbClr val="000000"/>
              </a:solidFill>
              <a:prstDash val="solid"/>
              <a:round/>
              <a:headEnd len="sm" w="sm" type="none"/>
              <a:tailEnd len="sm" w="sm" type="none"/>
            </a:ln>
          </a:top>
          <a:bottom>
            <a:ln cap="flat" cmpd="sng" w="9525">
              <a:solidFill>
                <a:srgbClr val="000000"/>
              </a:solidFill>
              <a:prstDash val="solid"/>
              <a:round/>
              <a:headEnd len="sm" w="sm" type="none"/>
              <a:tailEnd len="sm" w="sm" type="none"/>
            </a:ln>
          </a:bottom>
          <a:insideH>
            <a:ln cap="flat" cmpd="sng" w="9525">
              <a:solidFill>
                <a:srgbClr val="000000"/>
              </a:solidFill>
              <a:prstDash val="solid"/>
              <a:round/>
              <a:headEnd len="sm" w="sm" type="none"/>
              <a:tailEnd len="sm" w="sm" type="none"/>
            </a:ln>
          </a:insideH>
          <a:insideV>
            <a:ln cap="flat" cmpd="sng" w="9525">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07" Type="http://schemas.openxmlformats.org/officeDocument/2006/relationships/slide" Target="slides/slide102.xml"/><Relationship Id="rId106" Type="http://schemas.openxmlformats.org/officeDocument/2006/relationships/slide" Target="slides/slide101.xml"/><Relationship Id="rId105" Type="http://schemas.openxmlformats.org/officeDocument/2006/relationships/slide" Target="slides/slide100.xml"/><Relationship Id="rId104" Type="http://schemas.openxmlformats.org/officeDocument/2006/relationships/slide" Target="slides/slide99.xml"/><Relationship Id="rId109" Type="http://schemas.openxmlformats.org/officeDocument/2006/relationships/slide" Target="slides/slide104.xml"/><Relationship Id="rId108" Type="http://schemas.openxmlformats.org/officeDocument/2006/relationships/slide" Target="slides/slide103.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103" Type="http://schemas.openxmlformats.org/officeDocument/2006/relationships/slide" Target="slides/slide98.xml"/><Relationship Id="rId102" Type="http://schemas.openxmlformats.org/officeDocument/2006/relationships/slide" Target="slides/slide97.xml"/><Relationship Id="rId101" Type="http://schemas.openxmlformats.org/officeDocument/2006/relationships/slide" Target="slides/slide96.xml"/><Relationship Id="rId100" Type="http://schemas.openxmlformats.org/officeDocument/2006/relationships/slide" Target="slides/slide95.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29" Type="http://schemas.openxmlformats.org/officeDocument/2006/relationships/slide" Target="slides/slide124.xml"/><Relationship Id="rId128" Type="http://schemas.openxmlformats.org/officeDocument/2006/relationships/slide" Target="slides/slide123.xml"/><Relationship Id="rId127" Type="http://schemas.openxmlformats.org/officeDocument/2006/relationships/slide" Target="slides/slide122.xml"/><Relationship Id="rId126" Type="http://schemas.openxmlformats.org/officeDocument/2006/relationships/slide" Target="slides/slide121.xml"/><Relationship Id="rId26" Type="http://schemas.openxmlformats.org/officeDocument/2006/relationships/slide" Target="slides/slide21.xml"/><Relationship Id="rId121" Type="http://schemas.openxmlformats.org/officeDocument/2006/relationships/slide" Target="slides/slide116.xml"/><Relationship Id="rId25" Type="http://schemas.openxmlformats.org/officeDocument/2006/relationships/slide" Target="slides/slide20.xml"/><Relationship Id="rId120" Type="http://schemas.openxmlformats.org/officeDocument/2006/relationships/slide" Target="slides/slide115.xml"/><Relationship Id="rId28" Type="http://schemas.openxmlformats.org/officeDocument/2006/relationships/slide" Target="slides/slide23.xml"/><Relationship Id="rId27" Type="http://schemas.openxmlformats.org/officeDocument/2006/relationships/slide" Target="slides/slide22.xml"/><Relationship Id="rId125" Type="http://schemas.openxmlformats.org/officeDocument/2006/relationships/slide" Target="slides/slide120.xml"/><Relationship Id="rId29" Type="http://schemas.openxmlformats.org/officeDocument/2006/relationships/slide" Target="slides/slide24.xml"/><Relationship Id="rId124" Type="http://schemas.openxmlformats.org/officeDocument/2006/relationships/slide" Target="slides/slide119.xml"/><Relationship Id="rId123" Type="http://schemas.openxmlformats.org/officeDocument/2006/relationships/slide" Target="slides/slide118.xml"/><Relationship Id="rId122" Type="http://schemas.openxmlformats.org/officeDocument/2006/relationships/slide" Target="slides/slide117.xml"/><Relationship Id="rId95" Type="http://schemas.openxmlformats.org/officeDocument/2006/relationships/slide" Target="slides/slide90.xml"/><Relationship Id="rId94" Type="http://schemas.openxmlformats.org/officeDocument/2006/relationships/slide" Target="slides/slide89.xml"/><Relationship Id="rId97" Type="http://schemas.openxmlformats.org/officeDocument/2006/relationships/slide" Target="slides/slide92.xml"/><Relationship Id="rId96" Type="http://schemas.openxmlformats.org/officeDocument/2006/relationships/slide" Target="slides/slide91.xml"/><Relationship Id="rId11" Type="http://schemas.openxmlformats.org/officeDocument/2006/relationships/slide" Target="slides/slide6.xml"/><Relationship Id="rId99" Type="http://schemas.openxmlformats.org/officeDocument/2006/relationships/slide" Target="slides/slide94.xml"/><Relationship Id="rId10" Type="http://schemas.openxmlformats.org/officeDocument/2006/relationships/slide" Target="slides/slide5.xml"/><Relationship Id="rId98" Type="http://schemas.openxmlformats.org/officeDocument/2006/relationships/slide" Target="slides/slide93.xml"/><Relationship Id="rId13" Type="http://schemas.openxmlformats.org/officeDocument/2006/relationships/slide" Target="slides/slide8.xml"/><Relationship Id="rId12" Type="http://schemas.openxmlformats.org/officeDocument/2006/relationships/slide" Target="slides/slide7.xml"/><Relationship Id="rId91" Type="http://schemas.openxmlformats.org/officeDocument/2006/relationships/slide" Target="slides/slide86.xml"/><Relationship Id="rId90" Type="http://schemas.openxmlformats.org/officeDocument/2006/relationships/slide" Target="slides/slide85.xml"/><Relationship Id="rId93" Type="http://schemas.openxmlformats.org/officeDocument/2006/relationships/slide" Target="slides/slide88.xml"/><Relationship Id="rId92" Type="http://schemas.openxmlformats.org/officeDocument/2006/relationships/slide" Target="slides/slide87.xml"/><Relationship Id="rId118" Type="http://schemas.openxmlformats.org/officeDocument/2006/relationships/slide" Target="slides/slide113.xml"/><Relationship Id="rId117" Type="http://schemas.openxmlformats.org/officeDocument/2006/relationships/slide" Target="slides/slide112.xml"/><Relationship Id="rId116" Type="http://schemas.openxmlformats.org/officeDocument/2006/relationships/slide" Target="slides/slide111.xml"/><Relationship Id="rId115" Type="http://schemas.openxmlformats.org/officeDocument/2006/relationships/slide" Target="slides/slide110.xml"/><Relationship Id="rId119" Type="http://schemas.openxmlformats.org/officeDocument/2006/relationships/slide" Target="slides/slide114.xml"/><Relationship Id="rId15" Type="http://schemas.openxmlformats.org/officeDocument/2006/relationships/slide" Target="slides/slide10.xml"/><Relationship Id="rId110" Type="http://schemas.openxmlformats.org/officeDocument/2006/relationships/slide" Target="slides/slide105.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14" Type="http://schemas.openxmlformats.org/officeDocument/2006/relationships/slide" Target="slides/slide109.xml"/><Relationship Id="rId18" Type="http://schemas.openxmlformats.org/officeDocument/2006/relationships/slide" Target="slides/slide13.xml"/><Relationship Id="rId113" Type="http://schemas.openxmlformats.org/officeDocument/2006/relationships/slide" Target="slides/slide108.xml"/><Relationship Id="rId112" Type="http://schemas.openxmlformats.org/officeDocument/2006/relationships/slide" Target="slides/slide107.xml"/><Relationship Id="rId111" Type="http://schemas.openxmlformats.org/officeDocument/2006/relationships/slide" Target="slides/slide106.xml"/><Relationship Id="rId84" Type="http://schemas.openxmlformats.org/officeDocument/2006/relationships/slide" Target="slides/slide79.xml"/><Relationship Id="rId83" Type="http://schemas.openxmlformats.org/officeDocument/2006/relationships/slide" Target="slides/slide78.xml"/><Relationship Id="rId86" Type="http://schemas.openxmlformats.org/officeDocument/2006/relationships/slide" Target="slides/slide81.xml"/><Relationship Id="rId85" Type="http://schemas.openxmlformats.org/officeDocument/2006/relationships/slide" Target="slides/slide80.xml"/><Relationship Id="rId88" Type="http://schemas.openxmlformats.org/officeDocument/2006/relationships/slide" Target="slides/slide83.xml"/><Relationship Id="rId150" Type="http://schemas.openxmlformats.org/officeDocument/2006/relationships/slide" Target="slides/slide145.xml"/><Relationship Id="rId87" Type="http://schemas.openxmlformats.org/officeDocument/2006/relationships/slide" Target="slides/slide82.xml"/><Relationship Id="rId89" Type="http://schemas.openxmlformats.org/officeDocument/2006/relationships/slide" Target="slides/slide84.xml"/><Relationship Id="rId80" Type="http://schemas.openxmlformats.org/officeDocument/2006/relationships/slide" Target="slides/slide75.xml"/><Relationship Id="rId82" Type="http://schemas.openxmlformats.org/officeDocument/2006/relationships/slide" Target="slides/slide77.xml"/><Relationship Id="rId81" Type="http://schemas.openxmlformats.org/officeDocument/2006/relationships/slide" Target="slides/slide76.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149" Type="http://schemas.openxmlformats.org/officeDocument/2006/relationships/slide" Target="slides/slide144.xml"/><Relationship Id="rId4" Type="http://schemas.openxmlformats.org/officeDocument/2006/relationships/slideMaster" Target="slideMasters/slideMaster1.xml"/><Relationship Id="rId148" Type="http://schemas.openxmlformats.org/officeDocument/2006/relationships/slide" Target="slides/slide143.xml"/><Relationship Id="rId9" Type="http://schemas.openxmlformats.org/officeDocument/2006/relationships/slide" Target="slides/slide4.xml"/><Relationship Id="rId143" Type="http://schemas.openxmlformats.org/officeDocument/2006/relationships/slide" Target="slides/slide138.xml"/><Relationship Id="rId142" Type="http://schemas.openxmlformats.org/officeDocument/2006/relationships/slide" Target="slides/slide137.xml"/><Relationship Id="rId141" Type="http://schemas.openxmlformats.org/officeDocument/2006/relationships/slide" Target="slides/slide136.xml"/><Relationship Id="rId140" Type="http://schemas.openxmlformats.org/officeDocument/2006/relationships/slide" Target="slides/slide135.xml"/><Relationship Id="rId5" Type="http://schemas.openxmlformats.org/officeDocument/2006/relationships/notesMaster" Target="notesMasters/notesMaster1.xml"/><Relationship Id="rId147" Type="http://schemas.openxmlformats.org/officeDocument/2006/relationships/slide" Target="slides/slide142.xml"/><Relationship Id="rId6" Type="http://schemas.openxmlformats.org/officeDocument/2006/relationships/slide" Target="slides/slide1.xml"/><Relationship Id="rId146" Type="http://schemas.openxmlformats.org/officeDocument/2006/relationships/slide" Target="slides/slide141.xml"/><Relationship Id="rId7" Type="http://schemas.openxmlformats.org/officeDocument/2006/relationships/slide" Target="slides/slide2.xml"/><Relationship Id="rId145" Type="http://schemas.openxmlformats.org/officeDocument/2006/relationships/slide" Target="slides/slide140.xml"/><Relationship Id="rId8" Type="http://schemas.openxmlformats.org/officeDocument/2006/relationships/slide" Target="slides/slide3.xml"/><Relationship Id="rId144" Type="http://schemas.openxmlformats.org/officeDocument/2006/relationships/slide" Target="slides/slide139.xml"/><Relationship Id="rId73" Type="http://schemas.openxmlformats.org/officeDocument/2006/relationships/slide" Target="slides/slide68.xml"/><Relationship Id="rId72" Type="http://schemas.openxmlformats.org/officeDocument/2006/relationships/slide" Target="slides/slide67.xml"/><Relationship Id="rId75" Type="http://schemas.openxmlformats.org/officeDocument/2006/relationships/slide" Target="slides/slide70.xml"/><Relationship Id="rId74" Type="http://schemas.openxmlformats.org/officeDocument/2006/relationships/slide" Target="slides/slide69.xml"/><Relationship Id="rId77" Type="http://schemas.openxmlformats.org/officeDocument/2006/relationships/slide" Target="slides/slide72.xml"/><Relationship Id="rId76" Type="http://schemas.openxmlformats.org/officeDocument/2006/relationships/slide" Target="slides/slide71.xml"/><Relationship Id="rId79" Type="http://schemas.openxmlformats.org/officeDocument/2006/relationships/slide" Target="slides/slide74.xml"/><Relationship Id="rId78" Type="http://schemas.openxmlformats.org/officeDocument/2006/relationships/slide" Target="slides/slide73.xml"/><Relationship Id="rId71" Type="http://schemas.openxmlformats.org/officeDocument/2006/relationships/slide" Target="slides/slide66.xml"/><Relationship Id="rId70" Type="http://schemas.openxmlformats.org/officeDocument/2006/relationships/slide" Target="slides/slide65.xml"/><Relationship Id="rId139" Type="http://schemas.openxmlformats.org/officeDocument/2006/relationships/slide" Target="slides/slide134.xml"/><Relationship Id="rId138" Type="http://schemas.openxmlformats.org/officeDocument/2006/relationships/slide" Target="slides/slide133.xml"/><Relationship Id="rId137" Type="http://schemas.openxmlformats.org/officeDocument/2006/relationships/slide" Target="slides/slide132.xml"/><Relationship Id="rId132" Type="http://schemas.openxmlformats.org/officeDocument/2006/relationships/slide" Target="slides/slide127.xml"/><Relationship Id="rId131" Type="http://schemas.openxmlformats.org/officeDocument/2006/relationships/slide" Target="slides/slide126.xml"/><Relationship Id="rId130" Type="http://schemas.openxmlformats.org/officeDocument/2006/relationships/slide" Target="slides/slide125.xml"/><Relationship Id="rId136" Type="http://schemas.openxmlformats.org/officeDocument/2006/relationships/slide" Target="slides/slide131.xml"/><Relationship Id="rId135" Type="http://schemas.openxmlformats.org/officeDocument/2006/relationships/slide" Target="slides/slide130.xml"/><Relationship Id="rId134" Type="http://schemas.openxmlformats.org/officeDocument/2006/relationships/slide" Target="slides/slide129.xml"/><Relationship Id="rId133" Type="http://schemas.openxmlformats.org/officeDocument/2006/relationships/slide" Target="slides/slide128.xml"/><Relationship Id="rId62" Type="http://schemas.openxmlformats.org/officeDocument/2006/relationships/slide" Target="slides/slide57.xml"/><Relationship Id="rId61" Type="http://schemas.openxmlformats.org/officeDocument/2006/relationships/slide" Target="slides/slide56.xml"/><Relationship Id="rId64" Type="http://schemas.openxmlformats.org/officeDocument/2006/relationships/slide" Target="slides/slide59.xml"/><Relationship Id="rId63" Type="http://schemas.openxmlformats.org/officeDocument/2006/relationships/slide" Target="slides/slide58.xml"/><Relationship Id="rId66" Type="http://schemas.openxmlformats.org/officeDocument/2006/relationships/slide" Target="slides/slide61.xml"/><Relationship Id="rId65" Type="http://schemas.openxmlformats.org/officeDocument/2006/relationships/slide" Target="slides/slide60.xml"/><Relationship Id="rId68" Type="http://schemas.openxmlformats.org/officeDocument/2006/relationships/slide" Target="slides/slide63.xml"/><Relationship Id="rId67" Type="http://schemas.openxmlformats.org/officeDocument/2006/relationships/slide" Target="slides/slide62.xml"/><Relationship Id="rId60" Type="http://schemas.openxmlformats.org/officeDocument/2006/relationships/slide" Target="slides/slide55.xml"/><Relationship Id="rId69" Type="http://schemas.openxmlformats.org/officeDocument/2006/relationships/slide" Target="slides/slide6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55" Type="http://schemas.openxmlformats.org/officeDocument/2006/relationships/slide" Target="slides/slide50.xml"/><Relationship Id="rId54" Type="http://schemas.openxmlformats.org/officeDocument/2006/relationships/slide" Target="slides/slide49.xml"/><Relationship Id="rId57" Type="http://schemas.openxmlformats.org/officeDocument/2006/relationships/slide" Target="slides/slide52.xml"/><Relationship Id="rId56" Type="http://schemas.openxmlformats.org/officeDocument/2006/relationships/slide" Target="slides/slide51.xml"/><Relationship Id="rId59" Type="http://schemas.openxmlformats.org/officeDocument/2006/relationships/slide" Target="slides/slide54.xml"/><Relationship Id="rId154" Type="http://schemas.openxmlformats.org/officeDocument/2006/relationships/font" Target="fonts/RobotoCondensed-boldItalic.fntdata"/><Relationship Id="rId58" Type="http://schemas.openxmlformats.org/officeDocument/2006/relationships/slide" Target="slides/slide53.xml"/><Relationship Id="rId153" Type="http://schemas.openxmlformats.org/officeDocument/2006/relationships/font" Target="fonts/RobotoCondensed-italic.fntdata"/><Relationship Id="rId152" Type="http://schemas.openxmlformats.org/officeDocument/2006/relationships/font" Target="fonts/RobotoCondensed-bold.fntdata"/><Relationship Id="rId151" Type="http://schemas.openxmlformats.org/officeDocument/2006/relationships/font" Target="fonts/RobotoCondensed-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 name="Shape 31"/>
        <p:cNvGrpSpPr/>
        <p:nvPr/>
      </p:nvGrpSpPr>
      <p:grpSpPr>
        <a:xfrm>
          <a:off x="0" y="0"/>
          <a:ext cx="0" cy="0"/>
          <a:chOff x="0" y="0"/>
          <a:chExt cx="0" cy="0"/>
        </a:xfrm>
      </p:grpSpPr>
      <p:sp>
        <p:nvSpPr>
          <p:cNvPr id="32" name="Google Shape;32;p: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3" name="Google Shape;3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6d10ed05a_0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6d10ed05a_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3" name="Shape 1333"/>
        <p:cNvGrpSpPr/>
        <p:nvPr/>
      </p:nvGrpSpPr>
      <p:grpSpPr>
        <a:xfrm>
          <a:off x="0" y="0"/>
          <a:ext cx="0" cy="0"/>
          <a:chOff x="0" y="0"/>
          <a:chExt cx="0" cy="0"/>
        </a:xfrm>
      </p:grpSpPr>
      <p:sp>
        <p:nvSpPr>
          <p:cNvPr id="1334" name="Google Shape;1334;g5e52f3df8_05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35" name="Google Shape;1335;g5e52f3df8_0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7" name="Shape 1347"/>
        <p:cNvGrpSpPr/>
        <p:nvPr/>
      </p:nvGrpSpPr>
      <p:grpSpPr>
        <a:xfrm>
          <a:off x="0" y="0"/>
          <a:ext cx="0" cy="0"/>
          <a:chOff x="0" y="0"/>
          <a:chExt cx="0" cy="0"/>
        </a:xfrm>
      </p:grpSpPr>
      <p:sp>
        <p:nvSpPr>
          <p:cNvPr id="1348" name="Google Shape;1348;g5e52f3df8_06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49" name="Google Shape;1349;g5e52f3df8_0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3" name="Shape 1363"/>
        <p:cNvGrpSpPr/>
        <p:nvPr/>
      </p:nvGrpSpPr>
      <p:grpSpPr>
        <a:xfrm>
          <a:off x="0" y="0"/>
          <a:ext cx="0" cy="0"/>
          <a:chOff x="0" y="0"/>
          <a:chExt cx="0" cy="0"/>
        </a:xfrm>
      </p:grpSpPr>
      <p:sp>
        <p:nvSpPr>
          <p:cNvPr id="1364" name="Google Shape;1364;g5e52f3df8_08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65" name="Google Shape;1365;g5e52f3df8_0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9" name="Shape 1369"/>
        <p:cNvGrpSpPr/>
        <p:nvPr/>
      </p:nvGrpSpPr>
      <p:grpSpPr>
        <a:xfrm>
          <a:off x="0" y="0"/>
          <a:ext cx="0" cy="0"/>
          <a:chOff x="0" y="0"/>
          <a:chExt cx="0" cy="0"/>
        </a:xfrm>
      </p:grpSpPr>
      <p:sp>
        <p:nvSpPr>
          <p:cNvPr id="1370" name="Google Shape;1370;g5e52f3df8_09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71" name="Google Shape;1371;g5e52f3df8_0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5" name="Shape 1375"/>
        <p:cNvGrpSpPr/>
        <p:nvPr/>
      </p:nvGrpSpPr>
      <p:grpSpPr>
        <a:xfrm>
          <a:off x="0" y="0"/>
          <a:ext cx="0" cy="0"/>
          <a:chOff x="0" y="0"/>
          <a:chExt cx="0" cy="0"/>
        </a:xfrm>
      </p:grpSpPr>
      <p:sp>
        <p:nvSpPr>
          <p:cNvPr id="1376" name="Google Shape;1376;g5e52f3df8_021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77" name="Google Shape;1377;g5e52f3df8_02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5" name="Shape 1385"/>
        <p:cNvGrpSpPr/>
        <p:nvPr/>
      </p:nvGrpSpPr>
      <p:grpSpPr>
        <a:xfrm>
          <a:off x="0" y="0"/>
          <a:ext cx="0" cy="0"/>
          <a:chOff x="0" y="0"/>
          <a:chExt cx="0" cy="0"/>
        </a:xfrm>
      </p:grpSpPr>
      <p:sp>
        <p:nvSpPr>
          <p:cNvPr id="1386" name="Google Shape;1386;g5e52f3df8_040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87" name="Google Shape;1387;g5e52f3df8_04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1" name="Shape 1391"/>
        <p:cNvGrpSpPr/>
        <p:nvPr/>
      </p:nvGrpSpPr>
      <p:grpSpPr>
        <a:xfrm>
          <a:off x="0" y="0"/>
          <a:ext cx="0" cy="0"/>
          <a:chOff x="0" y="0"/>
          <a:chExt cx="0" cy="0"/>
        </a:xfrm>
      </p:grpSpPr>
      <p:sp>
        <p:nvSpPr>
          <p:cNvPr id="1392" name="Google Shape;1392;g5e52f3df8_040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93" name="Google Shape;1393;g5e52f3df8_04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7" name="Shape 1397"/>
        <p:cNvGrpSpPr/>
        <p:nvPr/>
      </p:nvGrpSpPr>
      <p:grpSpPr>
        <a:xfrm>
          <a:off x="0" y="0"/>
          <a:ext cx="0" cy="0"/>
          <a:chOff x="0" y="0"/>
          <a:chExt cx="0" cy="0"/>
        </a:xfrm>
      </p:grpSpPr>
      <p:sp>
        <p:nvSpPr>
          <p:cNvPr id="1398" name="Google Shape;1398;g5e52f3df8_041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99" name="Google Shape;1399;g5e52f3df8_04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3" name="Shape 1403"/>
        <p:cNvGrpSpPr/>
        <p:nvPr/>
      </p:nvGrpSpPr>
      <p:grpSpPr>
        <a:xfrm>
          <a:off x="0" y="0"/>
          <a:ext cx="0" cy="0"/>
          <a:chOff x="0" y="0"/>
          <a:chExt cx="0" cy="0"/>
        </a:xfrm>
      </p:grpSpPr>
      <p:sp>
        <p:nvSpPr>
          <p:cNvPr id="1404" name="Google Shape;1404;g5e1cd8ea2_239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05" name="Google Shape;1405;g5e1cd8ea2_23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a:t>
            </a:r>
            <a:endParaRPr/>
          </a:p>
        </p:txBody>
      </p:sp>
    </p:spTree>
  </p:cSld>
  <p:clrMapOvr>
    <a:masterClrMapping/>
  </p:clrMapOvr>
</p:notes>
</file>

<file path=ppt/notesSlides/notesSlide10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1" name="Shape 1411"/>
        <p:cNvGrpSpPr/>
        <p:nvPr/>
      </p:nvGrpSpPr>
      <p:grpSpPr>
        <a:xfrm>
          <a:off x="0" y="0"/>
          <a:ext cx="0" cy="0"/>
          <a:chOff x="0" y="0"/>
          <a:chExt cx="0" cy="0"/>
        </a:xfrm>
      </p:grpSpPr>
      <p:sp>
        <p:nvSpPr>
          <p:cNvPr id="1412" name="Google Shape;1412;g5e52f3df8_011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13" name="Google Shape;1413;g5e52f3df8_0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6d10ed05a_05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6d10ed05a_0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9" name="Shape 1419"/>
        <p:cNvGrpSpPr/>
        <p:nvPr/>
      </p:nvGrpSpPr>
      <p:grpSpPr>
        <a:xfrm>
          <a:off x="0" y="0"/>
          <a:ext cx="0" cy="0"/>
          <a:chOff x="0" y="0"/>
          <a:chExt cx="0" cy="0"/>
        </a:xfrm>
      </p:grpSpPr>
      <p:sp>
        <p:nvSpPr>
          <p:cNvPr id="1420" name="Google Shape;1420;g5e52f3df8_012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21" name="Google Shape;1421;g5e52f3df8_0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a:t>
            </a:r>
            <a:endParaRPr/>
          </a:p>
        </p:txBody>
      </p:sp>
    </p:spTree>
  </p:cSld>
  <p:clrMapOvr>
    <a:masterClrMapping/>
  </p:clrMapOvr>
</p:notes>
</file>

<file path=ppt/notesSlides/notesSlide1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7" name="Shape 1427"/>
        <p:cNvGrpSpPr/>
        <p:nvPr/>
      </p:nvGrpSpPr>
      <p:grpSpPr>
        <a:xfrm>
          <a:off x="0" y="0"/>
          <a:ext cx="0" cy="0"/>
          <a:chOff x="0" y="0"/>
          <a:chExt cx="0" cy="0"/>
        </a:xfrm>
      </p:grpSpPr>
      <p:sp>
        <p:nvSpPr>
          <p:cNvPr id="1428" name="Google Shape;1428;g5e52f3df8_013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29" name="Google Shape;1429;g5e52f3df8_0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a:t>
            </a:r>
            <a:endParaRPr/>
          </a:p>
        </p:txBody>
      </p:sp>
    </p:spTree>
  </p:cSld>
  <p:clrMapOvr>
    <a:masterClrMapping/>
  </p:clrMapOvr>
</p:notes>
</file>

<file path=ppt/notesSlides/notesSlide1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5" name="Shape 1435"/>
        <p:cNvGrpSpPr/>
        <p:nvPr/>
      </p:nvGrpSpPr>
      <p:grpSpPr>
        <a:xfrm>
          <a:off x="0" y="0"/>
          <a:ext cx="0" cy="0"/>
          <a:chOff x="0" y="0"/>
          <a:chExt cx="0" cy="0"/>
        </a:xfrm>
      </p:grpSpPr>
      <p:sp>
        <p:nvSpPr>
          <p:cNvPr id="1436" name="Google Shape;1436;g5e52f3df8_014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37" name="Google Shape;1437;g5e52f3df8_0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a:t>
            </a:r>
            <a:endParaRPr/>
          </a:p>
        </p:txBody>
      </p:sp>
    </p:spTree>
  </p:cSld>
  <p:clrMapOvr>
    <a:masterClrMapping/>
  </p:clrMapOvr>
</p:notes>
</file>

<file path=ppt/notesSlides/notesSlide1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3" name="Shape 1443"/>
        <p:cNvGrpSpPr/>
        <p:nvPr/>
      </p:nvGrpSpPr>
      <p:grpSpPr>
        <a:xfrm>
          <a:off x="0" y="0"/>
          <a:ext cx="0" cy="0"/>
          <a:chOff x="0" y="0"/>
          <a:chExt cx="0" cy="0"/>
        </a:xfrm>
      </p:grpSpPr>
      <p:sp>
        <p:nvSpPr>
          <p:cNvPr id="1444" name="Google Shape;1444;g5e52f3df8_014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45" name="Google Shape;1445;g5e52f3df8_0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a:t>
            </a:r>
            <a:endParaRPr/>
          </a:p>
        </p:txBody>
      </p:sp>
    </p:spTree>
  </p:cSld>
  <p:clrMapOvr>
    <a:masterClrMapping/>
  </p:clrMapOvr>
</p:notes>
</file>

<file path=ppt/notesSlides/notesSlide1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1" name="Shape 1451"/>
        <p:cNvGrpSpPr/>
        <p:nvPr/>
      </p:nvGrpSpPr>
      <p:grpSpPr>
        <a:xfrm>
          <a:off x="0" y="0"/>
          <a:ext cx="0" cy="0"/>
          <a:chOff x="0" y="0"/>
          <a:chExt cx="0" cy="0"/>
        </a:xfrm>
      </p:grpSpPr>
      <p:sp>
        <p:nvSpPr>
          <p:cNvPr id="1452" name="Google Shape;1452;g5e52f3df8_015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53" name="Google Shape;1453;g5e52f3df8_0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a:t>
            </a:r>
            <a:endParaRPr/>
          </a:p>
        </p:txBody>
      </p:sp>
    </p:spTree>
  </p:cSld>
  <p:clrMapOvr>
    <a:masterClrMapping/>
  </p:clrMapOvr>
</p:notes>
</file>

<file path=ppt/notesSlides/notesSlide1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9" name="Shape 1459"/>
        <p:cNvGrpSpPr/>
        <p:nvPr/>
      </p:nvGrpSpPr>
      <p:grpSpPr>
        <a:xfrm>
          <a:off x="0" y="0"/>
          <a:ext cx="0" cy="0"/>
          <a:chOff x="0" y="0"/>
          <a:chExt cx="0" cy="0"/>
        </a:xfrm>
      </p:grpSpPr>
      <p:sp>
        <p:nvSpPr>
          <p:cNvPr id="1460" name="Google Shape;1460;g5e1cd8ea2_232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61" name="Google Shape;1461;g5e1cd8ea2_23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2" name="Shape 1482"/>
        <p:cNvGrpSpPr/>
        <p:nvPr/>
      </p:nvGrpSpPr>
      <p:grpSpPr>
        <a:xfrm>
          <a:off x="0" y="0"/>
          <a:ext cx="0" cy="0"/>
          <a:chOff x="0" y="0"/>
          <a:chExt cx="0" cy="0"/>
        </a:xfrm>
      </p:grpSpPr>
      <p:sp>
        <p:nvSpPr>
          <p:cNvPr id="1483" name="Google Shape;1483;g5e52f3df8_019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84" name="Google Shape;1484;g5e52f3df8_01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9" name="Shape 1489"/>
        <p:cNvGrpSpPr/>
        <p:nvPr/>
      </p:nvGrpSpPr>
      <p:grpSpPr>
        <a:xfrm>
          <a:off x="0" y="0"/>
          <a:ext cx="0" cy="0"/>
          <a:chOff x="0" y="0"/>
          <a:chExt cx="0" cy="0"/>
        </a:xfrm>
      </p:grpSpPr>
      <p:sp>
        <p:nvSpPr>
          <p:cNvPr id="1490" name="Google Shape;1490;g5e1cd8ea2_13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91" name="Google Shape;1491;g5e1cd8ea2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5" name="Shape 1495"/>
        <p:cNvGrpSpPr/>
        <p:nvPr/>
      </p:nvGrpSpPr>
      <p:grpSpPr>
        <a:xfrm>
          <a:off x="0" y="0"/>
          <a:ext cx="0" cy="0"/>
          <a:chOff x="0" y="0"/>
          <a:chExt cx="0" cy="0"/>
        </a:xfrm>
      </p:grpSpPr>
      <p:sp>
        <p:nvSpPr>
          <p:cNvPr id="1496" name="Google Shape;1496;g5e52f3df8_021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97" name="Google Shape;1497;g5e52f3df8_02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2" name="Shape 1502"/>
        <p:cNvGrpSpPr/>
        <p:nvPr/>
      </p:nvGrpSpPr>
      <p:grpSpPr>
        <a:xfrm>
          <a:off x="0" y="0"/>
          <a:ext cx="0" cy="0"/>
          <a:chOff x="0" y="0"/>
          <a:chExt cx="0" cy="0"/>
        </a:xfrm>
      </p:grpSpPr>
      <p:sp>
        <p:nvSpPr>
          <p:cNvPr id="1503" name="Google Shape;1503;g5e52f3df8_022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04" name="Google Shape;1504;g5e52f3df8_02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6d10ed05a_03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6d10ed05a_0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2" name="Shape 1512"/>
        <p:cNvGrpSpPr/>
        <p:nvPr/>
      </p:nvGrpSpPr>
      <p:grpSpPr>
        <a:xfrm>
          <a:off x="0" y="0"/>
          <a:ext cx="0" cy="0"/>
          <a:chOff x="0" y="0"/>
          <a:chExt cx="0" cy="0"/>
        </a:xfrm>
      </p:grpSpPr>
      <p:sp>
        <p:nvSpPr>
          <p:cNvPr id="1513" name="Google Shape;1513;g5e1cd8ea2_232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14" name="Google Shape;1514;g5e1cd8ea2_23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8" name="Shape 1518"/>
        <p:cNvGrpSpPr/>
        <p:nvPr/>
      </p:nvGrpSpPr>
      <p:grpSpPr>
        <a:xfrm>
          <a:off x="0" y="0"/>
          <a:ext cx="0" cy="0"/>
          <a:chOff x="0" y="0"/>
          <a:chExt cx="0" cy="0"/>
        </a:xfrm>
      </p:grpSpPr>
      <p:sp>
        <p:nvSpPr>
          <p:cNvPr id="1519" name="Google Shape;1519;g5e1cd8ea2_14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20" name="Google Shape;1520;g5e1cd8ea2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5" name="Shape 1525"/>
        <p:cNvGrpSpPr/>
        <p:nvPr/>
      </p:nvGrpSpPr>
      <p:grpSpPr>
        <a:xfrm>
          <a:off x="0" y="0"/>
          <a:ext cx="0" cy="0"/>
          <a:chOff x="0" y="0"/>
          <a:chExt cx="0" cy="0"/>
        </a:xfrm>
      </p:grpSpPr>
      <p:sp>
        <p:nvSpPr>
          <p:cNvPr id="1526" name="Google Shape;1526;g5e52f3df8_043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27" name="Google Shape;1527;g5e52f3df8_04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2" name="Shape 1532"/>
        <p:cNvGrpSpPr/>
        <p:nvPr/>
      </p:nvGrpSpPr>
      <p:grpSpPr>
        <a:xfrm>
          <a:off x="0" y="0"/>
          <a:ext cx="0" cy="0"/>
          <a:chOff x="0" y="0"/>
          <a:chExt cx="0" cy="0"/>
        </a:xfrm>
      </p:grpSpPr>
      <p:sp>
        <p:nvSpPr>
          <p:cNvPr id="1533" name="Google Shape;1533;g5e52f3df8_025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34" name="Google Shape;1534;g5e52f3df8_02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8" name="Shape 1538"/>
        <p:cNvGrpSpPr/>
        <p:nvPr/>
      </p:nvGrpSpPr>
      <p:grpSpPr>
        <a:xfrm>
          <a:off x="0" y="0"/>
          <a:ext cx="0" cy="0"/>
          <a:chOff x="0" y="0"/>
          <a:chExt cx="0" cy="0"/>
        </a:xfrm>
      </p:grpSpPr>
      <p:sp>
        <p:nvSpPr>
          <p:cNvPr id="1539" name="Google Shape;1539;g5e52f3df8_025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40" name="Google Shape;1540;g5e52f3df8_02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4" name="Shape 1544"/>
        <p:cNvGrpSpPr/>
        <p:nvPr/>
      </p:nvGrpSpPr>
      <p:grpSpPr>
        <a:xfrm>
          <a:off x="0" y="0"/>
          <a:ext cx="0" cy="0"/>
          <a:chOff x="0" y="0"/>
          <a:chExt cx="0" cy="0"/>
        </a:xfrm>
      </p:grpSpPr>
      <p:sp>
        <p:nvSpPr>
          <p:cNvPr id="1545" name="Google Shape;1545;g5e52f3df8_026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46" name="Google Shape;1546;g5e52f3df8_02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6" name="Shape 1556"/>
        <p:cNvGrpSpPr/>
        <p:nvPr/>
      </p:nvGrpSpPr>
      <p:grpSpPr>
        <a:xfrm>
          <a:off x="0" y="0"/>
          <a:ext cx="0" cy="0"/>
          <a:chOff x="0" y="0"/>
          <a:chExt cx="0" cy="0"/>
        </a:xfrm>
      </p:grpSpPr>
      <p:sp>
        <p:nvSpPr>
          <p:cNvPr id="1557" name="Google Shape;1557;g5e52f3df8_028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58" name="Google Shape;1558;g5e52f3df8_02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8" name="Shape 1568"/>
        <p:cNvGrpSpPr/>
        <p:nvPr/>
      </p:nvGrpSpPr>
      <p:grpSpPr>
        <a:xfrm>
          <a:off x="0" y="0"/>
          <a:ext cx="0" cy="0"/>
          <a:chOff x="0" y="0"/>
          <a:chExt cx="0" cy="0"/>
        </a:xfrm>
      </p:grpSpPr>
      <p:sp>
        <p:nvSpPr>
          <p:cNvPr id="1569" name="Google Shape;1569;g5e52f3df8_029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70" name="Google Shape;1570;g5e52f3df8_02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0" name="Shape 1580"/>
        <p:cNvGrpSpPr/>
        <p:nvPr/>
      </p:nvGrpSpPr>
      <p:grpSpPr>
        <a:xfrm>
          <a:off x="0" y="0"/>
          <a:ext cx="0" cy="0"/>
          <a:chOff x="0" y="0"/>
          <a:chExt cx="0" cy="0"/>
        </a:xfrm>
      </p:grpSpPr>
      <p:sp>
        <p:nvSpPr>
          <p:cNvPr id="1581" name="Google Shape;1581;g5e52f3df8_030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82" name="Google Shape;1582;g5e52f3df8_03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2" name="Shape 1592"/>
        <p:cNvGrpSpPr/>
        <p:nvPr/>
      </p:nvGrpSpPr>
      <p:grpSpPr>
        <a:xfrm>
          <a:off x="0" y="0"/>
          <a:ext cx="0" cy="0"/>
          <a:chOff x="0" y="0"/>
          <a:chExt cx="0" cy="0"/>
        </a:xfrm>
      </p:grpSpPr>
      <p:sp>
        <p:nvSpPr>
          <p:cNvPr id="1593" name="Google Shape;1593;g5e52f3df8_031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94" name="Google Shape;1594;g5e52f3df8_03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6d10ed05a_08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6d10ed05a_0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7" name="Shape 1607"/>
        <p:cNvGrpSpPr/>
        <p:nvPr/>
      </p:nvGrpSpPr>
      <p:grpSpPr>
        <a:xfrm>
          <a:off x="0" y="0"/>
          <a:ext cx="0" cy="0"/>
          <a:chOff x="0" y="0"/>
          <a:chExt cx="0" cy="0"/>
        </a:xfrm>
      </p:grpSpPr>
      <p:sp>
        <p:nvSpPr>
          <p:cNvPr id="1608" name="Google Shape;1608;g5e52f3df8_032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09" name="Google Shape;1609;g5e52f3df8_03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3" name="Shape 1613"/>
        <p:cNvGrpSpPr/>
        <p:nvPr/>
      </p:nvGrpSpPr>
      <p:grpSpPr>
        <a:xfrm>
          <a:off x="0" y="0"/>
          <a:ext cx="0" cy="0"/>
          <a:chOff x="0" y="0"/>
          <a:chExt cx="0" cy="0"/>
        </a:xfrm>
      </p:grpSpPr>
      <p:sp>
        <p:nvSpPr>
          <p:cNvPr id="1614" name="Google Shape;1614;g5e52f3df8_034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15" name="Google Shape;1615;g5e52f3df8_03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0" name="Shape 1620"/>
        <p:cNvGrpSpPr/>
        <p:nvPr/>
      </p:nvGrpSpPr>
      <p:grpSpPr>
        <a:xfrm>
          <a:off x="0" y="0"/>
          <a:ext cx="0" cy="0"/>
          <a:chOff x="0" y="0"/>
          <a:chExt cx="0" cy="0"/>
        </a:xfrm>
      </p:grpSpPr>
      <p:sp>
        <p:nvSpPr>
          <p:cNvPr id="1621" name="Google Shape;1621;g5e52f3df8_035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22" name="Google Shape;1622;g5e52f3df8_03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6" name="Shape 1626"/>
        <p:cNvGrpSpPr/>
        <p:nvPr/>
      </p:nvGrpSpPr>
      <p:grpSpPr>
        <a:xfrm>
          <a:off x="0" y="0"/>
          <a:ext cx="0" cy="0"/>
          <a:chOff x="0" y="0"/>
          <a:chExt cx="0" cy="0"/>
        </a:xfrm>
      </p:grpSpPr>
      <p:sp>
        <p:nvSpPr>
          <p:cNvPr id="1627" name="Google Shape;1627;g5e1cd8ea2_17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28" name="Google Shape;1628;g5e1cd8ea2_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2" name="Shape 1632"/>
        <p:cNvGrpSpPr/>
        <p:nvPr/>
      </p:nvGrpSpPr>
      <p:grpSpPr>
        <a:xfrm>
          <a:off x="0" y="0"/>
          <a:ext cx="0" cy="0"/>
          <a:chOff x="0" y="0"/>
          <a:chExt cx="0" cy="0"/>
        </a:xfrm>
      </p:grpSpPr>
      <p:sp>
        <p:nvSpPr>
          <p:cNvPr id="1633" name="Google Shape;1633;g5e52f3df8_036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34" name="Google Shape;1634;g5e52f3df8_03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8" name="Shape 1638"/>
        <p:cNvGrpSpPr/>
        <p:nvPr/>
      </p:nvGrpSpPr>
      <p:grpSpPr>
        <a:xfrm>
          <a:off x="0" y="0"/>
          <a:ext cx="0" cy="0"/>
          <a:chOff x="0" y="0"/>
          <a:chExt cx="0" cy="0"/>
        </a:xfrm>
      </p:grpSpPr>
      <p:sp>
        <p:nvSpPr>
          <p:cNvPr id="1639" name="Google Shape;1639;g5e52f3df8_037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40" name="Google Shape;1640;g5e52f3df8_03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4" name="Shape 1644"/>
        <p:cNvGrpSpPr/>
        <p:nvPr/>
      </p:nvGrpSpPr>
      <p:grpSpPr>
        <a:xfrm>
          <a:off x="0" y="0"/>
          <a:ext cx="0" cy="0"/>
          <a:chOff x="0" y="0"/>
          <a:chExt cx="0" cy="0"/>
        </a:xfrm>
      </p:grpSpPr>
      <p:sp>
        <p:nvSpPr>
          <p:cNvPr id="1645" name="Google Shape;1645;g5e52f3df8_037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46" name="Google Shape;1646;g5e52f3df8_03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1" name="Shape 1651"/>
        <p:cNvGrpSpPr/>
        <p:nvPr/>
      </p:nvGrpSpPr>
      <p:grpSpPr>
        <a:xfrm>
          <a:off x="0" y="0"/>
          <a:ext cx="0" cy="0"/>
          <a:chOff x="0" y="0"/>
          <a:chExt cx="0" cy="0"/>
        </a:xfrm>
      </p:grpSpPr>
      <p:sp>
        <p:nvSpPr>
          <p:cNvPr id="1652" name="Google Shape;1652;g5e52f3df8_039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53" name="Google Shape;1653;g5e52f3df8_03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7" name="Shape 1657"/>
        <p:cNvGrpSpPr/>
        <p:nvPr/>
      </p:nvGrpSpPr>
      <p:grpSpPr>
        <a:xfrm>
          <a:off x="0" y="0"/>
          <a:ext cx="0" cy="0"/>
          <a:chOff x="0" y="0"/>
          <a:chExt cx="0" cy="0"/>
        </a:xfrm>
      </p:grpSpPr>
      <p:sp>
        <p:nvSpPr>
          <p:cNvPr id="1658" name="Google Shape;1658;g5e1cd8ea2_14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59" name="Google Shape;1659;g5e1cd8ea2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3" name="Shape 1663"/>
        <p:cNvGrpSpPr/>
        <p:nvPr/>
      </p:nvGrpSpPr>
      <p:grpSpPr>
        <a:xfrm>
          <a:off x="0" y="0"/>
          <a:ext cx="0" cy="0"/>
          <a:chOff x="0" y="0"/>
          <a:chExt cx="0" cy="0"/>
        </a:xfrm>
      </p:grpSpPr>
      <p:sp>
        <p:nvSpPr>
          <p:cNvPr id="1664" name="Google Shape;1664;g5e52f3df8_042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65" name="Google Shape;1665;g5e52f3df8_04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6d10ed05a_011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6d10ed05a_0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9" name="Shape 1669"/>
        <p:cNvGrpSpPr/>
        <p:nvPr/>
      </p:nvGrpSpPr>
      <p:grpSpPr>
        <a:xfrm>
          <a:off x="0" y="0"/>
          <a:ext cx="0" cy="0"/>
          <a:chOff x="0" y="0"/>
          <a:chExt cx="0" cy="0"/>
        </a:xfrm>
      </p:grpSpPr>
      <p:sp>
        <p:nvSpPr>
          <p:cNvPr id="1670" name="Google Shape;1670;g5e1cd8ea2_17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71" name="Google Shape;1671;g5e1cd8ea2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8" name="Shape 1678"/>
        <p:cNvGrpSpPr/>
        <p:nvPr/>
      </p:nvGrpSpPr>
      <p:grpSpPr>
        <a:xfrm>
          <a:off x="0" y="0"/>
          <a:ext cx="0" cy="0"/>
          <a:chOff x="0" y="0"/>
          <a:chExt cx="0" cy="0"/>
        </a:xfrm>
      </p:grpSpPr>
      <p:sp>
        <p:nvSpPr>
          <p:cNvPr id="1679" name="Google Shape;1679;g5e52f3df8_044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80" name="Google Shape;1680;g5e52f3df8_04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1" name="Shape 1691"/>
        <p:cNvGrpSpPr/>
        <p:nvPr/>
      </p:nvGrpSpPr>
      <p:grpSpPr>
        <a:xfrm>
          <a:off x="0" y="0"/>
          <a:ext cx="0" cy="0"/>
          <a:chOff x="0" y="0"/>
          <a:chExt cx="0" cy="0"/>
        </a:xfrm>
      </p:grpSpPr>
      <p:sp>
        <p:nvSpPr>
          <p:cNvPr id="1692" name="Google Shape;1692;g5e52f3df8_045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93" name="Google Shape;1693;g5e52f3df8_04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9" name="Shape 1699"/>
        <p:cNvGrpSpPr/>
        <p:nvPr/>
      </p:nvGrpSpPr>
      <p:grpSpPr>
        <a:xfrm>
          <a:off x="0" y="0"/>
          <a:ext cx="0" cy="0"/>
          <a:chOff x="0" y="0"/>
          <a:chExt cx="0" cy="0"/>
        </a:xfrm>
      </p:grpSpPr>
      <p:sp>
        <p:nvSpPr>
          <p:cNvPr id="1700" name="Google Shape;1700;g5e52f3df8_046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01" name="Google Shape;1701;g5e52f3df8_04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8" name="Shape 1708"/>
        <p:cNvGrpSpPr/>
        <p:nvPr/>
      </p:nvGrpSpPr>
      <p:grpSpPr>
        <a:xfrm>
          <a:off x="0" y="0"/>
          <a:ext cx="0" cy="0"/>
          <a:chOff x="0" y="0"/>
          <a:chExt cx="0" cy="0"/>
        </a:xfrm>
      </p:grpSpPr>
      <p:sp>
        <p:nvSpPr>
          <p:cNvPr id="1709" name="Google Shape;1709;g5e52f3df8_047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10" name="Google Shape;1710;g5e52f3df8_04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9" name="Shape 1719"/>
        <p:cNvGrpSpPr/>
        <p:nvPr/>
      </p:nvGrpSpPr>
      <p:grpSpPr>
        <a:xfrm>
          <a:off x="0" y="0"/>
          <a:ext cx="0" cy="0"/>
          <a:chOff x="0" y="0"/>
          <a:chExt cx="0" cy="0"/>
        </a:xfrm>
      </p:grpSpPr>
      <p:sp>
        <p:nvSpPr>
          <p:cNvPr id="1720" name="Google Shape;1720;g5e52f3df8_048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21" name="Google Shape;1721;g5e52f3df8_04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6d10ed05a_015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6d10ed05a_0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6d10ed05a_016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6d10ed05a_0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6d10ed05a_014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6d10ed05a_0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6d10ed05a_016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6d10ed05a_0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6d10ed05a_021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6d10ed05a_02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 name="Shape 38"/>
        <p:cNvGrpSpPr/>
        <p:nvPr/>
      </p:nvGrpSpPr>
      <p:grpSpPr>
        <a:xfrm>
          <a:off x="0" y="0"/>
          <a:ext cx="0" cy="0"/>
          <a:chOff x="0" y="0"/>
          <a:chExt cx="0" cy="0"/>
        </a:xfrm>
      </p:grpSpPr>
      <p:sp>
        <p:nvSpPr>
          <p:cNvPr id="39" name="Google Shape;39;g84427a4c97_0_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40" name="Google Shape;40;g84427a4c9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6d10ed05a_027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6d10ed05a_02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6d10ed05a_031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33" name="Google Shape;333;g6d10ed05a_03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g5e1cd8ea2_229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63" name="Google Shape;363;g5e1cd8ea2_22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g6d10ed05a_037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81" name="Google Shape;381;g6d10ed05a_03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g5e1cd8ea2_1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87" name="Google Shape;387;g5e1cd8ea2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g5e1cd8ea2_11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95" name="Google Shape;395;g5e1cd8ea2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g5e1cd8ea2_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04" name="Google Shape;404;g5e1cd8ea2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g5e1cd8ea2_19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10" name="Google Shape;410;g5e1cd8ea2_1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4" name="Shape 414"/>
        <p:cNvGrpSpPr/>
        <p:nvPr/>
      </p:nvGrpSpPr>
      <p:grpSpPr>
        <a:xfrm>
          <a:off x="0" y="0"/>
          <a:ext cx="0" cy="0"/>
          <a:chOff x="0" y="0"/>
          <a:chExt cx="0" cy="0"/>
        </a:xfrm>
      </p:grpSpPr>
      <p:sp>
        <p:nvSpPr>
          <p:cNvPr id="415" name="Google Shape;415;g5e1cd8ea2_110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16" name="Google Shape;416;g5e1cd8ea2_1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8" name="Shape 438"/>
        <p:cNvGrpSpPr/>
        <p:nvPr/>
      </p:nvGrpSpPr>
      <p:grpSpPr>
        <a:xfrm>
          <a:off x="0" y="0"/>
          <a:ext cx="0" cy="0"/>
          <a:chOff x="0" y="0"/>
          <a:chExt cx="0" cy="0"/>
        </a:xfrm>
      </p:grpSpPr>
      <p:sp>
        <p:nvSpPr>
          <p:cNvPr id="439" name="Google Shape;439;g5e1cd8ea2_2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40" name="Google Shape;440;g5e1cd8ea2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 name="Shape 44"/>
        <p:cNvGrpSpPr/>
        <p:nvPr/>
      </p:nvGrpSpPr>
      <p:grpSpPr>
        <a:xfrm>
          <a:off x="0" y="0"/>
          <a:ext cx="0" cy="0"/>
          <a:chOff x="0" y="0"/>
          <a:chExt cx="0" cy="0"/>
        </a:xfrm>
      </p:grpSpPr>
      <p:sp>
        <p:nvSpPr>
          <p:cNvPr id="45" name="Google Shape;45;g6cbcee824_0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6" name="Google Shape;46;g6cbcee824_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4" name="Shape 464"/>
        <p:cNvGrpSpPr/>
        <p:nvPr/>
      </p:nvGrpSpPr>
      <p:grpSpPr>
        <a:xfrm>
          <a:off x="0" y="0"/>
          <a:ext cx="0" cy="0"/>
          <a:chOff x="0" y="0"/>
          <a:chExt cx="0" cy="0"/>
        </a:xfrm>
      </p:grpSpPr>
      <p:sp>
        <p:nvSpPr>
          <p:cNvPr id="465" name="Google Shape;465;g5e1cd8ea2_23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66" name="Google Shape;466;g5e1cd8ea2_2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9" name="Shape 489"/>
        <p:cNvGrpSpPr/>
        <p:nvPr/>
      </p:nvGrpSpPr>
      <p:grpSpPr>
        <a:xfrm>
          <a:off x="0" y="0"/>
          <a:ext cx="0" cy="0"/>
          <a:chOff x="0" y="0"/>
          <a:chExt cx="0" cy="0"/>
        </a:xfrm>
      </p:grpSpPr>
      <p:sp>
        <p:nvSpPr>
          <p:cNvPr id="490" name="Google Shape;490;g5e1cd8ea2_25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91" name="Google Shape;491;g5e1cd8ea2_2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4" name="Shape 514"/>
        <p:cNvGrpSpPr/>
        <p:nvPr/>
      </p:nvGrpSpPr>
      <p:grpSpPr>
        <a:xfrm>
          <a:off x="0" y="0"/>
          <a:ext cx="0" cy="0"/>
          <a:chOff x="0" y="0"/>
          <a:chExt cx="0" cy="0"/>
        </a:xfrm>
      </p:grpSpPr>
      <p:sp>
        <p:nvSpPr>
          <p:cNvPr id="515" name="Google Shape;515;g5e1cd8ea2_28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16" name="Google Shape;516;g5e1cd8ea2_2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9" name="Shape 539"/>
        <p:cNvGrpSpPr/>
        <p:nvPr/>
      </p:nvGrpSpPr>
      <p:grpSpPr>
        <a:xfrm>
          <a:off x="0" y="0"/>
          <a:ext cx="0" cy="0"/>
          <a:chOff x="0" y="0"/>
          <a:chExt cx="0" cy="0"/>
        </a:xfrm>
      </p:grpSpPr>
      <p:sp>
        <p:nvSpPr>
          <p:cNvPr id="540" name="Google Shape;540;g5e1cd8ea2_210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41" name="Google Shape;541;g5e1cd8ea2_2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4" name="Shape 564"/>
        <p:cNvGrpSpPr/>
        <p:nvPr/>
      </p:nvGrpSpPr>
      <p:grpSpPr>
        <a:xfrm>
          <a:off x="0" y="0"/>
          <a:ext cx="0" cy="0"/>
          <a:chOff x="0" y="0"/>
          <a:chExt cx="0" cy="0"/>
        </a:xfrm>
      </p:grpSpPr>
      <p:sp>
        <p:nvSpPr>
          <p:cNvPr id="565" name="Google Shape;565;g5e1cd8ea2_213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66" name="Google Shape;566;g5e1cd8ea2_2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9" name="Shape 589"/>
        <p:cNvGrpSpPr/>
        <p:nvPr/>
      </p:nvGrpSpPr>
      <p:grpSpPr>
        <a:xfrm>
          <a:off x="0" y="0"/>
          <a:ext cx="0" cy="0"/>
          <a:chOff x="0" y="0"/>
          <a:chExt cx="0" cy="0"/>
        </a:xfrm>
      </p:grpSpPr>
      <p:sp>
        <p:nvSpPr>
          <p:cNvPr id="590" name="Google Shape;590;g5e1cd8ea2_215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91" name="Google Shape;591;g5e1cd8ea2_2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4" name="Shape 614"/>
        <p:cNvGrpSpPr/>
        <p:nvPr/>
      </p:nvGrpSpPr>
      <p:grpSpPr>
        <a:xfrm>
          <a:off x="0" y="0"/>
          <a:ext cx="0" cy="0"/>
          <a:chOff x="0" y="0"/>
          <a:chExt cx="0" cy="0"/>
        </a:xfrm>
      </p:grpSpPr>
      <p:sp>
        <p:nvSpPr>
          <p:cNvPr id="615" name="Google Shape;615;g5e1cd8ea2_218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616" name="Google Shape;616;g5e1cd8ea2_2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9" name="Shape 639"/>
        <p:cNvGrpSpPr/>
        <p:nvPr/>
      </p:nvGrpSpPr>
      <p:grpSpPr>
        <a:xfrm>
          <a:off x="0" y="0"/>
          <a:ext cx="0" cy="0"/>
          <a:chOff x="0" y="0"/>
          <a:chExt cx="0" cy="0"/>
        </a:xfrm>
      </p:grpSpPr>
      <p:sp>
        <p:nvSpPr>
          <p:cNvPr id="640" name="Google Shape;640;g5e1cd8ea2_15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641" name="Google Shape;641;g5e1cd8ea2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5" name="Shape 645"/>
        <p:cNvGrpSpPr/>
        <p:nvPr/>
      </p:nvGrpSpPr>
      <p:grpSpPr>
        <a:xfrm>
          <a:off x="0" y="0"/>
          <a:ext cx="0" cy="0"/>
          <a:chOff x="0" y="0"/>
          <a:chExt cx="0" cy="0"/>
        </a:xfrm>
      </p:grpSpPr>
      <p:sp>
        <p:nvSpPr>
          <p:cNvPr id="646" name="Google Shape;646;g5e1cd8ea2_220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647" name="Google Shape;647;g5e1cd8ea2_22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2" name="Shape 652"/>
        <p:cNvGrpSpPr/>
        <p:nvPr/>
      </p:nvGrpSpPr>
      <p:grpSpPr>
        <a:xfrm>
          <a:off x="0" y="0"/>
          <a:ext cx="0" cy="0"/>
          <a:chOff x="0" y="0"/>
          <a:chExt cx="0" cy="0"/>
        </a:xfrm>
      </p:grpSpPr>
      <p:sp>
        <p:nvSpPr>
          <p:cNvPr id="653" name="Google Shape;653;g5e1cd8ea2_22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654" name="Google Shape;654;g5e1cd8ea2_22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 name="Shape 51"/>
        <p:cNvGrpSpPr/>
        <p:nvPr/>
      </p:nvGrpSpPr>
      <p:grpSpPr>
        <a:xfrm>
          <a:off x="0" y="0"/>
          <a:ext cx="0" cy="0"/>
          <a:chOff x="0" y="0"/>
          <a:chExt cx="0" cy="0"/>
        </a:xfrm>
      </p:grpSpPr>
      <p:sp>
        <p:nvSpPr>
          <p:cNvPr id="52" name="Google Shape;52;g6cbcee824_0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3" name="Google Shape;53;g6cbcee824_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8" name="Shape 658"/>
        <p:cNvGrpSpPr/>
        <p:nvPr/>
      </p:nvGrpSpPr>
      <p:grpSpPr>
        <a:xfrm>
          <a:off x="0" y="0"/>
          <a:ext cx="0" cy="0"/>
          <a:chOff x="0" y="0"/>
          <a:chExt cx="0" cy="0"/>
        </a:xfrm>
      </p:grpSpPr>
      <p:sp>
        <p:nvSpPr>
          <p:cNvPr id="659" name="Google Shape;659;g5e1cd8ea2_221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660" name="Google Shape;660;g5e1cd8ea2_22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7" name="Shape 667"/>
        <p:cNvGrpSpPr/>
        <p:nvPr/>
      </p:nvGrpSpPr>
      <p:grpSpPr>
        <a:xfrm>
          <a:off x="0" y="0"/>
          <a:ext cx="0" cy="0"/>
          <a:chOff x="0" y="0"/>
          <a:chExt cx="0" cy="0"/>
        </a:xfrm>
      </p:grpSpPr>
      <p:sp>
        <p:nvSpPr>
          <p:cNvPr id="668" name="Google Shape;668;g5e1cd8ea2_222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669" name="Google Shape;669;g5e1cd8ea2_22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9" name="Shape 679"/>
        <p:cNvGrpSpPr/>
        <p:nvPr/>
      </p:nvGrpSpPr>
      <p:grpSpPr>
        <a:xfrm>
          <a:off x="0" y="0"/>
          <a:ext cx="0" cy="0"/>
          <a:chOff x="0" y="0"/>
          <a:chExt cx="0" cy="0"/>
        </a:xfrm>
      </p:grpSpPr>
      <p:sp>
        <p:nvSpPr>
          <p:cNvPr id="680" name="Google Shape;680;g5e1cd8ea2_223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681" name="Google Shape;681;g5e1cd8ea2_22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3" name="Shape 693"/>
        <p:cNvGrpSpPr/>
        <p:nvPr/>
      </p:nvGrpSpPr>
      <p:grpSpPr>
        <a:xfrm>
          <a:off x="0" y="0"/>
          <a:ext cx="0" cy="0"/>
          <a:chOff x="0" y="0"/>
          <a:chExt cx="0" cy="0"/>
        </a:xfrm>
      </p:grpSpPr>
      <p:sp>
        <p:nvSpPr>
          <p:cNvPr id="694" name="Google Shape;694;g5e1cd8ea2_224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695" name="Google Shape;695;g5e1cd8ea2_22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9" name="Shape 709"/>
        <p:cNvGrpSpPr/>
        <p:nvPr/>
      </p:nvGrpSpPr>
      <p:grpSpPr>
        <a:xfrm>
          <a:off x="0" y="0"/>
          <a:ext cx="0" cy="0"/>
          <a:chOff x="0" y="0"/>
          <a:chExt cx="0" cy="0"/>
        </a:xfrm>
      </p:grpSpPr>
      <p:sp>
        <p:nvSpPr>
          <p:cNvPr id="710" name="Google Shape;710;g5e1cd8ea2_226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711" name="Google Shape;711;g5e1cd8ea2_22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3" name="Shape 723"/>
        <p:cNvGrpSpPr/>
        <p:nvPr/>
      </p:nvGrpSpPr>
      <p:grpSpPr>
        <a:xfrm>
          <a:off x="0" y="0"/>
          <a:ext cx="0" cy="0"/>
          <a:chOff x="0" y="0"/>
          <a:chExt cx="0" cy="0"/>
        </a:xfrm>
      </p:grpSpPr>
      <p:sp>
        <p:nvSpPr>
          <p:cNvPr id="724" name="Google Shape;724;g5e1cd8ea2_227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725" name="Google Shape;725;g5e1cd8ea2_22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5" name="Shape 735"/>
        <p:cNvGrpSpPr/>
        <p:nvPr/>
      </p:nvGrpSpPr>
      <p:grpSpPr>
        <a:xfrm>
          <a:off x="0" y="0"/>
          <a:ext cx="0" cy="0"/>
          <a:chOff x="0" y="0"/>
          <a:chExt cx="0" cy="0"/>
        </a:xfrm>
      </p:grpSpPr>
      <p:sp>
        <p:nvSpPr>
          <p:cNvPr id="736" name="Google Shape;736;g5e1cd8ea2_242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737" name="Google Shape;737;g5e1cd8ea2_24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1" name="Shape 741"/>
        <p:cNvGrpSpPr/>
        <p:nvPr/>
      </p:nvGrpSpPr>
      <p:grpSpPr>
        <a:xfrm>
          <a:off x="0" y="0"/>
          <a:ext cx="0" cy="0"/>
          <a:chOff x="0" y="0"/>
          <a:chExt cx="0" cy="0"/>
        </a:xfrm>
      </p:grpSpPr>
      <p:sp>
        <p:nvSpPr>
          <p:cNvPr id="742" name="Google Shape;742;g5e1cd8ea2_243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743" name="Google Shape;743;g5e1cd8ea2_24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7" name="Shape 747"/>
        <p:cNvGrpSpPr/>
        <p:nvPr/>
      </p:nvGrpSpPr>
      <p:grpSpPr>
        <a:xfrm>
          <a:off x="0" y="0"/>
          <a:ext cx="0" cy="0"/>
          <a:chOff x="0" y="0"/>
          <a:chExt cx="0" cy="0"/>
        </a:xfrm>
      </p:grpSpPr>
      <p:sp>
        <p:nvSpPr>
          <p:cNvPr id="748" name="Google Shape;748;g5e1cd8ea2_244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749" name="Google Shape;749;g5e1cd8ea2_24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3" name="Shape 753"/>
        <p:cNvGrpSpPr/>
        <p:nvPr/>
      </p:nvGrpSpPr>
      <p:grpSpPr>
        <a:xfrm>
          <a:off x="0" y="0"/>
          <a:ext cx="0" cy="0"/>
          <a:chOff x="0" y="0"/>
          <a:chExt cx="0" cy="0"/>
        </a:xfrm>
      </p:grpSpPr>
      <p:sp>
        <p:nvSpPr>
          <p:cNvPr id="754" name="Google Shape;754;g5e1cd8ea2_244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755" name="Google Shape;755;g5e1cd8ea2_24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6cbcee824_01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6cbcee824_0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0" name="Shape 760"/>
        <p:cNvGrpSpPr/>
        <p:nvPr/>
      </p:nvGrpSpPr>
      <p:grpSpPr>
        <a:xfrm>
          <a:off x="0" y="0"/>
          <a:ext cx="0" cy="0"/>
          <a:chOff x="0" y="0"/>
          <a:chExt cx="0" cy="0"/>
        </a:xfrm>
      </p:grpSpPr>
      <p:sp>
        <p:nvSpPr>
          <p:cNvPr id="761" name="Google Shape;761;g5e1cd8ea2_289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762" name="Google Shape;762;g5e1cd8ea2_28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7" name="Shape 767"/>
        <p:cNvGrpSpPr/>
        <p:nvPr/>
      </p:nvGrpSpPr>
      <p:grpSpPr>
        <a:xfrm>
          <a:off x="0" y="0"/>
          <a:ext cx="0" cy="0"/>
          <a:chOff x="0" y="0"/>
          <a:chExt cx="0" cy="0"/>
        </a:xfrm>
      </p:grpSpPr>
      <p:sp>
        <p:nvSpPr>
          <p:cNvPr id="768" name="Google Shape;768;g5e1cd8ea2_290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769" name="Google Shape;769;g5e1cd8ea2_29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6" name="Shape 776"/>
        <p:cNvGrpSpPr/>
        <p:nvPr/>
      </p:nvGrpSpPr>
      <p:grpSpPr>
        <a:xfrm>
          <a:off x="0" y="0"/>
          <a:ext cx="0" cy="0"/>
          <a:chOff x="0" y="0"/>
          <a:chExt cx="0" cy="0"/>
        </a:xfrm>
      </p:grpSpPr>
      <p:sp>
        <p:nvSpPr>
          <p:cNvPr id="777" name="Google Shape;777;g5e1cd8ea2_245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778" name="Google Shape;778;g5e1cd8ea2_24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0" name="Shape 790"/>
        <p:cNvGrpSpPr/>
        <p:nvPr/>
      </p:nvGrpSpPr>
      <p:grpSpPr>
        <a:xfrm>
          <a:off x="0" y="0"/>
          <a:ext cx="0" cy="0"/>
          <a:chOff x="0" y="0"/>
          <a:chExt cx="0" cy="0"/>
        </a:xfrm>
      </p:grpSpPr>
      <p:sp>
        <p:nvSpPr>
          <p:cNvPr id="791" name="Google Shape;791;g5e1cd8ea2_247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792" name="Google Shape;792;g5e1cd8ea2_24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8" name="Shape 808"/>
        <p:cNvGrpSpPr/>
        <p:nvPr/>
      </p:nvGrpSpPr>
      <p:grpSpPr>
        <a:xfrm>
          <a:off x="0" y="0"/>
          <a:ext cx="0" cy="0"/>
          <a:chOff x="0" y="0"/>
          <a:chExt cx="0" cy="0"/>
        </a:xfrm>
      </p:grpSpPr>
      <p:sp>
        <p:nvSpPr>
          <p:cNvPr id="809" name="Google Shape;809;g5e1cd8ea2_249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810" name="Google Shape;810;g5e1cd8ea2_24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4" name="Shape 834"/>
        <p:cNvGrpSpPr/>
        <p:nvPr/>
      </p:nvGrpSpPr>
      <p:grpSpPr>
        <a:xfrm>
          <a:off x="0" y="0"/>
          <a:ext cx="0" cy="0"/>
          <a:chOff x="0" y="0"/>
          <a:chExt cx="0" cy="0"/>
        </a:xfrm>
      </p:grpSpPr>
      <p:sp>
        <p:nvSpPr>
          <p:cNvPr id="835" name="Google Shape;835;g5e1cd8ea2_256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836" name="Google Shape;836;g5e1cd8ea2_25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2" name="Shape 862"/>
        <p:cNvGrpSpPr/>
        <p:nvPr/>
      </p:nvGrpSpPr>
      <p:grpSpPr>
        <a:xfrm>
          <a:off x="0" y="0"/>
          <a:ext cx="0" cy="0"/>
          <a:chOff x="0" y="0"/>
          <a:chExt cx="0" cy="0"/>
        </a:xfrm>
      </p:grpSpPr>
      <p:sp>
        <p:nvSpPr>
          <p:cNvPr id="863" name="Google Shape;863;g5e1cd8ea2_259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864" name="Google Shape;864;g5e1cd8ea2_25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1" name="Shape 891"/>
        <p:cNvGrpSpPr/>
        <p:nvPr/>
      </p:nvGrpSpPr>
      <p:grpSpPr>
        <a:xfrm>
          <a:off x="0" y="0"/>
          <a:ext cx="0" cy="0"/>
          <a:chOff x="0" y="0"/>
          <a:chExt cx="0" cy="0"/>
        </a:xfrm>
      </p:grpSpPr>
      <p:sp>
        <p:nvSpPr>
          <p:cNvPr id="892" name="Google Shape;892;g5e1cd8ea2_262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893" name="Google Shape;893;g5e1cd8ea2_26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9" name="Shape 919"/>
        <p:cNvGrpSpPr/>
        <p:nvPr/>
      </p:nvGrpSpPr>
      <p:grpSpPr>
        <a:xfrm>
          <a:off x="0" y="0"/>
          <a:ext cx="0" cy="0"/>
          <a:chOff x="0" y="0"/>
          <a:chExt cx="0" cy="0"/>
        </a:xfrm>
      </p:grpSpPr>
      <p:sp>
        <p:nvSpPr>
          <p:cNvPr id="920" name="Google Shape;920;g5e1cd8ea2_265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921" name="Google Shape;921;g5e1cd8ea2_26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7" name="Shape 947"/>
        <p:cNvGrpSpPr/>
        <p:nvPr/>
      </p:nvGrpSpPr>
      <p:grpSpPr>
        <a:xfrm>
          <a:off x="0" y="0"/>
          <a:ext cx="0" cy="0"/>
          <a:chOff x="0" y="0"/>
          <a:chExt cx="0" cy="0"/>
        </a:xfrm>
      </p:grpSpPr>
      <p:sp>
        <p:nvSpPr>
          <p:cNvPr id="948" name="Google Shape;948;g5e1cd8ea2_267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949" name="Google Shape;949;g5e1cd8ea2_26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6cbcee824_1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6cbcee824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5" name="Shape 975"/>
        <p:cNvGrpSpPr/>
        <p:nvPr/>
      </p:nvGrpSpPr>
      <p:grpSpPr>
        <a:xfrm>
          <a:off x="0" y="0"/>
          <a:ext cx="0" cy="0"/>
          <a:chOff x="0" y="0"/>
          <a:chExt cx="0" cy="0"/>
        </a:xfrm>
      </p:grpSpPr>
      <p:sp>
        <p:nvSpPr>
          <p:cNvPr id="976" name="Google Shape;976;g5e1cd8ea2_270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977" name="Google Shape;977;g5e1cd8ea2_27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4" name="Shape 984"/>
        <p:cNvGrpSpPr/>
        <p:nvPr/>
      </p:nvGrpSpPr>
      <p:grpSpPr>
        <a:xfrm>
          <a:off x="0" y="0"/>
          <a:ext cx="0" cy="0"/>
          <a:chOff x="0" y="0"/>
          <a:chExt cx="0" cy="0"/>
        </a:xfrm>
      </p:grpSpPr>
      <p:sp>
        <p:nvSpPr>
          <p:cNvPr id="985" name="Google Shape;985;g5e1cd8ea2_273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986" name="Google Shape;986;g5e1cd8ea2_27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1" name="Shape 1011"/>
        <p:cNvGrpSpPr/>
        <p:nvPr/>
      </p:nvGrpSpPr>
      <p:grpSpPr>
        <a:xfrm>
          <a:off x="0" y="0"/>
          <a:ext cx="0" cy="0"/>
          <a:chOff x="0" y="0"/>
          <a:chExt cx="0" cy="0"/>
        </a:xfrm>
      </p:grpSpPr>
      <p:sp>
        <p:nvSpPr>
          <p:cNvPr id="1012" name="Google Shape;1012;g5e1cd8ea2_274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13" name="Google Shape;1013;g5e1cd8ea2_27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9" name="Shape 1039"/>
        <p:cNvGrpSpPr/>
        <p:nvPr/>
      </p:nvGrpSpPr>
      <p:grpSpPr>
        <a:xfrm>
          <a:off x="0" y="0"/>
          <a:ext cx="0" cy="0"/>
          <a:chOff x="0" y="0"/>
          <a:chExt cx="0" cy="0"/>
        </a:xfrm>
      </p:grpSpPr>
      <p:sp>
        <p:nvSpPr>
          <p:cNvPr id="1040" name="Google Shape;1040;g5e1cd8ea2_279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41" name="Google Shape;1041;g5e1cd8ea2_27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8" name="Shape 1048"/>
        <p:cNvGrpSpPr/>
        <p:nvPr/>
      </p:nvGrpSpPr>
      <p:grpSpPr>
        <a:xfrm>
          <a:off x="0" y="0"/>
          <a:ext cx="0" cy="0"/>
          <a:chOff x="0" y="0"/>
          <a:chExt cx="0" cy="0"/>
        </a:xfrm>
      </p:grpSpPr>
      <p:sp>
        <p:nvSpPr>
          <p:cNvPr id="1049" name="Google Shape;1049;g5e1cd8ea2_282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50" name="Google Shape;1050;g5e1cd8ea2_28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8" name="Shape 1058"/>
        <p:cNvGrpSpPr/>
        <p:nvPr/>
      </p:nvGrpSpPr>
      <p:grpSpPr>
        <a:xfrm>
          <a:off x="0" y="0"/>
          <a:ext cx="0" cy="0"/>
          <a:chOff x="0" y="0"/>
          <a:chExt cx="0" cy="0"/>
        </a:xfrm>
      </p:grpSpPr>
      <p:sp>
        <p:nvSpPr>
          <p:cNvPr id="1059" name="Google Shape;1059;g5e1cd8ea2_285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60" name="Google Shape;1060;g5e1cd8ea2_28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9" name="Shape 1069"/>
        <p:cNvGrpSpPr/>
        <p:nvPr/>
      </p:nvGrpSpPr>
      <p:grpSpPr>
        <a:xfrm>
          <a:off x="0" y="0"/>
          <a:ext cx="0" cy="0"/>
          <a:chOff x="0" y="0"/>
          <a:chExt cx="0" cy="0"/>
        </a:xfrm>
      </p:grpSpPr>
      <p:sp>
        <p:nvSpPr>
          <p:cNvPr id="1070" name="Google Shape;1070;g5e1cd8ea2_282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71" name="Google Shape;1071;g5e1cd8ea2_28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0" name="Shape 1080"/>
        <p:cNvGrpSpPr/>
        <p:nvPr/>
      </p:nvGrpSpPr>
      <p:grpSpPr>
        <a:xfrm>
          <a:off x="0" y="0"/>
          <a:ext cx="0" cy="0"/>
          <a:chOff x="0" y="0"/>
          <a:chExt cx="0" cy="0"/>
        </a:xfrm>
      </p:grpSpPr>
      <p:sp>
        <p:nvSpPr>
          <p:cNvPr id="1081" name="Google Shape;1081;g5e1cd8ea2_286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82" name="Google Shape;1082;g5e1cd8ea2_28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7" name="Shape 1087"/>
        <p:cNvGrpSpPr/>
        <p:nvPr/>
      </p:nvGrpSpPr>
      <p:grpSpPr>
        <a:xfrm>
          <a:off x="0" y="0"/>
          <a:ext cx="0" cy="0"/>
          <a:chOff x="0" y="0"/>
          <a:chExt cx="0" cy="0"/>
        </a:xfrm>
      </p:grpSpPr>
      <p:sp>
        <p:nvSpPr>
          <p:cNvPr id="1088" name="Google Shape;1088;g5e1cd8ea2_288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89" name="Google Shape;1089;g5e1cd8ea2_28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4" name="Shape 1094"/>
        <p:cNvGrpSpPr/>
        <p:nvPr/>
      </p:nvGrpSpPr>
      <p:grpSpPr>
        <a:xfrm>
          <a:off x="0" y="0"/>
          <a:ext cx="0" cy="0"/>
          <a:chOff x="0" y="0"/>
          <a:chExt cx="0" cy="0"/>
        </a:xfrm>
      </p:grpSpPr>
      <p:sp>
        <p:nvSpPr>
          <p:cNvPr id="1095" name="Google Shape;1095;g5e1cd8ea2_288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96" name="Google Shape;1096;g5e1cd8ea2_28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5dd334e83_0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5dd334e83_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1" name="Shape 1101"/>
        <p:cNvGrpSpPr/>
        <p:nvPr/>
      </p:nvGrpSpPr>
      <p:grpSpPr>
        <a:xfrm>
          <a:off x="0" y="0"/>
          <a:ext cx="0" cy="0"/>
          <a:chOff x="0" y="0"/>
          <a:chExt cx="0" cy="0"/>
        </a:xfrm>
      </p:grpSpPr>
      <p:sp>
        <p:nvSpPr>
          <p:cNvPr id="1102" name="Google Shape;1102;g5e1cd8ea2_16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03" name="Google Shape;1103;g5e1cd8ea2_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7" name="Shape 1107"/>
        <p:cNvGrpSpPr/>
        <p:nvPr/>
      </p:nvGrpSpPr>
      <p:grpSpPr>
        <a:xfrm>
          <a:off x="0" y="0"/>
          <a:ext cx="0" cy="0"/>
          <a:chOff x="0" y="0"/>
          <a:chExt cx="0" cy="0"/>
        </a:xfrm>
      </p:grpSpPr>
      <p:sp>
        <p:nvSpPr>
          <p:cNvPr id="1108" name="Google Shape;1108;g5e1cd8ea2_291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09" name="Google Shape;1109;g5e1cd8ea2_29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3" name="Shape 1113"/>
        <p:cNvGrpSpPr/>
        <p:nvPr/>
      </p:nvGrpSpPr>
      <p:grpSpPr>
        <a:xfrm>
          <a:off x="0" y="0"/>
          <a:ext cx="0" cy="0"/>
          <a:chOff x="0" y="0"/>
          <a:chExt cx="0" cy="0"/>
        </a:xfrm>
      </p:grpSpPr>
      <p:sp>
        <p:nvSpPr>
          <p:cNvPr id="1114" name="Google Shape;1114;g5e52f3df8_035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15" name="Google Shape;1115;g5e52f3df8_03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1" name="Shape 1121"/>
        <p:cNvGrpSpPr/>
        <p:nvPr/>
      </p:nvGrpSpPr>
      <p:grpSpPr>
        <a:xfrm>
          <a:off x="0" y="0"/>
          <a:ext cx="0" cy="0"/>
          <a:chOff x="0" y="0"/>
          <a:chExt cx="0" cy="0"/>
        </a:xfrm>
      </p:grpSpPr>
      <p:sp>
        <p:nvSpPr>
          <p:cNvPr id="1122" name="Google Shape;1122;g5e1cd8ea2_290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23" name="Google Shape;1123;g5e1cd8ea2_29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8" name="Shape 1128"/>
        <p:cNvGrpSpPr/>
        <p:nvPr/>
      </p:nvGrpSpPr>
      <p:grpSpPr>
        <a:xfrm>
          <a:off x="0" y="0"/>
          <a:ext cx="0" cy="0"/>
          <a:chOff x="0" y="0"/>
          <a:chExt cx="0" cy="0"/>
        </a:xfrm>
      </p:grpSpPr>
      <p:sp>
        <p:nvSpPr>
          <p:cNvPr id="1129" name="Google Shape;1129;g5e1cd8ea2_12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30" name="Google Shape;1130;g5e1cd8ea2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5" name="Shape 1135"/>
        <p:cNvGrpSpPr/>
        <p:nvPr/>
      </p:nvGrpSpPr>
      <p:grpSpPr>
        <a:xfrm>
          <a:off x="0" y="0"/>
          <a:ext cx="0" cy="0"/>
          <a:chOff x="0" y="0"/>
          <a:chExt cx="0" cy="0"/>
        </a:xfrm>
      </p:grpSpPr>
      <p:sp>
        <p:nvSpPr>
          <p:cNvPr id="1136" name="Google Shape;1136;g5e1cd8ea2_292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37" name="Google Shape;1137;g5e1cd8ea2_29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1" name="Shape 1151"/>
        <p:cNvGrpSpPr/>
        <p:nvPr/>
      </p:nvGrpSpPr>
      <p:grpSpPr>
        <a:xfrm>
          <a:off x="0" y="0"/>
          <a:ext cx="0" cy="0"/>
          <a:chOff x="0" y="0"/>
          <a:chExt cx="0" cy="0"/>
        </a:xfrm>
      </p:grpSpPr>
      <p:sp>
        <p:nvSpPr>
          <p:cNvPr id="1152" name="Google Shape;1152;g5e1cd8ea2_294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53" name="Google Shape;1153;g5e1cd8ea2_29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2" name="Shape 1162"/>
        <p:cNvGrpSpPr/>
        <p:nvPr/>
      </p:nvGrpSpPr>
      <p:grpSpPr>
        <a:xfrm>
          <a:off x="0" y="0"/>
          <a:ext cx="0" cy="0"/>
          <a:chOff x="0" y="0"/>
          <a:chExt cx="0" cy="0"/>
        </a:xfrm>
      </p:grpSpPr>
      <p:sp>
        <p:nvSpPr>
          <p:cNvPr id="1163" name="Google Shape;1163;g5e1cd8ea2_237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64" name="Google Shape;1164;g5e1cd8ea2_23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8" name="Shape 1168"/>
        <p:cNvGrpSpPr/>
        <p:nvPr/>
      </p:nvGrpSpPr>
      <p:grpSpPr>
        <a:xfrm>
          <a:off x="0" y="0"/>
          <a:ext cx="0" cy="0"/>
          <a:chOff x="0" y="0"/>
          <a:chExt cx="0" cy="0"/>
        </a:xfrm>
      </p:grpSpPr>
      <p:sp>
        <p:nvSpPr>
          <p:cNvPr id="1169" name="Google Shape;1169;g6d508e4f5_0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70" name="Google Shape;1170;g6d508e4f5_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4" name="Shape 1174"/>
        <p:cNvGrpSpPr/>
        <p:nvPr/>
      </p:nvGrpSpPr>
      <p:grpSpPr>
        <a:xfrm>
          <a:off x="0" y="0"/>
          <a:ext cx="0" cy="0"/>
          <a:chOff x="0" y="0"/>
          <a:chExt cx="0" cy="0"/>
        </a:xfrm>
      </p:grpSpPr>
      <p:sp>
        <p:nvSpPr>
          <p:cNvPr id="1175" name="Google Shape;1175;g6d508e4f5_0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76" name="Google Shape;1176;g6d508e4f5_0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6cbcee824_12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6cbcee824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1" name="Shape 1181"/>
        <p:cNvGrpSpPr/>
        <p:nvPr/>
      </p:nvGrpSpPr>
      <p:grpSpPr>
        <a:xfrm>
          <a:off x="0" y="0"/>
          <a:ext cx="0" cy="0"/>
          <a:chOff x="0" y="0"/>
          <a:chExt cx="0" cy="0"/>
        </a:xfrm>
      </p:grpSpPr>
      <p:sp>
        <p:nvSpPr>
          <p:cNvPr id="1182" name="Google Shape;1182;g6d508e4f5_01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83" name="Google Shape;1183;g6d508e4f5_0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9" name="Shape 1189"/>
        <p:cNvGrpSpPr/>
        <p:nvPr/>
      </p:nvGrpSpPr>
      <p:grpSpPr>
        <a:xfrm>
          <a:off x="0" y="0"/>
          <a:ext cx="0" cy="0"/>
          <a:chOff x="0" y="0"/>
          <a:chExt cx="0" cy="0"/>
        </a:xfrm>
      </p:grpSpPr>
      <p:sp>
        <p:nvSpPr>
          <p:cNvPr id="1190" name="Google Shape;1190;g6d508e4f5_02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91" name="Google Shape;1191;g6d508e4f5_0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6" name="Shape 1196"/>
        <p:cNvGrpSpPr/>
        <p:nvPr/>
      </p:nvGrpSpPr>
      <p:grpSpPr>
        <a:xfrm>
          <a:off x="0" y="0"/>
          <a:ext cx="0" cy="0"/>
          <a:chOff x="0" y="0"/>
          <a:chExt cx="0" cy="0"/>
        </a:xfrm>
      </p:grpSpPr>
      <p:sp>
        <p:nvSpPr>
          <p:cNvPr id="1197" name="Google Shape;1197;g6d508e4f5_03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98" name="Google Shape;1198;g6d508e4f5_0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2" name="Shape 1202"/>
        <p:cNvGrpSpPr/>
        <p:nvPr/>
      </p:nvGrpSpPr>
      <p:grpSpPr>
        <a:xfrm>
          <a:off x="0" y="0"/>
          <a:ext cx="0" cy="0"/>
          <a:chOff x="0" y="0"/>
          <a:chExt cx="0" cy="0"/>
        </a:xfrm>
      </p:grpSpPr>
      <p:sp>
        <p:nvSpPr>
          <p:cNvPr id="1203" name="Google Shape;1203;g5e427c882_01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04" name="Google Shape;1204;g5e427c882_0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9" name="Shape 1209"/>
        <p:cNvGrpSpPr/>
        <p:nvPr/>
      </p:nvGrpSpPr>
      <p:grpSpPr>
        <a:xfrm>
          <a:off x="0" y="0"/>
          <a:ext cx="0" cy="0"/>
          <a:chOff x="0" y="0"/>
          <a:chExt cx="0" cy="0"/>
        </a:xfrm>
      </p:grpSpPr>
      <p:sp>
        <p:nvSpPr>
          <p:cNvPr id="1210" name="Google Shape;1210;g5e427c882_02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11" name="Google Shape;1211;g5e427c882_0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7" name="Shape 1217"/>
        <p:cNvGrpSpPr/>
        <p:nvPr/>
      </p:nvGrpSpPr>
      <p:grpSpPr>
        <a:xfrm>
          <a:off x="0" y="0"/>
          <a:ext cx="0" cy="0"/>
          <a:chOff x="0" y="0"/>
          <a:chExt cx="0" cy="0"/>
        </a:xfrm>
      </p:grpSpPr>
      <p:sp>
        <p:nvSpPr>
          <p:cNvPr id="1218" name="Google Shape;1218;g5e427c882_0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19" name="Google Shape;1219;g5e427c882_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3" name="Shape 1223"/>
        <p:cNvGrpSpPr/>
        <p:nvPr/>
      </p:nvGrpSpPr>
      <p:grpSpPr>
        <a:xfrm>
          <a:off x="0" y="0"/>
          <a:ext cx="0" cy="0"/>
          <a:chOff x="0" y="0"/>
          <a:chExt cx="0" cy="0"/>
        </a:xfrm>
      </p:grpSpPr>
      <p:sp>
        <p:nvSpPr>
          <p:cNvPr id="1224" name="Google Shape;1224;g5e427c882_01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25" name="Google Shape;1225;g5e427c882_0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0" name="Shape 1230"/>
        <p:cNvGrpSpPr/>
        <p:nvPr/>
      </p:nvGrpSpPr>
      <p:grpSpPr>
        <a:xfrm>
          <a:off x="0" y="0"/>
          <a:ext cx="0" cy="0"/>
          <a:chOff x="0" y="0"/>
          <a:chExt cx="0" cy="0"/>
        </a:xfrm>
      </p:grpSpPr>
      <p:sp>
        <p:nvSpPr>
          <p:cNvPr id="1231" name="Google Shape;1231;g6d80ab8e9_04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32" name="Google Shape;1232;g6d80ab8e9_0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7" name="Shape 1237"/>
        <p:cNvGrpSpPr/>
        <p:nvPr/>
      </p:nvGrpSpPr>
      <p:grpSpPr>
        <a:xfrm>
          <a:off x="0" y="0"/>
          <a:ext cx="0" cy="0"/>
          <a:chOff x="0" y="0"/>
          <a:chExt cx="0" cy="0"/>
        </a:xfrm>
      </p:grpSpPr>
      <p:sp>
        <p:nvSpPr>
          <p:cNvPr id="1238" name="Google Shape;1238;g6d80ab8e9_05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39" name="Google Shape;1239;g6d80ab8e9_0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3" name="Shape 1243"/>
        <p:cNvGrpSpPr/>
        <p:nvPr/>
      </p:nvGrpSpPr>
      <p:grpSpPr>
        <a:xfrm>
          <a:off x="0" y="0"/>
          <a:ext cx="0" cy="0"/>
          <a:chOff x="0" y="0"/>
          <a:chExt cx="0" cy="0"/>
        </a:xfrm>
      </p:grpSpPr>
      <p:sp>
        <p:nvSpPr>
          <p:cNvPr id="1244" name="Google Shape;1244;g6d80ab8e9_05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45" name="Google Shape;1245;g6d80ab8e9_0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6cbcee824_13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6cbcee824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9" name="Shape 1249"/>
        <p:cNvGrpSpPr/>
        <p:nvPr/>
      </p:nvGrpSpPr>
      <p:grpSpPr>
        <a:xfrm>
          <a:off x="0" y="0"/>
          <a:ext cx="0" cy="0"/>
          <a:chOff x="0" y="0"/>
          <a:chExt cx="0" cy="0"/>
        </a:xfrm>
      </p:grpSpPr>
      <p:sp>
        <p:nvSpPr>
          <p:cNvPr id="1250" name="Google Shape;1250;g6d80ab8e9_0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51" name="Google Shape;1251;g6d80ab8e9_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6" name="Shape 1256"/>
        <p:cNvGrpSpPr/>
        <p:nvPr/>
      </p:nvGrpSpPr>
      <p:grpSpPr>
        <a:xfrm>
          <a:off x="0" y="0"/>
          <a:ext cx="0" cy="0"/>
          <a:chOff x="0" y="0"/>
          <a:chExt cx="0" cy="0"/>
        </a:xfrm>
      </p:grpSpPr>
      <p:sp>
        <p:nvSpPr>
          <p:cNvPr id="1257" name="Google Shape;1257;g6d80ab8e9_01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58" name="Google Shape;1258;g6d80ab8e9_0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4" name="Shape 1264"/>
        <p:cNvGrpSpPr/>
        <p:nvPr/>
      </p:nvGrpSpPr>
      <p:grpSpPr>
        <a:xfrm>
          <a:off x="0" y="0"/>
          <a:ext cx="0" cy="0"/>
          <a:chOff x="0" y="0"/>
          <a:chExt cx="0" cy="0"/>
        </a:xfrm>
      </p:grpSpPr>
      <p:sp>
        <p:nvSpPr>
          <p:cNvPr id="1265" name="Google Shape;1265;g6d80ab8e9_01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66" name="Google Shape;1266;g6d80ab8e9_0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0" name="Shape 1270"/>
        <p:cNvGrpSpPr/>
        <p:nvPr/>
      </p:nvGrpSpPr>
      <p:grpSpPr>
        <a:xfrm>
          <a:off x="0" y="0"/>
          <a:ext cx="0" cy="0"/>
          <a:chOff x="0" y="0"/>
          <a:chExt cx="0" cy="0"/>
        </a:xfrm>
      </p:grpSpPr>
      <p:sp>
        <p:nvSpPr>
          <p:cNvPr id="1271" name="Google Shape;1271;g6d80ab8e9_02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72" name="Google Shape;1272;g6d80ab8e9_0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6" name="Shape 1276"/>
        <p:cNvGrpSpPr/>
        <p:nvPr/>
      </p:nvGrpSpPr>
      <p:grpSpPr>
        <a:xfrm>
          <a:off x="0" y="0"/>
          <a:ext cx="0" cy="0"/>
          <a:chOff x="0" y="0"/>
          <a:chExt cx="0" cy="0"/>
        </a:xfrm>
      </p:grpSpPr>
      <p:sp>
        <p:nvSpPr>
          <p:cNvPr id="1277" name="Google Shape;1277;g6d80ab8e9_03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78" name="Google Shape;1278;g6d80ab8e9_0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3" name="Shape 1283"/>
        <p:cNvGrpSpPr/>
        <p:nvPr/>
      </p:nvGrpSpPr>
      <p:grpSpPr>
        <a:xfrm>
          <a:off x="0" y="0"/>
          <a:ext cx="0" cy="0"/>
          <a:chOff x="0" y="0"/>
          <a:chExt cx="0" cy="0"/>
        </a:xfrm>
      </p:grpSpPr>
      <p:sp>
        <p:nvSpPr>
          <p:cNvPr id="1284" name="Google Shape;1284;g6d80ab8e9_03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85" name="Google Shape;1285;g6d80ab8e9_0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2" name="Shape 1292"/>
        <p:cNvGrpSpPr/>
        <p:nvPr/>
      </p:nvGrpSpPr>
      <p:grpSpPr>
        <a:xfrm>
          <a:off x="0" y="0"/>
          <a:ext cx="0" cy="0"/>
          <a:chOff x="0" y="0"/>
          <a:chExt cx="0" cy="0"/>
        </a:xfrm>
      </p:grpSpPr>
      <p:sp>
        <p:nvSpPr>
          <p:cNvPr id="1293" name="Google Shape;1293;g5e52f3df8_0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94" name="Google Shape;1294;g5e52f3df8_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6" name="Shape 1306"/>
        <p:cNvGrpSpPr/>
        <p:nvPr/>
      </p:nvGrpSpPr>
      <p:grpSpPr>
        <a:xfrm>
          <a:off x="0" y="0"/>
          <a:ext cx="0" cy="0"/>
          <a:chOff x="0" y="0"/>
          <a:chExt cx="0" cy="0"/>
        </a:xfrm>
      </p:grpSpPr>
      <p:sp>
        <p:nvSpPr>
          <p:cNvPr id="1307" name="Google Shape;1307;g5e52f3df8_01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08" name="Google Shape;1308;g5e52f3df8_0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3" name="Shape 1313"/>
        <p:cNvGrpSpPr/>
        <p:nvPr/>
      </p:nvGrpSpPr>
      <p:grpSpPr>
        <a:xfrm>
          <a:off x="0" y="0"/>
          <a:ext cx="0" cy="0"/>
          <a:chOff x="0" y="0"/>
          <a:chExt cx="0" cy="0"/>
        </a:xfrm>
      </p:grpSpPr>
      <p:sp>
        <p:nvSpPr>
          <p:cNvPr id="1314" name="Google Shape;1314;g5e52f3df8_03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15" name="Google Shape;1315;g5e52f3df8_0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0" name="Shape 1320"/>
        <p:cNvGrpSpPr/>
        <p:nvPr/>
      </p:nvGrpSpPr>
      <p:grpSpPr>
        <a:xfrm>
          <a:off x="0" y="0"/>
          <a:ext cx="0" cy="0"/>
          <a:chOff x="0" y="0"/>
          <a:chExt cx="0" cy="0"/>
        </a:xfrm>
      </p:grpSpPr>
      <p:sp>
        <p:nvSpPr>
          <p:cNvPr id="1321" name="Google Shape;1321;g5e52f3df8_03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22" name="Google Shape;1322;g5e52f3df8_0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685800" y="2111123"/>
            <a:ext cx="7772400" cy="1546500"/>
          </a:xfrm>
          <a:prstGeom prst="rect">
            <a:avLst/>
          </a:prstGeom>
        </p:spPr>
        <p:txBody>
          <a:bodyPr anchorCtr="0" anchor="b"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1" name="Google Shape;11;p2"/>
          <p:cNvSpPr txBox="1"/>
          <p:nvPr>
            <p:ph idx="1" type="subTitle"/>
          </p:nvPr>
        </p:nvSpPr>
        <p:spPr>
          <a:xfrm>
            <a:off x="685800" y="3786738"/>
            <a:ext cx="7772400" cy="10464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dk2"/>
              </a:buClr>
              <a:buSzPts val="3000"/>
              <a:buNone/>
              <a:defRPr>
                <a:solidFill>
                  <a:schemeClr val="dk2"/>
                </a:solidFill>
              </a:defRPr>
            </a:lvl1pPr>
            <a:lvl2pPr lvl="1" algn="ctr">
              <a:spcBef>
                <a:spcPts val="0"/>
              </a:spcBef>
              <a:spcAft>
                <a:spcPts val="0"/>
              </a:spcAft>
              <a:buClr>
                <a:schemeClr val="dk2"/>
              </a:buClr>
              <a:buSzPts val="3000"/>
              <a:buNone/>
              <a:defRPr sz="3000">
                <a:solidFill>
                  <a:schemeClr val="dk2"/>
                </a:solidFill>
              </a:defRPr>
            </a:lvl2pPr>
            <a:lvl3pPr lvl="2" algn="ctr">
              <a:spcBef>
                <a:spcPts val="0"/>
              </a:spcBef>
              <a:spcAft>
                <a:spcPts val="0"/>
              </a:spcAft>
              <a:buClr>
                <a:schemeClr val="dk2"/>
              </a:buClr>
              <a:buSzPts val="3000"/>
              <a:buNone/>
              <a:defRPr sz="3000">
                <a:solidFill>
                  <a:schemeClr val="dk2"/>
                </a:solidFill>
              </a:defRPr>
            </a:lvl3pPr>
            <a:lvl4pPr lvl="3" algn="ctr">
              <a:spcBef>
                <a:spcPts val="0"/>
              </a:spcBef>
              <a:spcAft>
                <a:spcPts val="0"/>
              </a:spcAft>
              <a:buClr>
                <a:schemeClr val="dk2"/>
              </a:buClr>
              <a:buSzPts val="3000"/>
              <a:buNone/>
              <a:defRPr sz="3000">
                <a:solidFill>
                  <a:schemeClr val="dk2"/>
                </a:solidFill>
              </a:defRPr>
            </a:lvl4pPr>
            <a:lvl5pPr lvl="4" algn="ctr">
              <a:spcBef>
                <a:spcPts val="0"/>
              </a:spcBef>
              <a:spcAft>
                <a:spcPts val="0"/>
              </a:spcAft>
              <a:buClr>
                <a:schemeClr val="dk2"/>
              </a:buClr>
              <a:buSzPts val="3000"/>
              <a:buNone/>
              <a:defRPr sz="3000">
                <a:solidFill>
                  <a:schemeClr val="dk2"/>
                </a:solidFill>
              </a:defRPr>
            </a:lvl5pPr>
            <a:lvl6pPr lvl="5" algn="ctr">
              <a:spcBef>
                <a:spcPts val="0"/>
              </a:spcBef>
              <a:spcAft>
                <a:spcPts val="0"/>
              </a:spcAft>
              <a:buClr>
                <a:schemeClr val="dk2"/>
              </a:buClr>
              <a:buSzPts val="3000"/>
              <a:buNone/>
              <a:defRPr sz="3000">
                <a:solidFill>
                  <a:schemeClr val="dk2"/>
                </a:solidFill>
              </a:defRPr>
            </a:lvl6pPr>
            <a:lvl7pPr lvl="6" algn="ctr">
              <a:spcBef>
                <a:spcPts val="0"/>
              </a:spcBef>
              <a:spcAft>
                <a:spcPts val="0"/>
              </a:spcAft>
              <a:buClr>
                <a:schemeClr val="dk2"/>
              </a:buClr>
              <a:buSzPts val="3000"/>
              <a:buNone/>
              <a:defRPr sz="3000">
                <a:solidFill>
                  <a:schemeClr val="dk2"/>
                </a:solidFill>
              </a:defRPr>
            </a:lvl7pPr>
            <a:lvl8pPr lvl="7" algn="ctr">
              <a:spcBef>
                <a:spcPts val="0"/>
              </a:spcBef>
              <a:spcAft>
                <a:spcPts val="0"/>
              </a:spcAft>
              <a:buClr>
                <a:schemeClr val="dk2"/>
              </a:buClr>
              <a:buSzPts val="3000"/>
              <a:buNone/>
              <a:defRPr sz="3000">
                <a:solidFill>
                  <a:schemeClr val="dk2"/>
                </a:solidFill>
              </a:defRPr>
            </a:lvl8pPr>
            <a:lvl9pPr lvl="8" algn="ctr">
              <a:spcBef>
                <a:spcPts val="0"/>
              </a:spcBef>
              <a:spcAft>
                <a:spcPts val="0"/>
              </a:spcAft>
              <a:buClr>
                <a:schemeClr val="dk2"/>
              </a:buClr>
              <a:buSzPts val="3000"/>
              <a:buNone/>
              <a:defRPr sz="3000">
                <a:solidFill>
                  <a:schemeClr val="dk2"/>
                </a:solidFill>
              </a:defRPr>
            </a:lvl9pPr>
          </a:lstStyle>
          <a:p/>
        </p:txBody>
      </p:sp>
      <p:sp>
        <p:nvSpPr>
          <p:cNvPr id="12" name="Google Shape;12;p2"/>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3" name="Shape 13"/>
        <p:cNvGrpSpPr/>
        <p:nvPr/>
      </p:nvGrpSpPr>
      <p:grpSpPr>
        <a:xfrm>
          <a:off x="0" y="0"/>
          <a:ext cx="0" cy="0"/>
          <a:chOff x="0" y="0"/>
          <a:chExt cx="0" cy="0"/>
        </a:xfrm>
      </p:grpSpPr>
      <p:sp>
        <p:nvSpPr>
          <p:cNvPr id="14" name="Google Shape;14;p3"/>
          <p:cNvSpPr txBox="1"/>
          <p:nvPr>
            <p:ph type="title"/>
          </p:nvPr>
        </p:nvSpPr>
        <p:spPr>
          <a:xfrm>
            <a:off x="457200" y="274647"/>
            <a:ext cx="8229600" cy="849600"/>
          </a:xfrm>
          <a:prstGeom prst="rect">
            <a:avLst/>
          </a:prstGeom>
        </p:spPr>
        <p:txBody>
          <a:bodyPr anchorCtr="0" anchor="b"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15" name="Google Shape;15;p3"/>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lvl1pPr indent="-419100" lvl="0" marL="457200">
              <a:spcBef>
                <a:spcPts val="600"/>
              </a:spcBef>
              <a:spcAft>
                <a:spcPts val="0"/>
              </a:spcAft>
              <a:buSzPts val="3000"/>
              <a:buChar char="➔"/>
              <a:defRPr/>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
        <p:nvSpPr>
          <p:cNvPr id="16" name="Google Shape;16;p3"/>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cxnSp>
        <p:nvCxnSpPr>
          <p:cNvPr id="17" name="Google Shape;17;p3"/>
          <p:cNvCxnSpPr/>
          <p:nvPr/>
        </p:nvCxnSpPr>
        <p:spPr>
          <a:xfrm>
            <a:off x="1245325" y="1193450"/>
            <a:ext cx="7854300" cy="8700"/>
          </a:xfrm>
          <a:prstGeom prst="straightConnector1">
            <a:avLst/>
          </a:prstGeom>
          <a:noFill/>
          <a:ln cap="flat" cmpd="sng" w="76200">
            <a:solidFill>
              <a:srgbClr val="D9D9D9"/>
            </a:solidFill>
            <a:prstDash val="solid"/>
            <a:round/>
            <a:headEnd len="med" w="med" type="none"/>
            <a:tailEnd len="med" w="med" type="none"/>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8" name="Shape 18"/>
        <p:cNvGrpSpPr/>
        <p:nvPr/>
      </p:nvGrpSpPr>
      <p:grpSpPr>
        <a:xfrm>
          <a:off x="0" y="0"/>
          <a:ext cx="0" cy="0"/>
          <a:chOff x="0" y="0"/>
          <a:chExt cx="0" cy="0"/>
        </a:xfrm>
      </p:grpSpPr>
      <p:sp>
        <p:nvSpPr>
          <p:cNvPr id="19" name="Google Shape;19;p4"/>
          <p:cNvSpPr txBox="1"/>
          <p:nvPr>
            <p:ph type="title"/>
          </p:nvPr>
        </p:nvSpPr>
        <p:spPr>
          <a:xfrm>
            <a:off x="457200" y="274647"/>
            <a:ext cx="8229600" cy="849600"/>
          </a:xfrm>
          <a:prstGeom prst="rect">
            <a:avLst/>
          </a:prstGeom>
        </p:spPr>
        <p:txBody>
          <a:bodyPr anchorCtr="0" anchor="b"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0" name="Google Shape;20;p4"/>
          <p:cNvSpPr txBox="1"/>
          <p:nvPr>
            <p:ph idx="1" type="body"/>
          </p:nvPr>
        </p:nvSpPr>
        <p:spPr>
          <a:xfrm>
            <a:off x="457200" y="1600200"/>
            <a:ext cx="3994500" cy="4967700"/>
          </a:xfrm>
          <a:prstGeom prst="rect">
            <a:avLst/>
          </a:prstGeom>
        </p:spPr>
        <p:txBody>
          <a:bodyPr anchorCtr="0" anchor="t" bIns="91425" lIns="91425" spcFirstLastPara="1" rIns="91425" wrap="square" tIns="91425">
            <a:noAutofit/>
          </a:bodyPr>
          <a:lstStyle>
            <a:lvl1pPr indent="-419100" lvl="0" marL="457200">
              <a:spcBef>
                <a:spcPts val="600"/>
              </a:spcBef>
              <a:spcAft>
                <a:spcPts val="0"/>
              </a:spcAft>
              <a:buSzPts val="3000"/>
              <a:buChar char="➔"/>
              <a:defRPr/>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
        <p:nvSpPr>
          <p:cNvPr id="21" name="Google Shape;21;p4"/>
          <p:cNvSpPr txBox="1"/>
          <p:nvPr>
            <p:ph idx="2" type="body"/>
          </p:nvPr>
        </p:nvSpPr>
        <p:spPr>
          <a:xfrm>
            <a:off x="4692274" y="1600200"/>
            <a:ext cx="3994500" cy="4967700"/>
          </a:xfrm>
          <a:prstGeom prst="rect">
            <a:avLst/>
          </a:prstGeom>
        </p:spPr>
        <p:txBody>
          <a:bodyPr anchorCtr="0" anchor="t" bIns="91425" lIns="91425" spcFirstLastPara="1" rIns="91425" wrap="square" tIns="91425">
            <a:noAutofit/>
          </a:bodyPr>
          <a:lstStyle>
            <a:lvl1pPr indent="-419100" lvl="0" marL="457200">
              <a:spcBef>
                <a:spcPts val="600"/>
              </a:spcBef>
              <a:spcAft>
                <a:spcPts val="0"/>
              </a:spcAft>
              <a:buSzPts val="3000"/>
              <a:buChar char="➔"/>
              <a:defRPr/>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
        <p:nvSpPr>
          <p:cNvPr id="22" name="Google Shape;22;p4"/>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3" name="Shape 23"/>
        <p:cNvGrpSpPr/>
        <p:nvPr/>
      </p:nvGrpSpPr>
      <p:grpSpPr>
        <a:xfrm>
          <a:off x="0" y="0"/>
          <a:ext cx="0" cy="0"/>
          <a:chOff x="0" y="0"/>
          <a:chExt cx="0" cy="0"/>
        </a:xfrm>
      </p:grpSpPr>
      <p:sp>
        <p:nvSpPr>
          <p:cNvPr id="24" name="Google Shape;24;p5"/>
          <p:cNvSpPr txBox="1"/>
          <p:nvPr>
            <p:ph type="title"/>
          </p:nvPr>
        </p:nvSpPr>
        <p:spPr>
          <a:xfrm>
            <a:off x="457200" y="274647"/>
            <a:ext cx="8229600" cy="849600"/>
          </a:xfrm>
          <a:prstGeom prst="rect">
            <a:avLst/>
          </a:prstGeom>
        </p:spPr>
        <p:txBody>
          <a:bodyPr anchorCtr="0" anchor="b"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5" name="Google Shape;25;p5"/>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26" name="Shape 26"/>
        <p:cNvGrpSpPr/>
        <p:nvPr/>
      </p:nvGrpSpPr>
      <p:grpSpPr>
        <a:xfrm>
          <a:off x="0" y="0"/>
          <a:ext cx="0" cy="0"/>
          <a:chOff x="0" y="0"/>
          <a:chExt cx="0" cy="0"/>
        </a:xfrm>
      </p:grpSpPr>
      <p:sp>
        <p:nvSpPr>
          <p:cNvPr id="27" name="Google Shape;27;p6"/>
          <p:cNvSpPr txBox="1"/>
          <p:nvPr>
            <p:ph idx="1" type="body"/>
          </p:nvPr>
        </p:nvSpPr>
        <p:spPr>
          <a:xfrm>
            <a:off x="457200" y="5875079"/>
            <a:ext cx="8229600" cy="692700"/>
          </a:xfrm>
          <a:prstGeom prst="rect">
            <a:avLst/>
          </a:prstGeom>
        </p:spPr>
        <p:txBody>
          <a:bodyPr anchorCtr="0" anchor="t" bIns="91425" lIns="91425" spcFirstLastPara="1" rIns="91425" wrap="square" tIns="91425">
            <a:noAutofit/>
          </a:bodyPr>
          <a:lstStyle>
            <a:lvl1pPr indent="-228600" lvl="0" marL="457200" algn="ctr">
              <a:spcBef>
                <a:spcPts val="360"/>
              </a:spcBef>
              <a:spcAft>
                <a:spcPts val="0"/>
              </a:spcAft>
              <a:buSzPts val="1800"/>
              <a:buNone/>
              <a:defRPr sz="1800"/>
            </a:lvl1pPr>
          </a:lstStyle>
          <a:p/>
        </p:txBody>
      </p:sp>
      <p:sp>
        <p:nvSpPr>
          <p:cNvPr id="28" name="Google Shape;28;p6"/>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9" name="Shape 29"/>
        <p:cNvGrpSpPr/>
        <p:nvPr/>
      </p:nvGrpSpPr>
      <p:grpSpPr>
        <a:xfrm>
          <a:off x="0" y="0"/>
          <a:ext cx="0" cy="0"/>
          <a:chOff x="0" y="0"/>
          <a:chExt cx="0" cy="0"/>
        </a:xfrm>
      </p:grpSpPr>
      <p:sp>
        <p:nvSpPr>
          <p:cNvPr id="30" name="Google Shape;30;p7"/>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74647"/>
            <a:ext cx="8229600" cy="8496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rgbClr val="0B5394"/>
              </a:buClr>
              <a:buSzPts val="3600"/>
              <a:buFont typeface="Droid Sans"/>
              <a:buNone/>
              <a:defRPr b="1" sz="3600">
                <a:solidFill>
                  <a:srgbClr val="0B5394"/>
                </a:solidFill>
                <a:latin typeface="Droid Sans"/>
                <a:ea typeface="Droid Sans"/>
                <a:cs typeface="Droid Sans"/>
                <a:sym typeface="Droid Sans"/>
              </a:defRPr>
            </a:lvl1pPr>
            <a:lvl2pPr lvl="1">
              <a:spcBef>
                <a:spcPts val="0"/>
              </a:spcBef>
              <a:spcAft>
                <a:spcPts val="0"/>
              </a:spcAft>
              <a:buClr>
                <a:srgbClr val="0B5394"/>
              </a:buClr>
              <a:buSzPts val="3600"/>
              <a:buFont typeface="Droid Sans"/>
              <a:buNone/>
              <a:defRPr b="1" sz="3600">
                <a:solidFill>
                  <a:srgbClr val="0B5394"/>
                </a:solidFill>
                <a:latin typeface="Droid Sans"/>
                <a:ea typeface="Droid Sans"/>
                <a:cs typeface="Droid Sans"/>
                <a:sym typeface="Droid Sans"/>
              </a:defRPr>
            </a:lvl2pPr>
            <a:lvl3pPr lvl="2">
              <a:spcBef>
                <a:spcPts val="0"/>
              </a:spcBef>
              <a:spcAft>
                <a:spcPts val="0"/>
              </a:spcAft>
              <a:buClr>
                <a:srgbClr val="0B5394"/>
              </a:buClr>
              <a:buSzPts val="3600"/>
              <a:buFont typeface="Droid Sans"/>
              <a:buNone/>
              <a:defRPr b="1" sz="3600">
                <a:solidFill>
                  <a:srgbClr val="0B5394"/>
                </a:solidFill>
                <a:latin typeface="Droid Sans"/>
                <a:ea typeface="Droid Sans"/>
                <a:cs typeface="Droid Sans"/>
                <a:sym typeface="Droid Sans"/>
              </a:defRPr>
            </a:lvl3pPr>
            <a:lvl4pPr lvl="3">
              <a:spcBef>
                <a:spcPts val="0"/>
              </a:spcBef>
              <a:spcAft>
                <a:spcPts val="0"/>
              </a:spcAft>
              <a:buClr>
                <a:srgbClr val="0B5394"/>
              </a:buClr>
              <a:buSzPts val="3600"/>
              <a:buFont typeface="Droid Sans"/>
              <a:buNone/>
              <a:defRPr b="1" sz="3600">
                <a:solidFill>
                  <a:srgbClr val="0B5394"/>
                </a:solidFill>
                <a:latin typeface="Droid Sans"/>
                <a:ea typeface="Droid Sans"/>
                <a:cs typeface="Droid Sans"/>
                <a:sym typeface="Droid Sans"/>
              </a:defRPr>
            </a:lvl4pPr>
            <a:lvl5pPr lvl="4">
              <a:spcBef>
                <a:spcPts val="0"/>
              </a:spcBef>
              <a:spcAft>
                <a:spcPts val="0"/>
              </a:spcAft>
              <a:buClr>
                <a:srgbClr val="0B5394"/>
              </a:buClr>
              <a:buSzPts val="3600"/>
              <a:buFont typeface="Droid Sans"/>
              <a:buNone/>
              <a:defRPr b="1" sz="3600">
                <a:solidFill>
                  <a:srgbClr val="0B5394"/>
                </a:solidFill>
                <a:latin typeface="Droid Sans"/>
                <a:ea typeface="Droid Sans"/>
                <a:cs typeface="Droid Sans"/>
                <a:sym typeface="Droid Sans"/>
              </a:defRPr>
            </a:lvl5pPr>
            <a:lvl6pPr lvl="5">
              <a:spcBef>
                <a:spcPts val="0"/>
              </a:spcBef>
              <a:spcAft>
                <a:spcPts val="0"/>
              </a:spcAft>
              <a:buClr>
                <a:srgbClr val="0B5394"/>
              </a:buClr>
              <a:buSzPts val="3600"/>
              <a:buFont typeface="Droid Sans"/>
              <a:buNone/>
              <a:defRPr b="1" sz="3600">
                <a:solidFill>
                  <a:srgbClr val="0B5394"/>
                </a:solidFill>
                <a:latin typeface="Droid Sans"/>
                <a:ea typeface="Droid Sans"/>
                <a:cs typeface="Droid Sans"/>
                <a:sym typeface="Droid Sans"/>
              </a:defRPr>
            </a:lvl6pPr>
            <a:lvl7pPr lvl="6">
              <a:spcBef>
                <a:spcPts val="0"/>
              </a:spcBef>
              <a:spcAft>
                <a:spcPts val="0"/>
              </a:spcAft>
              <a:buClr>
                <a:srgbClr val="0B5394"/>
              </a:buClr>
              <a:buSzPts val="3600"/>
              <a:buFont typeface="Droid Sans"/>
              <a:buNone/>
              <a:defRPr b="1" sz="3600">
                <a:solidFill>
                  <a:srgbClr val="0B5394"/>
                </a:solidFill>
                <a:latin typeface="Droid Sans"/>
                <a:ea typeface="Droid Sans"/>
                <a:cs typeface="Droid Sans"/>
                <a:sym typeface="Droid Sans"/>
              </a:defRPr>
            </a:lvl7pPr>
            <a:lvl8pPr lvl="7">
              <a:spcBef>
                <a:spcPts val="0"/>
              </a:spcBef>
              <a:spcAft>
                <a:spcPts val="0"/>
              </a:spcAft>
              <a:buClr>
                <a:srgbClr val="0B5394"/>
              </a:buClr>
              <a:buSzPts val="3600"/>
              <a:buFont typeface="Droid Sans"/>
              <a:buNone/>
              <a:defRPr b="1" sz="3600">
                <a:solidFill>
                  <a:srgbClr val="0B5394"/>
                </a:solidFill>
                <a:latin typeface="Droid Sans"/>
                <a:ea typeface="Droid Sans"/>
                <a:cs typeface="Droid Sans"/>
                <a:sym typeface="Droid Sans"/>
              </a:defRPr>
            </a:lvl8pPr>
            <a:lvl9pPr lvl="8">
              <a:spcBef>
                <a:spcPts val="0"/>
              </a:spcBef>
              <a:spcAft>
                <a:spcPts val="0"/>
              </a:spcAft>
              <a:buClr>
                <a:srgbClr val="0B5394"/>
              </a:buClr>
              <a:buSzPts val="3600"/>
              <a:buFont typeface="Droid Sans"/>
              <a:buNone/>
              <a:defRPr b="1" sz="3600">
                <a:solidFill>
                  <a:srgbClr val="0B5394"/>
                </a:solidFill>
                <a:latin typeface="Droid Sans"/>
                <a:ea typeface="Droid Sans"/>
                <a:cs typeface="Droid Sans"/>
                <a:sym typeface="Droid Sans"/>
              </a:defRPr>
            </a:lvl9pPr>
          </a:lstStyle>
          <a:p/>
        </p:txBody>
      </p:sp>
      <p:sp>
        <p:nvSpPr>
          <p:cNvPr id="7" name="Google Shape;7;p1"/>
          <p:cNvSpPr txBox="1"/>
          <p:nvPr>
            <p:ph idx="1" type="body"/>
          </p:nvPr>
        </p:nvSpPr>
        <p:spPr>
          <a:xfrm>
            <a:off x="457200" y="1600200"/>
            <a:ext cx="8229600" cy="4967700"/>
          </a:xfrm>
          <a:prstGeom prst="rect">
            <a:avLst/>
          </a:prstGeom>
          <a:noFill/>
          <a:ln>
            <a:noFill/>
          </a:ln>
        </p:spPr>
        <p:txBody>
          <a:bodyPr anchorCtr="0" anchor="t" bIns="91425" lIns="91425" spcFirstLastPara="1" rIns="91425" wrap="square" tIns="91425">
            <a:noAutofit/>
          </a:bodyPr>
          <a:lstStyle>
            <a:lvl1pPr indent="-419100" lvl="0" marL="457200">
              <a:spcBef>
                <a:spcPts val="600"/>
              </a:spcBef>
              <a:spcAft>
                <a:spcPts val="0"/>
              </a:spcAft>
              <a:buClr>
                <a:schemeClr val="dk1"/>
              </a:buClr>
              <a:buSzPts val="3000"/>
              <a:buFont typeface="Droid Sans"/>
              <a:buChar char="➔"/>
              <a:defRPr sz="3000">
                <a:solidFill>
                  <a:schemeClr val="dk1"/>
                </a:solidFill>
                <a:latin typeface="Droid Sans"/>
                <a:ea typeface="Droid Sans"/>
                <a:cs typeface="Droid Sans"/>
                <a:sym typeface="Droid Sans"/>
              </a:defRPr>
            </a:lvl1pPr>
            <a:lvl2pPr indent="-381000" lvl="1" marL="914400">
              <a:spcBef>
                <a:spcPts val="0"/>
              </a:spcBef>
              <a:spcAft>
                <a:spcPts val="0"/>
              </a:spcAft>
              <a:buClr>
                <a:schemeClr val="dk1"/>
              </a:buClr>
              <a:buSzPts val="2400"/>
              <a:buFont typeface="Droid Sans"/>
              <a:buChar char="◆"/>
              <a:defRPr sz="2400">
                <a:solidFill>
                  <a:schemeClr val="dk1"/>
                </a:solidFill>
                <a:latin typeface="Droid Sans"/>
                <a:ea typeface="Droid Sans"/>
                <a:cs typeface="Droid Sans"/>
                <a:sym typeface="Droid Sans"/>
              </a:defRPr>
            </a:lvl2pPr>
            <a:lvl3pPr indent="-381000" lvl="2" marL="1371600">
              <a:spcBef>
                <a:spcPts val="0"/>
              </a:spcBef>
              <a:spcAft>
                <a:spcPts val="0"/>
              </a:spcAft>
              <a:buClr>
                <a:schemeClr val="dk1"/>
              </a:buClr>
              <a:buSzPts val="2400"/>
              <a:buFont typeface="Droid Sans"/>
              <a:buChar char="●"/>
              <a:defRPr sz="2400">
                <a:solidFill>
                  <a:schemeClr val="dk1"/>
                </a:solidFill>
                <a:latin typeface="Droid Sans"/>
                <a:ea typeface="Droid Sans"/>
                <a:cs typeface="Droid Sans"/>
                <a:sym typeface="Droid Sans"/>
              </a:defRPr>
            </a:lvl3pPr>
            <a:lvl4pPr indent="-342900" lvl="3" marL="1828800">
              <a:spcBef>
                <a:spcPts val="0"/>
              </a:spcBef>
              <a:spcAft>
                <a:spcPts val="0"/>
              </a:spcAft>
              <a:buClr>
                <a:schemeClr val="dk1"/>
              </a:buClr>
              <a:buSzPts val="1800"/>
              <a:buFont typeface="Droid Sans"/>
              <a:buChar char="○"/>
              <a:defRPr sz="1800">
                <a:solidFill>
                  <a:schemeClr val="dk1"/>
                </a:solidFill>
                <a:latin typeface="Droid Sans"/>
                <a:ea typeface="Droid Sans"/>
                <a:cs typeface="Droid Sans"/>
                <a:sym typeface="Droid Sans"/>
              </a:defRPr>
            </a:lvl4pPr>
            <a:lvl5pPr indent="-342900" lvl="4" marL="2286000">
              <a:spcBef>
                <a:spcPts val="0"/>
              </a:spcBef>
              <a:spcAft>
                <a:spcPts val="0"/>
              </a:spcAft>
              <a:buClr>
                <a:schemeClr val="dk1"/>
              </a:buClr>
              <a:buSzPts val="1800"/>
              <a:buFont typeface="Droid Sans"/>
              <a:buChar char="◆"/>
              <a:defRPr sz="1800">
                <a:solidFill>
                  <a:schemeClr val="dk1"/>
                </a:solidFill>
                <a:latin typeface="Droid Sans"/>
                <a:ea typeface="Droid Sans"/>
                <a:cs typeface="Droid Sans"/>
                <a:sym typeface="Droid Sans"/>
              </a:defRPr>
            </a:lvl5pPr>
            <a:lvl6pPr indent="-342900" lvl="5" marL="2743200">
              <a:spcBef>
                <a:spcPts val="0"/>
              </a:spcBef>
              <a:spcAft>
                <a:spcPts val="0"/>
              </a:spcAft>
              <a:buClr>
                <a:schemeClr val="dk1"/>
              </a:buClr>
              <a:buSzPts val="1800"/>
              <a:buFont typeface="Droid Sans"/>
              <a:buChar char="●"/>
              <a:defRPr sz="1800">
                <a:solidFill>
                  <a:schemeClr val="dk1"/>
                </a:solidFill>
                <a:latin typeface="Droid Sans"/>
                <a:ea typeface="Droid Sans"/>
                <a:cs typeface="Droid Sans"/>
                <a:sym typeface="Droid Sans"/>
              </a:defRPr>
            </a:lvl6pPr>
            <a:lvl7pPr indent="-342900" lvl="6" marL="3200400">
              <a:spcBef>
                <a:spcPts val="0"/>
              </a:spcBef>
              <a:spcAft>
                <a:spcPts val="0"/>
              </a:spcAft>
              <a:buClr>
                <a:schemeClr val="dk1"/>
              </a:buClr>
              <a:buSzPts val="1800"/>
              <a:buFont typeface="Droid Sans"/>
              <a:buChar char="○"/>
              <a:defRPr sz="1800">
                <a:solidFill>
                  <a:schemeClr val="dk1"/>
                </a:solidFill>
                <a:latin typeface="Droid Sans"/>
                <a:ea typeface="Droid Sans"/>
                <a:cs typeface="Droid Sans"/>
                <a:sym typeface="Droid Sans"/>
              </a:defRPr>
            </a:lvl7pPr>
            <a:lvl8pPr indent="-342900" lvl="7" marL="3657600">
              <a:spcBef>
                <a:spcPts val="0"/>
              </a:spcBef>
              <a:spcAft>
                <a:spcPts val="0"/>
              </a:spcAft>
              <a:buClr>
                <a:schemeClr val="dk1"/>
              </a:buClr>
              <a:buSzPts val="1800"/>
              <a:buFont typeface="Droid Sans"/>
              <a:buChar char="◆"/>
              <a:defRPr sz="1800">
                <a:solidFill>
                  <a:schemeClr val="dk1"/>
                </a:solidFill>
                <a:latin typeface="Droid Sans"/>
                <a:ea typeface="Droid Sans"/>
                <a:cs typeface="Droid Sans"/>
                <a:sym typeface="Droid Sans"/>
              </a:defRPr>
            </a:lvl8pPr>
            <a:lvl9pPr indent="-342900" lvl="8" marL="4114800">
              <a:spcBef>
                <a:spcPts val="0"/>
              </a:spcBef>
              <a:spcAft>
                <a:spcPts val="0"/>
              </a:spcAft>
              <a:buClr>
                <a:schemeClr val="dk1"/>
              </a:buClr>
              <a:buSzPts val="1800"/>
              <a:buFont typeface="Droid Sans"/>
              <a:buChar char="●"/>
              <a:defRPr sz="1800">
                <a:solidFill>
                  <a:schemeClr val="dk1"/>
                </a:solidFill>
                <a:latin typeface="Droid Sans"/>
                <a:ea typeface="Droid Sans"/>
                <a:cs typeface="Droid Sans"/>
                <a:sym typeface="Droid Sans"/>
              </a:defRPr>
            </a:lvl9pPr>
          </a:lstStyle>
          <a:p/>
        </p:txBody>
      </p:sp>
      <p:sp>
        <p:nvSpPr>
          <p:cNvPr id="8" name="Google Shape;8;p1"/>
          <p:cNvSpPr txBox="1"/>
          <p:nvPr>
            <p:ph idx="12" type="sldNum"/>
          </p:nvPr>
        </p:nvSpPr>
        <p:spPr>
          <a:xfrm>
            <a:off x="8556791" y="6333134"/>
            <a:ext cx="548700" cy="524700"/>
          </a:xfrm>
          <a:prstGeom prst="rect">
            <a:avLst/>
          </a:prstGeom>
          <a:noFill/>
          <a:ln>
            <a:noFill/>
          </a:ln>
        </p:spPr>
        <p:txBody>
          <a:bodyPr anchorCtr="0" anchor="ctr" bIns="91425" lIns="91425" spcFirstLastPara="1" rIns="91425" wrap="square" tIns="91425">
            <a:noAutofit/>
          </a:bodyPr>
          <a:lstStyle>
            <a:lvl1pPr lvl="0" algn="r">
              <a:buNone/>
              <a:defRPr sz="1300">
                <a:solidFill>
                  <a:schemeClr val="dk1"/>
                </a:solidFill>
              </a:defRPr>
            </a:lvl1pPr>
            <a:lvl2pPr lvl="1" algn="r">
              <a:buNone/>
              <a:defRPr sz="1300">
                <a:solidFill>
                  <a:schemeClr val="dk1"/>
                </a:solidFill>
              </a:defRPr>
            </a:lvl2pPr>
            <a:lvl3pPr lvl="2" algn="r">
              <a:buNone/>
              <a:defRPr sz="1300">
                <a:solidFill>
                  <a:schemeClr val="dk1"/>
                </a:solidFill>
              </a:defRPr>
            </a:lvl3pPr>
            <a:lvl4pPr lvl="3" algn="r">
              <a:buNone/>
              <a:defRPr sz="1300">
                <a:solidFill>
                  <a:schemeClr val="dk1"/>
                </a:solidFill>
              </a:defRPr>
            </a:lvl4pPr>
            <a:lvl5pPr lvl="4" algn="r">
              <a:buNone/>
              <a:defRPr sz="1300">
                <a:solidFill>
                  <a:schemeClr val="dk1"/>
                </a:solidFill>
              </a:defRPr>
            </a:lvl5pPr>
            <a:lvl6pPr lvl="5" algn="r">
              <a:buNone/>
              <a:defRPr sz="1300">
                <a:solidFill>
                  <a:schemeClr val="dk1"/>
                </a:solidFill>
              </a:defRPr>
            </a:lvl6pPr>
            <a:lvl7pPr lvl="6" algn="r">
              <a:buNone/>
              <a:defRPr sz="1300">
                <a:solidFill>
                  <a:schemeClr val="dk1"/>
                </a:solidFill>
              </a:defRPr>
            </a:lvl7pPr>
            <a:lvl8pPr lvl="7" algn="r">
              <a:buNone/>
              <a:defRPr sz="1300">
                <a:solidFill>
                  <a:schemeClr val="dk1"/>
                </a:solidFill>
              </a:defRPr>
            </a:lvl8pPr>
            <a:lvl9pPr lvl="8" algn="r">
              <a:buNone/>
              <a:defRPr sz="1300">
                <a:solidFill>
                  <a:schemeClr val="dk1"/>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0.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1.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3.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4.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5.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6.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8.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0.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1.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3.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4.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5.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6.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8.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0.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1.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3.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4.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5.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6.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8.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9.xml"/><Relationship Id="rId3" Type="http://schemas.openxmlformats.org/officeDocument/2006/relationships/image" Target="../media/image1.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0.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1.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3.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4.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5.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6.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8.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0.xml"/><Relationship Id="rId3" Type="http://schemas.openxmlformats.org/officeDocument/2006/relationships/image" Target="../media/image16.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1.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3.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4.xml"/><Relationship Id="rId3" Type="http://schemas.openxmlformats.org/officeDocument/2006/relationships/image" Target="../media/image11.jp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5.xml"/><Relationship Id="rId3"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2.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2.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2.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1.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2.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5.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5.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image" Target="../media/image5.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 Id="rId3" Type="http://schemas.openxmlformats.org/officeDocument/2006/relationships/image" Target="../media/image5.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image" Target="../media/image5.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 Id="rId3" Type="http://schemas.openxmlformats.org/officeDocument/2006/relationships/image" Target="../media/image5.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 Id="rId3" Type="http://schemas.openxmlformats.org/officeDocument/2006/relationships/image" Target="../media/image1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4.jp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 Id="rId3" Type="http://schemas.openxmlformats.org/officeDocument/2006/relationships/image" Target="../media/image14.png"/><Relationship Id="rId4" Type="http://schemas.openxmlformats.org/officeDocument/2006/relationships/image" Target="../media/image6.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 Id="rId3" Type="http://schemas.openxmlformats.org/officeDocument/2006/relationships/image" Target="../media/image14.png"/><Relationship Id="rId4" Type="http://schemas.openxmlformats.org/officeDocument/2006/relationships/image" Target="../media/image6.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 Id="rId3" Type="http://schemas.openxmlformats.org/officeDocument/2006/relationships/image" Target="../media/image7.jp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3.xml"/><Relationship Id="rId3" Type="http://schemas.openxmlformats.org/officeDocument/2006/relationships/image" Target="../media/image13.jp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4.xml"/><Relationship Id="rId3" Type="http://schemas.openxmlformats.org/officeDocument/2006/relationships/image" Target="../media/image8.jp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7.xml"/><Relationship Id="rId3" Type="http://schemas.openxmlformats.org/officeDocument/2006/relationships/image" Target="../media/image10.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8.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0.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5.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6.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8.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 name="Shape 34"/>
        <p:cNvGrpSpPr/>
        <p:nvPr/>
      </p:nvGrpSpPr>
      <p:grpSpPr>
        <a:xfrm>
          <a:off x="0" y="0"/>
          <a:ext cx="0" cy="0"/>
          <a:chOff x="0" y="0"/>
          <a:chExt cx="0" cy="0"/>
        </a:xfrm>
      </p:grpSpPr>
      <p:pic>
        <p:nvPicPr>
          <p:cNvPr descr="Design-Thinking.jpg" id="35" name="Google Shape;35;p8"/>
          <p:cNvPicPr preferRelativeResize="0"/>
          <p:nvPr/>
        </p:nvPicPr>
        <p:blipFill rotWithShape="1">
          <a:blip r:embed="rId3">
            <a:alphaModFix/>
          </a:blip>
          <a:srcRect b="1421" l="15842" r="15842" t="3204"/>
          <a:stretch/>
        </p:blipFill>
        <p:spPr>
          <a:xfrm>
            <a:off x="0" y="2605575"/>
            <a:ext cx="4084524" cy="4244026"/>
          </a:xfrm>
          <a:prstGeom prst="rect">
            <a:avLst/>
          </a:prstGeom>
          <a:noFill/>
          <a:ln>
            <a:noFill/>
          </a:ln>
        </p:spPr>
      </p:pic>
      <p:sp>
        <p:nvSpPr>
          <p:cNvPr id="36" name="Google Shape;36;p8"/>
          <p:cNvSpPr txBox="1"/>
          <p:nvPr>
            <p:ph type="ctrTitle"/>
          </p:nvPr>
        </p:nvSpPr>
        <p:spPr>
          <a:xfrm>
            <a:off x="685800" y="2192998"/>
            <a:ext cx="7772400" cy="15465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a:latin typeface="Droid Sans"/>
                <a:ea typeface="Droid Sans"/>
                <a:cs typeface="Droid Sans"/>
                <a:sym typeface="Droid Sans"/>
              </a:rPr>
              <a:t>Memory managemen</a:t>
            </a:r>
            <a:r>
              <a:rPr lang="en"/>
              <a:t>t</a:t>
            </a:r>
            <a:endParaRPr/>
          </a:p>
        </p:txBody>
      </p:sp>
      <p:sp>
        <p:nvSpPr>
          <p:cNvPr id="37" name="Google Shape;37;p8"/>
          <p:cNvSpPr txBox="1"/>
          <p:nvPr>
            <p:ph idx="1" type="subTitle"/>
          </p:nvPr>
        </p:nvSpPr>
        <p:spPr>
          <a:xfrm>
            <a:off x="685800" y="3622963"/>
            <a:ext cx="7772400" cy="1046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sz="1800">
                <a:latin typeface="Droid Sans"/>
                <a:ea typeface="Droid Sans"/>
                <a:cs typeface="Droid Sans"/>
                <a:sym typeface="Droid Sans"/>
              </a:rPr>
              <a:t>CE-2101 Algorithms and Data Structures</a:t>
            </a:r>
            <a:endParaRPr sz="1800">
              <a:latin typeface="Droid Sans"/>
              <a:ea typeface="Droid Sans"/>
              <a:cs typeface="Droid Sans"/>
              <a:sym typeface="Droid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7"/>
          <p:cNvSpPr txBox="1"/>
          <p:nvPr>
            <p:ph type="title"/>
          </p:nvPr>
        </p:nvSpPr>
        <p:spPr>
          <a:xfrm>
            <a:off x="457200" y="274647"/>
            <a:ext cx="8229600" cy="849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1C4587"/>
                </a:solidFill>
                <a:latin typeface="Droid Sans"/>
                <a:ea typeface="Droid Sans"/>
                <a:cs typeface="Droid Sans"/>
                <a:sym typeface="Droid Sans"/>
              </a:rPr>
              <a:t>Memory Management S</a:t>
            </a:r>
            <a:r>
              <a:rPr lang="en">
                <a:solidFill>
                  <a:srgbClr val="1C4587"/>
                </a:solidFill>
              </a:rPr>
              <a:t>chemes</a:t>
            </a:r>
            <a:endParaRPr>
              <a:solidFill>
                <a:srgbClr val="1C4587"/>
              </a:solidFill>
              <a:latin typeface="Droid Sans"/>
              <a:ea typeface="Droid Sans"/>
              <a:cs typeface="Droid Sans"/>
              <a:sym typeface="Droid Sans"/>
            </a:endParaRPr>
          </a:p>
        </p:txBody>
      </p:sp>
      <p:grpSp>
        <p:nvGrpSpPr>
          <p:cNvPr id="93" name="Google Shape;93;p17"/>
          <p:cNvGrpSpPr/>
          <p:nvPr/>
        </p:nvGrpSpPr>
        <p:grpSpPr>
          <a:xfrm>
            <a:off x="1830625" y="2487425"/>
            <a:ext cx="1798700" cy="3286425"/>
            <a:chOff x="1262625" y="2049625"/>
            <a:chExt cx="1798700" cy="3286425"/>
          </a:xfrm>
        </p:grpSpPr>
        <p:sp>
          <p:nvSpPr>
            <p:cNvPr id="94" name="Google Shape;94;p17"/>
            <p:cNvSpPr txBox="1"/>
            <p:nvPr/>
          </p:nvSpPr>
          <p:spPr>
            <a:xfrm>
              <a:off x="1511494" y="2049625"/>
              <a:ext cx="1508100" cy="301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7"/>
            <p:cNvSpPr/>
            <p:nvPr/>
          </p:nvSpPr>
          <p:spPr>
            <a:xfrm>
              <a:off x="1262625" y="2110150"/>
              <a:ext cx="1787400" cy="32259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6" name="Google Shape;96;p17"/>
            <p:cNvCxnSpPr/>
            <p:nvPr/>
          </p:nvCxnSpPr>
          <p:spPr>
            <a:xfrm flipH="1" rot="10800000">
              <a:off x="1279925" y="4375875"/>
              <a:ext cx="1781400" cy="17400"/>
            </a:xfrm>
            <a:prstGeom prst="straightConnector1">
              <a:avLst/>
            </a:prstGeom>
            <a:noFill/>
            <a:ln cap="flat" cmpd="sng" w="19050">
              <a:solidFill>
                <a:schemeClr val="dk2"/>
              </a:solidFill>
              <a:prstDash val="solid"/>
              <a:round/>
              <a:headEnd len="med" w="med" type="none"/>
              <a:tailEnd len="med" w="med" type="none"/>
            </a:ln>
          </p:spPr>
        </p:cxnSp>
      </p:grpSp>
      <p:grpSp>
        <p:nvGrpSpPr>
          <p:cNvPr id="97" name="Google Shape;97;p17"/>
          <p:cNvGrpSpPr/>
          <p:nvPr/>
        </p:nvGrpSpPr>
        <p:grpSpPr>
          <a:xfrm>
            <a:off x="4238963" y="2547950"/>
            <a:ext cx="1787400" cy="3225900"/>
            <a:chOff x="3670963" y="2110150"/>
            <a:chExt cx="1787400" cy="3225900"/>
          </a:xfrm>
        </p:grpSpPr>
        <p:sp>
          <p:nvSpPr>
            <p:cNvPr id="98" name="Google Shape;98;p17"/>
            <p:cNvSpPr/>
            <p:nvPr/>
          </p:nvSpPr>
          <p:spPr>
            <a:xfrm>
              <a:off x="3670963" y="2110150"/>
              <a:ext cx="1787400" cy="32259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9" name="Google Shape;99;p17"/>
            <p:cNvCxnSpPr/>
            <p:nvPr/>
          </p:nvCxnSpPr>
          <p:spPr>
            <a:xfrm flipH="1" rot="10800000">
              <a:off x="3675475" y="3018150"/>
              <a:ext cx="1781400" cy="8700"/>
            </a:xfrm>
            <a:prstGeom prst="straightConnector1">
              <a:avLst/>
            </a:prstGeom>
            <a:noFill/>
            <a:ln cap="flat" cmpd="sng" w="19050">
              <a:solidFill>
                <a:schemeClr val="dk2"/>
              </a:solidFill>
              <a:prstDash val="solid"/>
              <a:round/>
              <a:headEnd len="med" w="med" type="none"/>
              <a:tailEnd len="med" w="med" type="none"/>
            </a:ln>
          </p:spPr>
        </p:cxnSp>
      </p:grpSp>
      <p:grpSp>
        <p:nvGrpSpPr>
          <p:cNvPr id="100" name="Google Shape;100;p17"/>
          <p:cNvGrpSpPr/>
          <p:nvPr/>
        </p:nvGrpSpPr>
        <p:grpSpPr>
          <a:xfrm>
            <a:off x="6780193" y="2547950"/>
            <a:ext cx="1787482" cy="3225900"/>
            <a:chOff x="6212193" y="2110150"/>
            <a:chExt cx="1787482" cy="3225900"/>
          </a:xfrm>
        </p:grpSpPr>
        <p:sp>
          <p:nvSpPr>
            <p:cNvPr id="101" name="Google Shape;101;p17"/>
            <p:cNvSpPr/>
            <p:nvPr/>
          </p:nvSpPr>
          <p:spPr>
            <a:xfrm>
              <a:off x="6212193" y="2110150"/>
              <a:ext cx="1787400" cy="32259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02" name="Google Shape;102;p17"/>
            <p:cNvCxnSpPr/>
            <p:nvPr/>
          </p:nvCxnSpPr>
          <p:spPr>
            <a:xfrm>
              <a:off x="6226675" y="3000925"/>
              <a:ext cx="1773000" cy="8700"/>
            </a:xfrm>
            <a:prstGeom prst="straightConnector1">
              <a:avLst/>
            </a:prstGeom>
            <a:noFill/>
            <a:ln cap="flat" cmpd="sng" w="19050">
              <a:solidFill>
                <a:schemeClr val="dk2"/>
              </a:solidFill>
              <a:prstDash val="solid"/>
              <a:round/>
              <a:headEnd len="med" w="med" type="none"/>
              <a:tailEnd len="med" w="med" type="none"/>
            </a:ln>
          </p:spPr>
        </p:cxnSp>
        <p:cxnSp>
          <p:nvCxnSpPr>
            <p:cNvPr id="103" name="Google Shape;103;p17"/>
            <p:cNvCxnSpPr/>
            <p:nvPr/>
          </p:nvCxnSpPr>
          <p:spPr>
            <a:xfrm>
              <a:off x="6226675" y="4433250"/>
              <a:ext cx="1773000" cy="8700"/>
            </a:xfrm>
            <a:prstGeom prst="straightConnector1">
              <a:avLst/>
            </a:prstGeom>
            <a:noFill/>
            <a:ln cap="flat" cmpd="sng" w="19050">
              <a:solidFill>
                <a:schemeClr val="dk2"/>
              </a:solidFill>
              <a:prstDash val="solid"/>
              <a:round/>
              <a:headEnd len="med" w="med" type="none"/>
              <a:tailEnd len="med" w="med" type="none"/>
            </a:ln>
          </p:spPr>
        </p:cxnSp>
      </p:grpSp>
      <p:sp>
        <p:nvSpPr>
          <p:cNvPr id="104" name="Google Shape;104;p17"/>
          <p:cNvSpPr txBox="1"/>
          <p:nvPr/>
        </p:nvSpPr>
        <p:spPr>
          <a:xfrm>
            <a:off x="1841850" y="4995375"/>
            <a:ext cx="1787400" cy="527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Droid Sans"/>
                <a:ea typeface="Droid Sans"/>
                <a:cs typeface="Droid Sans"/>
                <a:sym typeface="Droid Sans"/>
              </a:rPr>
              <a:t>Operating system in RAM</a:t>
            </a:r>
            <a:endParaRPr>
              <a:latin typeface="Droid Sans"/>
              <a:ea typeface="Droid Sans"/>
              <a:cs typeface="Droid Sans"/>
              <a:sym typeface="Droid Sans"/>
            </a:endParaRPr>
          </a:p>
        </p:txBody>
      </p:sp>
      <p:sp>
        <p:nvSpPr>
          <p:cNvPr id="105" name="Google Shape;105;p17"/>
          <p:cNvSpPr txBox="1"/>
          <p:nvPr/>
        </p:nvSpPr>
        <p:spPr>
          <a:xfrm>
            <a:off x="1836275" y="3340300"/>
            <a:ext cx="1787400" cy="527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Droid Sans"/>
                <a:ea typeface="Droid Sans"/>
                <a:cs typeface="Droid Sans"/>
                <a:sym typeface="Droid Sans"/>
              </a:rPr>
              <a:t>User program</a:t>
            </a:r>
            <a:endParaRPr>
              <a:latin typeface="Droid Sans"/>
              <a:ea typeface="Droid Sans"/>
              <a:cs typeface="Droid Sans"/>
              <a:sym typeface="Droid Sans"/>
            </a:endParaRPr>
          </a:p>
        </p:txBody>
      </p:sp>
      <p:sp>
        <p:nvSpPr>
          <p:cNvPr id="106" name="Google Shape;106;p17"/>
          <p:cNvSpPr txBox="1"/>
          <p:nvPr/>
        </p:nvSpPr>
        <p:spPr>
          <a:xfrm>
            <a:off x="4246300" y="4326200"/>
            <a:ext cx="1787400" cy="527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Droid Sans"/>
                <a:ea typeface="Droid Sans"/>
                <a:cs typeface="Droid Sans"/>
                <a:sym typeface="Droid Sans"/>
              </a:rPr>
              <a:t>User program</a:t>
            </a:r>
            <a:endParaRPr>
              <a:latin typeface="Droid Sans"/>
              <a:ea typeface="Droid Sans"/>
              <a:cs typeface="Droid Sans"/>
              <a:sym typeface="Droid Sans"/>
            </a:endParaRPr>
          </a:p>
        </p:txBody>
      </p:sp>
      <p:sp>
        <p:nvSpPr>
          <p:cNvPr id="107" name="Google Shape;107;p17"/>
          <p:cNvSpPr txBox="1"/>
          <p:nvPr/>
        </p:nvSpPr>
        <p:spPr>
          <a:xfrm>
            <a:off x="4246300" y="2729550"/>
            <a:ext cx="1787400" cy="527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solidFill>
                  <a:schemeClr val="dk1"/>
                </a:solidFill>
                <a:latin typeface="Droid Sans"/>
                <a:ea typeface="Droid Sans"/>
                <a:cs typeface="Droid Sans"/>
                <a:sym typeface="Droid Sans"/>
              </a:rPr>
              <a:t>Operating system in RAM</a:t>
            </a:r>
            <a:endParaRPr>
              <a:solidFill>
                <a:schemeClr val="dk1"/>
              </a:solidFill>
              <a:latin typeface="Droid Sans"/>
              <a:ea typeface="Droid Sans"/>
              <a:cs typeface="Droid Sans"/>
              <a:sym typeface="Droid Sans"/>
            </a:endParaRPr>
          </a:p>
          <a:p>
            <a:pPr indent="0" lvl="0" marL="0" rtl="0" algn="ctr">
              <a:spcBef>
                <a:spcPts val="0"/>
              </a:spcBef>
              <a:spcAft>
                <a:spcPts val="0"/>
              </a:spcAft>
              <a:buNone/>
            </a:pPr>
            <a:r>
              <a:t/>
            </a:r>
            <a:endParaRPr>
              <a:latin typeface="Droid Sans"/>
              <a:ea typeface="Droid Sans"/>
              <a:cs typeface="Droid Sans"/>
              <a:sym typeface="Droid Sans"/>
            </a:endParaRPr>
          </a:p>
        </p:txBody>
      </p:sp>
      <p:sp>
        <p:nvSpPr>
          <p:cNvPr id="108" name="Google Shape;108;p17"/>
          <p:cNvSpPr txBox="1"/>
          <p:nvPr/>
        </p:nvSpPr>
        <p:spPr>
          <a:xfrm>
            <a:off x="6780238" y="3897200"/>
            <a:ext cx="1787400" cy="527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Droid Sans"/>
                <a:ea typeface="Droid Sans"/>
                <a:cs typeface="Droid Sans"/>
                <a:sym typeface="Droid Sans"/>
              </a:rPr>
              <a:t>User program</a:t>
            </a:r>
            <a:endParaRPr>
              <a:latin typeface="Droid Sans"/>
              <a:ea typeface="Droid Sans"/>
              <a:cs typeface="Droid Sans"/>
              <a:sym typeface="Droid Sans"/>
            </a:endParaRPr>
          </a:p>
        </p:txBody>
      </p:sp>
      <p:sp>
        <p:nvSpPr>
          <p:cNvPr id="109" name="Google Shape;109;p17"/>
          <p:cNvSpPr txBox="1"/>
          <p:nvPr/>
        </p:nvSpPr>
        <p:spPr>
          <a:xfrm>
            <a:off x="6780250" y="5064575"/>
            <a:ext cx="1787400" cy="527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solidFill>
                  <a:schemeClr val="dk1"/>
                </a:solidFill>
                <a:latin typeface="Droid Sans"/>
                <a:ea typeface="Droid Sans"/>
                <a:cs typeface="Droid Sans"/>
                <a:sym typeface="Droid Sans"/>
              </a:rPr>
              <a:t>Operating system in RAM</a:t>
            </a:r>
            <a:endParaRPr>
              <a:solidFill>
                <a:schemeClr val="dk1"/>
              </a:solidFill>
              <a:latin typeface="Droid Sans"/>
              <a:ea typeface="Droid Sans"/>
              <a:cs typeface="Droid Sans"/>
              <a:sym typeface="Droid Sans"/>
            </a:endParaRPr>
          </a:p>
          <a:p>
            <a:pPr indent="0" lvl="0" marL="0" rtl="0" algn="ctr">
              <a:spcBef>
                <a:spcPts val="0"/>
              </a:spcBef>
              <a:spcAft>
                <a:spcPts val="0"/>
              </a:spcAft>
              <a:buNone/>
            </a:pPr>
            <a:r>
              <a:t/>
            </a:r>
            <a:endParaRPr>
              <a:latin typeface="Droid Sans"/>
              <a:ea typeface="Droid Sans"/>
              <a:cs typeface="Droid Sans"/>
              <a:sym typeface="Droid Sans"/>
            </a:endParaRPr>
          </a:p>
        </p:txBody>
      </p:sp>
      <p:sp>
        <p:nvSpPr>
          <p:cNvPr id="110" name="Google Shape;110;p17"/>
          <p:cNvSpPr txBox="1"/>
          <p:nvPr/>
        </p:nvSpPr>
        <p:spPr>
          <a:xfrm>
            <a:off x="6780250" y="2577425"/>
            <a:ext cx="1787400" cy="849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Droid Sans"/>
                <a:ea typeface="Droid Sans"/>
                <a:cs typeface="Droid Sans"/>
                <a:sym typeface="Droid Sans"/>
              </a:rPr>
              <a:t>Drivers in ROM</a:t>
            </a:r>
            <a:endParaRPr>
              <a:latin typeface="Droid Sans"/>
              <a:ea typeface="Droid Sans"/>
              <a:cs typeface="Droid Sans"/>
              <a:sym typeface="Droid Sans"/>
            </a:endParaRPr>
          </a:p>
        </p:txBody>
      </p:sp>
      <p:cxnSp>
        <p:nvCxnSpPr>
          <p:cNvPr id="111" name="Google Shape;111;p17"/>
          <p:cNvCxnSpPr/>
          <p:nvPr/>
        </p:nvCxnSpPr>
        <p:spPr>
          <a:xfrm>
            <a:off x="1450125" y="5773725"/>
            <a:ext cx="7134600" cy="8700"/>
          </a:xfrm>
          <a:prstGeom prst="straightConnector1">
            <a:avLst/>
          </a:prstGeom>
          <a:noFill/>
          <a:ln cap="flat" cmpd="sng" w="19050">
            <a:solidFill>
              <a:schemeClr val="dk2"/>
            </a:solidFill>
            <a:prstDash val="dash"/>
            <a:round/>
            <a:headEnd len="med" w="med" type="none"/>
            <a:tailEnd len="med" w="med" type="none"/>
          </a:ln>
        </p:spPr>
      </p:cxnSp>
      <p:cxnSp>
        <p:nvCxnSpPr>
          <p:cNvPr id="112" name="Google Shape;112;p17"/>
          <p:cNvCxnSpPr/>
          <p:nvPr/>
        </p:nvCxnSpPr>
        <p:spPr>
          <a:xfrm>
            <a:off x="1416025" y="2539375"/>
            <a:ext cx="7134600" cy="8700"/>
          </a:xfrm>
          <a:prstGeom prst="straightConnector1">
            <a:avLst/>
          </a:prstGeom>
          <a:noFill/>
          <a:ln cap="flat" cmpd="sng" w="19050">
            <a:solidFill>
              <a:schemeClr val="dk2"/>
            </a:solidFill>
            <a:prstDash val="dash"/>
            <a:round/>
            <a:headEnd len="med" w="med" type="none"/>
            <a:tailEnd len="med" w="med" type="none"/>
          </a:ln>
        </p:spPr>
      </p:cxnSp>
      <p:sp>
        <p:nvSpPr>
          <p:cNvPr id="113" name="Google Shape;113;p17"/>
          <p:cNvSpPr txBox="1"/>
          <p:nvPr/>
        </p:nvSpPr>
        <p:spPr>
          <a:xfrm>
            <a:off x="826050" y="5591975"/>
            <a:ext cx="703500" cy="527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Droid Sans"/>
                <a:ea typeface="Droid Sans"/>
                <a:cs typeface="Droid Sans"/>
                <a:sym typeface="Droid Sans"/>
              </a:rPr>
              <a:t>0x0</a:t>
            </a:r>
            <a:endParaRPr b="1">
              <a:latin typeface="Droid Sans"/>
              <a:ea typeface="Droid Sans"/>
              <a:cs typeface="Droid Sans"/>
              <a:sym typeface="Droid Sans"/>
            </a:endParaRPr>
          </a:p>
        </p:txBody>
      </p:sp>
      <p:sp>
        <p:nvSpPr>
          <p:cNvPr id="114" name="Google Shape;114;p17"/>
          <p:cNvSpPr txBox="1"/>
          <p:nvPr/>
        </p:nvSpPr>
        <p:spPr>
          <a:xfrm>
            <a:off x="706600" y="2321625"/>
            <a:ext cx="859200" cy="527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Droid Sans"/>
                <a:ea typeface="Droid Sans"/>
                <a:cs typeface="Droid Sans"/>
                <a:sym typeface="Droid Sans"/>
              </a:rPr>
              <a:t>0xFFF...</a:t>
            </a:r>
            <a:endParaRPr b="1">
              <a:latin typeface="Droid Sans"/>
              <a:ea typeface="Droid Sans"/>
              <a:cs typeface="Droid Sans"/>
              <a:sym typeface="Droid Sans"/>
            </a:endParaRPr>
          </a:p>
        </p:txBody>
      </p:sp>
      <p:sp>
        <p:nvSpPr>
          <p:cNvPr id="115" name="Google Shape;115;p17"/>
          <p:cNvSpPr txBox="1"/>
          <p:nvPr/>
        </p:nvSpPr>
        <p:spPr>
          <a:xfrm>
            <a:off x="521250" y="1426025"/>
            <a:ext cx="8165400" cy="849600"/>
          </a:xfrm>
          <a:prstGeom prst="rect">
            <a:avLst/>
          </a:prstGeom>
          <a:noFill/>
          <a:ln>
            <a:noFill/>
          </a:ln>
        </p:spPr>
        <p:txBody>
          <a:bodyPr anchorCtr="0" anchor="ctr" bIns="91425" lIns="91425" spcFirstLastPara="1" rIns="91425" wrap="square" tIns="91425">
            <a:noAutofit/>
          </a:bodyPr>
          <a:lstStyle/>
          <a:p>
            <a:pPr indent="-419100" lvl="0" marL="457200" rtl="0" algn="l">
              <a:spcBef>
                <a:spcPts val="0"/>
              </a:spcBef>
              <a:spcAft>
                <a:spcPts val="0"/>
              </a:spcAft>
              <a:buSzPts val="3000"/>
              <a:buFont typeface="Droid Sans"/>
              <a:buChar char="➔"/>
            </a:pPr>
            <a:r>
              <a:rPr b="1" lang="en" sz="3000">
                <a:solidFill>
                  <a:srgbClr val="A61C00"/>
                </a:solidFill>
                <a:latin typeface="Droid Sans"/>
                <a:ea typeface="Droid Sans"/>
                <a:cs typeface="Droid Sans"/>
                <a:sym typeface="Droid Sans"/>
              </a:rPr>
              <a:t>No separation</a:t>
            </a:r>
            <a:r>
              <a:rPr lang="en" sz="3000">
                <a:solidFill>
                  <a:schemeClr val="dk1"/>
                </a:solidFill>
                <a:latin typeface="Droid Sans"/>
                <a:ea typeface="Droid Sans"/>
                <a:cs typeface="Droid Sans"/>
                <a:sym typeface="Droid Sans"/>
              </a:rPr>
              <a:t> from physical memory</a:t>
            </a:r>
            <a:endParaRPr/>
          </a:p>
        </p:txBody>
      </p:sp>
    </p:spTree>
  </p:cSld>
  <p:clrMapOvr>
    <a:masterClrMapping/>
  </p:clrMapOvr>
</p:sld>
</file>

<file path=ppt/slides/slide1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6" name="Shape 1336"/>
        <p:cNvGrpSpPr/>
        <p:nvPr/>
      </p:nvGrpSpPr>
      <p:grpSpPr>
        <a:xfrm>
          <a:off x="0" y="0"/>
          <a:ext cx="0" cy="0"/>
          <a:chOff x="0" y="0"/>
          <a:chExt cx="0" cy="0"/>
        </a:xfrm>
      </p:grpSpPr>
      <p:sp>
        <p:nvSpPr>
          <p:cNvPr id="1337" name="Google Shape;1337;p107"/>
          <p:cNvSpPr txBox="1"/>
          <p:nvPr>
            <p:ph type="title"/>
          </p:nvPr>
        </p:nvSpPr>
        <p:spPr>
          <a:xfrm>
            <a:off x="457200" y="274647"/>
            <a:ext cx="8229600" cy="849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Pointer: </a:t>
            </a:r>
            <a:r>
              <a:rPr lang="en">
                <a:solidFill>
                  <a:srgbClr val="999999"/>
                </a:solidFill>
              </a:rPr>
              <a:t>Shallow and deep copying</a:t>
            </a:r>
            <a:endParaRPr>
              <a:solidFill>
                <a:srgbClr val="999999"/>
              </a:solidFill>
            </a:endParaRPr>
          </a:p>
        </p:txBody>
      </p:sp>
      <p:sp>
        <p:nvSpPr>
          <p:cNvPr id="1338" name="Google Shape;1338;p107"/>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b="1" lang="en">
                <a:solidFill>
                  <a:srgbClr val="CC4125"/>
                </a:solidFill>
              </a:rPr>
              <a:t>Deep copy</a:t>
            </a:r>
            <a:r>
              <a:rPr lang="en"/>
              <a:t> means also copying the data:</a:t>
            </a:r>
            <a:endParaRPr/>
          </a:p>
        </p:txBody>
      </p:sp>
      <p:sp>
        <p:nvSpPr>
          <p:cNvPr id="1339" name="Google Shape;1339;p107"/>
          <p:cNvSpPr/>
          <p:nvPr/>
        </p:nvSpPr>
        <p:spPr>
          <a:xfrm>
            <a:off x="6128788" y="3071325"/>
            <a:ext cx="1339200" cy="3582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5</a:t>
            </a:r>
            <a:endParaRPr/>
          </a:p>
        </p:txBody>
      </p:sp>
      <p:sp>
        <p:nvSpPr>
          <p:cNvPr id="1340" name="Google Shape;1340;p107"/>
          <p:cNvSpPr txBox="1"/>
          <p:nvPr/>
        </p:nvSpPr>
        <p:spPr>
          <a:xfrm>
            <a:off x="1903638" y="2934850"/>
            <a:ext cx="2040600" cy="537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400">
                <a:solidFill>
                  <a:schemeClr val="dk1"/>
                </a:solidFill>
                <a:latin typeface="Courier New"/>
                <a:ea typeface="Courier New"/>
                <a:cs typeface="Courier New"/>
                <a:sym typeface="Courier New"/>
              </a:rPr>
              <a:t>counterPtr</a:t>
            </a:r>
            <a:endParaRPr/>
          </a:p>
        </p:txBody>
      </p:sp>
      <p:sp>
        <p:nvSpPr>
          <p:cNvPr id="1341" name="Google Shape;1341;p107"/>
          <p:cNvSpPr/>
          <p:nvPr/>
        </p:nvSpPr>
        <p:spPr>
          <a:xfrm>
            <a:off x="3986638" y="3071325"/>
            <a:ext cx="1339200" cy="3582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0x000A</a:t>
            </a:r>
            <a:endParaRPr/>
          </a:p>
        </p:txBody>
      </p:sp>
      <p:cxnSp>
        <p:nvCxnSpPr>
          <p:cNvPr id="1342" name="Google Shape;1342;p107"/>
          <p:cNvCxnSpPr>
            <a:stCxn id="1341" idx="3"/>
            <a:endCxn id="1339" idx="1"/>
          </p:cNvCxnSpPr>
          <p:nvPr/>
        </p:nvCxnSpPr>
        <p:spPr>
          <a:xfrm>
            <a:off x="5325837" y="3250425"/>
            <a:ext cx="803100" cy="600"/>
          </a:xfrm>
          <a:prstGeom prst="curvedConnector3">
            <a:avLst>
              <a:gd fmla="val 50009" name="adj1"/>
            </a:avLst>
          </a:prstGeom>
          <a:noFill/>
          <a:ln cap="flat" cmpd="sng" w="19050">
            <a:solidFill>
              <a:schemeClr val="dk2"/>
            </a:solidFill>
            <a:prstDash val="solid"/>
            <a:round/>
            <a:headEnd len="med" w="med" type="oval"/>
            <a:tailEnd len="med" w="med" type="stealth"/>
          </a:ln>
        </p:spPr>
      </p:cxnSp>
      <p:sp>
        <p:nvSpPr>
          <p:cNvPr id="1343" name="Google Shape;1343;p107"/>
          <p:cNvSpPr txBox="1"/>
          <p:nvPr/>
        </p:nvSpPr>
        <p:spPr>
          <a:xfrm>
            <a:off x="1438700" y="3718450"/>
            <a:ext cx="2589900" cy="537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400">
                <a:solidFill>
                  <a:schemeClr val="dk1"/>
                </a:solidFill>
                <a:latin typeface="Courier New"/>
                <a:ea typeface="Courier New"/>
                <a:cs typeface="Courier New"/>
                <a:sym typeface="Courier New"/>
              </a:rPr>
              <a:t>counterPtr_2</a:t>
            </a:r>
            <a:endParaRPr/>
          </a:p>
        </p:txBody>
      </p:sp>
      <p:sp>
        <p:nvSpPr>
          <p:cNvPr id="1344" name="Google Shape;1344;p107"/>
          <p:cNvSpPr/>
          <p:nvPr/>
        </p:nvSpPr>
        <p:spPr>
          <a:xfrm>
            <a:off x="3944113" y="3757125"/>
            <a:ext cx="1339200" cy="3582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0x000B</a:t>
            </a:r>
            <a:endParaRPr/>
          </a:p>
        </p:txBody>
      </p:sp>
      <p:cxnSp>
        <p:nvCxnSpPr>
          <p:cNvPr id="1345" name="Google Shape;1345;p107"/>
          <p:cNvCxnSpPr>
            <a:stCxn id="1344" idx="3"/>
            <a:endCxn id="1346" idx="1"/>
          </p:cNvCxnSpPr>
          <p:nvPr/>
        </p:nvCxnSpPr>
        <p:spPr>
          <a:xfrm>
            <a:off x="5283312" y="3936225"/>
            <a:ext cx="845400" cy="600"/>
          </a:xfrm>
          <a:prstGeom prst="curvedConnector3">
            <a:avLst>
              <a:gd fmla="val 50004" name="adj1"/>
            </a:avLst>
          </a:prstGeom>
          <a:noFill/>
          <a:ln cap="flat" cmpd="sng" w="19050">
            <a:solidFill>
              <a:schemeClr val="dk2"/>
            </a:solidFill>
            <a:prstDash val="solid"/>
            <a:round/>
            <a:headEnd len="med" w="med" type="oval"/>
            <a:tailEnd len="med" w="med" type="stealth"/>
          </a:ln>
        </p:spPr>
      </p:cxnSp>
      <p:sp>
        <p:nvSpPr>
          <p:cNvPr id="1346" name="Google Shape;1346;p107"/>
          <p:cNvSpPr/>
          <p:nvPr/>
        </p:nvSpPr>
        <p:spPr>
          <a:xfrm>
            <a:off x="6128788" y="3757125"/>
            <a:ext cx="1339200" cy="3582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5</a:t>
            </a:r>
            <a:endParaRPr/>
          </a:p>
        </p:txBody>
      </p:sp>
    </p:spTree>
  </p:cSld>
  <p:clrMapOvr>
    <a:masterClrMapping/>
  </p:clrMapOvr>
</p:sld>
</file>

<file path=ppt/slides/slide1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0" name="Shape 1350"/>
        <p:cNvGrpSpPr/>
        <p:nvPr/>
      </p:nvGrpSpPr>
      <p:grpSpPr>
        <a:xfrm>
          <a:off x="0" y="0"/>
          <a:ext cx="0" cy="0"/>
          <a:chOff x="0" y="0"/>
          <a:chExt cx="0" cy="0"/>
        </a:xfrm>
      </p:grpSpPr>
      <p:sp>
        <p:nvSpPr>
          <p:cNvPr id="1351" name="Google Shape;1351;p108"/>
          <p:cNvSpPr txBox="1"/>
          <p:nvPr>
            <p:ph type="title"/>
          </p:nvPr>
        </p:nvSpPr>
        <p:spPr>
          <a:xfrm>
            <a:off x="457200" y="274647"/>
            <a:ext cx="8229600" cy="849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Pointer: </a:t>
            </a:r>
            <a:r>
              <a:rPr lang="en">
                <a:solidFill>
                  <a:srgbClr val="999999"/>
                </a:solidFill>
              </a:rPr>
              <a:t>Shallow and deep copying</a:t>
            </a:r>
            <a:endParaRPr>
              <a:solidFill>
                <a:srgbClr val="999999"/>
              </a:solidFill>
            </a:endParaRPr>
          </a:p>
        </p:txBody>
      </p:sp>
      <p:sp>
        <p:nvSpPr>
          <p:cNvPr id="1352" name="Google Shape;1352;p108"/>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b="1" lang="en">
                <a:solidFill>
                  <a:srgbClr val="CC4125"/>
                </a:solidFill>
              </a:rPr>
              <a:t>Deep copy</a:t>
            </a:r>
            <a:r>
              <a:rPr lang="en"/>
              <a:t> means also copying the data:</a:t>
            </a:r>
            <a:endParaRPr/>
          </a:p>
        </p:txBody>
      </p:sp>
      <p:sp>
        <p:nvSpPr>
          <p:cNvPr id="1353" name="Google Shape;1353;p108"/>
          <p:cNvSpPr/>
          <p:nvPr/>
        </p:nvSpPr>
        <p:spPr>
          <a:xfrm>
            <a:off x="6128788" y="3071325"/>
            <a:ext cx="1339200" cy="3582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5</a:t>
            </a:r>
            <a:endParaRPr/>
          </a:p>
        </p:txBody>
      </p:sp>
      <p:sp>
        <p:nvSpPr>
          <p:cNvPr id="1354" name="Google Shape;1354;p108"/>
          <p:cNvSpPr txBox="1"/>
          <p:nvPr/>
        </p:nvSpPr>
        <p:spPr>
          <a:xfrm>
            <a:off x="1903638" y="2934850"/>
            <a:ext cx="2040600" cy="537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400">
                <a:solidFill>
                  <a:schemeClr val="dk1"/>
                </a:solidFill>
                <a:latin typeface="Courier New"/>
                <a:ea typeface="Courier New"/>
                <a:cs typeface="Courier New"/>
                <a:sym typeface="Courier New"/>
              </a:rPr>
              <a:t>counterPtr</a:t>
            </a:r>
            <a:endParaRPr/>
          </a:p>
        </p:txBody>
      </p:sp>
      <p:sp>
        <p:nvSpPr>
          <p:cNvPr id="1355" name="Google Shape;1355;p108"/>
          <p:cNvSpPr/>
          <p:nvPr/>
        </p:nvSpPr>
        <p:spPr>
          <a:xfrm>
            <a:off x="3986638" y="3071325"/>
            <a:ext cx="1339200" cy="3582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0x000A</a:t>
            </a:r>
            <a:endParaRPr/>
          </a:p>
        </p:txBody>
      </p:sp>
      <p:cxnSp>
        <p:nvCxnSpPr>
          <p:cNvPr id="1356" name="Google Shape;1356;p108"/>
          <p:cNvCxnSpPr>
            <a:stCxn id="1355" idx="3"/>
            <a:endCxn id="1353" idx="1"/>
          </p:cNvCxnSpPr>
          <p:nvPr/>
        </p:nvCxnSpPr>
        <p:spPr>
          <a:xfrm>
            <a:off x="5325837" y="3250425"/>
            <a:ext cx="803100" cy="600"/>
          </a:xfrm>
          <a:prstGeom prst="curvedConnector3">
            <a:avLst>
              <a:gd fmla="val 50009" name="adj1"/>
            </a:avLst>
          </a:prstGeom>
          <a:noFill/>
          <a:ln cap="flat" cmpd="sng" w="19050">
            <a:solidFill>
              <a:schemeClr val="dk2"/>
            </a:solidFill>
            <a:prstDash val="solid"/>
            <a:round/>
            <a:headEnd len="med" w="med" type="oval"/>
            <a:tailEnd len="med" w="med" type="stealth"/>
          </a:ln>
        </p:spPr>
      </p:cxnSp>
      <p:sp>
        <p:nvSpPr>
          <p:cNvPr id="1357" name="Google Shape;1357;p108"/>
          <p:cNvSpPr txBox="1"/>
          <p:nvPr/>
        </p:nvSpPr>
        <p:spPr>
          <a:xfrm>
            <a:off x="1438700" y="3718450"/>
            <a:ext cx="2589900" cy="537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400">
                <a:solidFill>
                  <a:schemeClr val="dk1"/>
                </a:solidFill>
                <a:latin typeface="Courier New"/>
                <a:ea typeface="Courier New"/>
                <a:cs typeface="Courier New"/>
                <a:sym typeface="Courier New"/>
              </a:rPr>
              <a:t>counterPtr_2</a:t>
            </a:r>
            <a:endParaRPr/>
          </a:p>
        </p:txBody>
      </p:sp>
      <p:sp>
        <p:nvSpPr>
          <p:cNvPr id="1358" name="Google Shape;1358;p108"/>
          <p:cNvSpPr/>
          <p:nvPr/>
        </p:nvSpPr>
        <p:spPr>
          <a:xfrm>
            <a:off x="3944113" y="3757125"/>
            <a:ext cx="1339200" cy="3582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0x000B</a:t>
            </a:r>
            <a:endParaRPr/>
          </a:p>
        </p:txBody>
      </p:sp>
      <p:cxnSp>
        <p:nvCxnSpPr>
          <p:cNvPr id="1359" name="Google Shape;1359;p108"/>
          <p:cNvCxnSpPr>
            <a:stCxn id="1358" idx="3"/>
            <a:endCxn id="1360" idx="1"/>
          </p:cNvCxnSpPr>
          <p:nvPr/>
        </p:nvCxnSpPr>
        <p:spPr>
          <a:xfrm>
            <a:off x="5283312" y="3936225"/>
            <a:ext cx="845400" cy="600"/>
          </a:xfrm>
          <a:prstGeom prst="curvedConnector3">
            <a:avLst>
              <a:gd fmla="val 50004" name="adj1"/>
            </a:avLst>
          </a:prstGeom>
          <a:noFill/>
          <a:ln cap="flat" cmpd="sng" w="19050">
            <a:solidFill>
              <a:schemeClr val="dk2"/>
            </a:solidFill>
            <a:prstDash val="solid"/>
            <a:round/>
            <a:headEnd len="med" w="med" type="oval"/>
            <a:tailEnd len="med" w="med" type="stealth"/>
          </a:ln>
        </p:spPr>
      </p:cxnSp>
      <p:sp>
        <p:nvSpPr>
          <p:cNvPr id="1360" name="Google Shape;1360;p108"/>
          <p:cNvSpPr/>
          <p:nvPr/>
        </p:nvSpPr>
        <p:spPr>
          <a:xfrm>
            <a:off x="6128788" y="3757125"/>
            <a:ext cx="1339200" cy="3582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5</a:t>
            </a:r>
            <a:endParaRPr/>
          </a:p>
        </p:txBody>
      </p:sp>
      <p:sp>
        <p:nvSpPr>
          <p:cNvPr id="1361" name="Google Shape;1361;p108"/>
          <p:cNvSpPr/>
          <p:nvPr/>
        </p:nvSpPr>
        <p:spPr>
          <a:xfrm>
            <a:off x="6128788" y="3071325"/>
            <a:ext cx="1339200" cy="3582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5</a:t>
            </a:r>
            <a:endParaRPr/>
          </a:p>
        </p:txBody>
      </p:sp>
      <p:sp>
        <p:nvSpPr>
          <p:cNvPr id="1362" name="Google Shape;1362;p108"/>
          <p:cNvSpPr/>
          <p:nvPr/>
        </p:nvSpPr>
        <p:spPr>
          <a:xfrm>
            <a:off x="4133725" y="4622026"/>
            <a:ext cx="3144600" cy="1173300"/>
          </a:xfrm>
          <a:prstGeom prst="wedgeRoundRectCallout">
            <a:avLst>
              <a:gd fmla="val -21415" name="adj1"/>
              <a:gd fmla="val -79709" name="adj2"/>
              <a:gd fmla="val 0" name="adj3"/>
            </a:avLst>
          </a:prstGeom>
          <a:solidFill>
            <a:srgbClr val="3C78D8"/>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rgbClr val="FFFFFF"/>
                </a:solidFill>
                <a:latin typeface="Droid Sans"/>
                <a:ea typeface="Droid Sans"/>
                <a:cs typeface="Droid Sans"/>
                <a:sym typeface="Droid Sans"/>
              </a:rPr>
              <a:t>Notice it is a different address!</a:t>
            </a:r>
            <a:endParaRPr b="1" sz="1800">
              <a:solidFill>
                <a:srgbClr val="FFFFFF"/>
              </a:solidFill>
              <a:latin typeface="Droid Sans"/>
              <a:ea typeface="Droid Sans"/>
              <a:cs typeface="Droid Sans"/>
              <a:sym typeface="Droid Sans"/>
            </a:endParaRPr>
          </a:p>
        </p:txBody>
      </p:sp>
    </p:spTree>
  </p:cSld>
  <p:clrMapOvr>
    <a:masterClrMapping/>
  </p:clrMapOvr>
</p:sld>
</file>

<file path=ppt/slides/slide1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6" name="Shape 1366"/>
        <p:cNvGrpSpPr/>
        <p:nvPr/>
      </p:nvGrpSpPr>
      <p:grpSpPr>
        <a:xfrm>
          <a:off x="0" y="0"/>
          <a:ext cx="0" cy="0"/>
          <a:chOff x="0" y="0"/>
          <a:chExt cx="0" cy="0"/>
        </a:xfrm>
      </p:grpSpPr>
      <p:sp>
        <p:nvSpPr>
          <p:cNvPr id="1367" name="Google Shape;1367;p109"/>
          <p:cNvSpPr txBox="1"/>
          <p:nvPr>
            <p:ph type="title"/>
          </p:nvPr>
        </p:nvSpPr>
        <p:spPr>
          <a:xfrm>
            <a:off x="457200" y="274647"/>
            <a:ext cx="8229600" cy="849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Pointer: </a:t>
            </a:r>
            <a:r>
              <a:rPr lang="en">
                <a:solidFill>
                  <a:srgbClr val="999999"/>
                </a:solidFill>
              </a:rPr>
              <a:t>Shallow and deep copying</a:t>
            </a:r>
            <a:endParaRPr>
              <a:solidFill>
                <a:srgbClr val="999999"/>
              </a:solidFill>
            </a:endParaRPr>
          </a:p>
        </p:txBody>
      </p:sp>
      <p:sp>
        <p:nvSpPr>
          <p:cNvPr id="1368" name="Google Shape;1368;p109"/>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Clr>
                <a:srgbClr val="000000"/>
              </a:buClr>
              <a:buSzPts val="3000"/>
              <a:buChar char="➔"/>
            </a:pPr>
            <a:r>
              <a:rPr lang="en">
                <a:solidFill>
                  <a:srgbClr val="000000"/>
                </a:solidFill>
              </a:rPr>
              <a:t>To do a deep copy you may need to use the </a:t>
            </a:r>
            <a:r>
              <a:rPr b="1" lang="en">
                <a:solidFill>
                  <a:srgbClr val="CC4125"/>
                </a:solidFill>
              </a:rPr>
              <a:t>memcpy, strcpy, </a:t>
            </a:r>
            <a:r>
              <a:rPr lang="en">
                <a:solidFill>
                  <a:srgbClr val="000000"/>
                </a:solidFill>
              </a:rPr>
              <a:t>or similar. </a:t>
            </a:r>
            <a:endParaRPr>
              <a:solidFill>
                <a:srgbClr val="000000"/>
              </a:solidFill>
            </a:endParaRPr>
          </a:p>
          <a:p>
            <a:pPr indent="0" lvl="0" marL="0" rtl="0" algn="l">
              <a:spcBef>
                <a:spcPts val="600"/>
              </a:spcBef>
              <a:spcAft>
                <a:spcPts val="0"/>
              </a:spcAft>
              <a:buNone/>
            </a:pPr>
            <a:r>
              <a:t/>
            </a:r>
            <a:endParaRPr>
              <a:solidFill>
                <a:srgbClr val="000000"/>
              </a:solidFill>
            </a:endParaRPr>
          </a:p>
          <a:p>
            <a:pPr indent="-419100" lvl="0" marL="457200" rtl="0" algn="l">
              <a:spcBef>
                <a:spcPts val="600"/>
              </a:spcBef>
              <a:spcAft>
                <a:spcPts val="0"/>
              </a:spcAft>
              <a:buClr>
                <a:srgbClr val="000000"/>
              </a:buClr>
              <a:buSzPts val="3000"/>
              <a:buChar char="➔"/>
            </a:pPr>
            <a:r>
              <a:rPr lang="en">
                <a:solidFill>
                  <a:srgbClr val="000000"/>
                </a:solidFill>
              </a:rPr>
              <a:t>In some cases it can even need more work, like copying an array or a complex structure</a:t>
            </a:r>
            <a:endParaRPr>
              <a:solidFill>
                <a:srgbClr val="000000"/>
              </a:solidFill>
            </a:endParaRPr>
          </a:p>
        </p:txBody>
      </p:sp>
    </p:spTree>
  </p:cSld>
  <p:clrMapOvr>
    <a:masterClrMapping/>
  </p:clrMapOvr>
</p:sld>
</file>

<file path=ppt/slides/slide1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2" name="Shape 1372"/>
        <p:cNvGrpSpPr/>
        <p:nvPr/>
      </p:nvGrpSpPr>
      <p:grpSpPr>
        <a:xfrm>
          <a:off x="0" y="0"/>
          <a:ext cx="0" cy="0"/>
          <a:chOff x="0" y="0"/>
          <a:chExt cx="0" cy="0"/>
        </a:xfrm>
      </p:grpSpPr>
      <p:sp>
        <p:nvSpPr>
          <p:cNvPr id="1373" name="Google Shape;1373;p110"/>
          <p:cNvSpPr txBox="1"/>
          <p:nvPr>
            <p:ph type="title"/>
          </p:nvPr>
        </p:nvSpPr>
        <p:spPr>
          <a:xfrm>
            <a:off x="457200" y="274647"/>
            <a:ext cx="8229600" cy="849600"/>
          </a:xfrm>
          <a:prstGeom prst="rect">
            <a:avLst/>
          </a:prstGeom>
          <a:noFill/>
        </p:spPr>
        <p:txBody>
          <a:bodyPr anchorCtr="0" anchor="b" bIns="91425" lIns="91425" spcFirstLastPara="1" rIns="91425" wrap="square" tIns="91425">
            <a:noAutofit/>
          </a:bodyPr>
          <a:lstStyle/>
          <a:p>
            <a:pPr indent="0" lvl="0" marL="0" rtl="0" algn="l">
              <a:spcBef>
                <a:spcPts val="0"/>
              </a:spcBef>
              <a:spcAft>
                <a:spcPts val="0"/>
              </a:spcAft>
              <a:buNone/>
            </a:pPr>
            <a:r>
              <a:rPr lang="en"/>
              <a:t>Pointer: </a:t>
            </a:r>
            <a:r>
              <a:rPr lang="en">
                <a:solidFill>
                  <a:srgbClr val="999999"/>
                </a:solidFill>
              </a:rPr>
              <a:t>Shallow and deep copying</a:t>
            </a:r>
            <a:endParaRPr>
              <a:solidFill>
                <a:srgbClr val="999999"/>
              </a:solidFill>
            </a:endParaRPr>
          </a:p>
        </p:txBody>
      </p:sp>
      <p:graphicFrame>
        <p:nvGraphicFramePr>
          <p:cNvPr id="1374" name="Google Shape;1374;p110"/>
          <p:cNvGraphicFramePr/>
          <p:nvPr/>
        </p:nvGraphicFramePr>
        <p:xfrm>
          <a:off x="1665900" y="1835450"/>
          <a:ext cx="3000000" cy="3000000"/>
        </p:xfrm>
        <a:graphic>
          <a:graphicData uri="http://schemas.openxmlformats.org/drawingml/2006/table">
            <a:tbl>
              <a:tblPr>
                <a:noFill/>
                <a:tableStyleId>{1AB29D69-72AA-40C5-8F3D-68731237FED1}</a:tableStyleId>
              </a:tblPr>
              <a:tblGrid>
                <a:gridCol w="541400"/>
                <a:gridCol w="5835350"/>
              </a:tblGrid>
              <a:tr h="3261800">
                <a:tc>
                  <a:txBody>
                    <a:bodyPr/>
                    <a:lstStyle/>
                    <a:p>
                      <a:pPr indent="0" lvl="0" marL="0" rtl="0" algn="l">
                        <a:spcBef>
                          <a:spcPts val="0"/>
                        </a:spcBef>
                        <a:spcAft>
                          <a:spcPts val="0"/>
                        </a:spcAft>
                        <a:buNone/>
                      </a:pPr>
                      <a:r>
                        <a:rPr b="1" lang="en" sz="1800">
                          <a:latin typeface="Courier New"/>
                          <a:ea typeface="Courier New"/>
                          <a:cs typeface="Courier New"/>
                          <a:sym typeface="Courier New"/>
                        </a:rPr>
                        <a:t>1</a:t>
                      </a:r>
                      <a:br>
                        <a:rPr b="1" lang="en" sz="1800">
                          <a:latin typeface="Courier New"/>
                          <a:ea typeface="Courier New"/>
                          <a:cs typeface="Courier New"/>
                          <a:sym typeface="Courier New"/>
                        </a:rPr>
                      </a:br>
                      <a:r>
                        <a:rPr b="1" lang="en" sz="1800">
                          <a:latin typeface="Courier New"/>
                          <a:ea typeface="Courier New"/>
                          <a:cs typeface="Courier New"/>
                          <a:sym typeface="Courier New"/>
                        </a:rPr>
                        <a:t>2</a:t>
                      </a:r>
                      <a:endParaRPr b="1" sz="1800">
                        <a:latin typeface="Courier New"/>
                        <a:ea typeface="Courier New"/>
                        <a:cs typeface="Courier New"/>
                        <a:sym typeface="Courier New"/>
                      </a:endParaRPr>
                    </a:p>
                    <a:p>
                      <a:pPr indent="0" lvl="0" marL="0" rtl="0" algn="l">
                        <a:spcBef>
                          <a:spcPts val="0"/>
                        </a:spcBef>
                        <a:spcAft>
                          <a:spcPts val="0"/>
                        </a:spcAft>
                        <a:buNone/>
                      </a:pPr>
                      <a:r>
                        <a:rPr b="1" lang="en" sz="1800">
                          <a:latin typeface="Courier New"/>
                          <a:ea typeface="Courier New"/>
                          <a:cs typeface="Courier New"/>
                          <a:sym typeface="Courier New"/>
                        </a:rPr>
                        <a:t>3</a:t>
                      </a:r>
                      <a:endParaRPr b="1" sz="1800">
                        <a:latin typeface="Courier New"/>
                        <a:ea typeface="Courier New"/>
                        <a:cs typeface="Courier New"/>
                        <a:sym typeface="Courier New"/>
                      </a:endParaRPr>
                    </a:p>
                    <a:p>
                      <a:pPr indent="0" lvl="0" marL="0" rtl="0" algn="l">
                        <a:spcBef>
                          <a:spcPts val="0"/>
                        </a:spcBef>
                        <a:spcAft>
                          <a:spcPts val="0"/>
                        </a:spcAft>
                        <a:buNone/>
                      </a:pPr>
                      <a:r>
                        <a:rPr b="1" lang="en" sz="1800">
                          <a:latin typeface="Courier New"/>
                          <a:ea typeface="Courier New"/>
                          <a:cs typeface="Courier New"/>
                          <a:sym typeface="Courier New"/>
                        </a:rPr>
                        <a:t>4</a:t>
                      </a:r>
                      <a:endParaRPr b="1" sz="1800">
                        <a:latin typeface="Courier New"/>
                        <a:ea typeface="Courier New"/>
                        <a:cs typeface="Courier New"/>
                        <a:sym typeface="Courier New"/>
                      </a:endParaRPr>
                    </a:p>
                    <a:p>
                      <a:pPr indent="0" lvl="0" marL="0" rtl="0" algn="l">
                        <a:spcBef>
                          <a:spcPts val="0"/>
                        </a:spcBef>
                        <a:spcAft>
                          <a:spcPts val="0"/>
                        </a:spcAft>
                        <a:buNone/>
                      </a:pPr>
                      <a:r>
                        <a:rPr b="1" lang="en" sz="1800">
                          <a:latin typeface="Courier New"/>
                          <a:ea typeface="Courier New"/>
                          <a:cs typeface="Courier New"/>
                          <a:sym typeface="Courier New"/>
                        </a:rPr>
                        <a:t>5</a:t>
                      </a:r>
                      <a:endParaRPr b="1" sz="1800">
                        <a:latin typeface="Courier New"/>
                        <a:ea typeface="Courier New"/>
                        <a:cs typeface="Courier New"/>
                        <a:sym typeface="Courier New"/>
                      </a:endParaRPr>
                    </a:p>
                    <a:p>
                      <a:pPr indent="0" lvl="0" marL="0" rtl="0" algn="l">
                        <a:spcBef>
                          <a:spcPts val="0"/>
                        </a:spcBef>
                        <a:spcAft>
                          <a:spcPts val="0"/>
                        </a:spcAft>
                        <a:buNone/>
                      </a:pPr>
                      <a:r>
                        <a:rPr b="1" lang="en" sz="1800">
                          <a:latin typeface="Courier New"/>
                          <a:ea typeface="Courier New"/>
                          <a:cs typeface="Courier New"/>
                          <a:sym typeface="Courier New"/>
                        </a:rPr>
                        <a:t>6</a:t>
                      </a:r>
                      <a:endParaRPr b="1" sz="1800">
                        <a:latin typeface="Courier New"/>
                        <a:ea typeface="Courier New"/>
                        <a:cs typeface="Courier New"/>
                        <a:sym typeface="Courier New"/>
                      </a:endParaRPr>
                    </a:p>
                    <a:p>
                      <a:pPr indent="0" lvl="0" marL="0" rtl="0" algn="l">
                        <a:spcBef>
                          <a:spcPts val="0"/>
                        </a:spcBef>
                        <a:spcAft>
                          <a:spcPts val="0"/>
                        </a:spcAft>
                        <a:buNone/>
                      </a:pPr>
                      <a:r>
                        <a:rPr b="1" lang="en" sz="1800">
                          <a:latin typeface="Courier New"/>
                          <a:ea typeface="Courier New"/>
                          <a:cs typeface="Courier New"/>
                          <a:sym typeface="Courier New"/>
                        </a:rPr>
                        <a:t>7</a:t>
                      </a:r>
                      <a:endParaRPr b="1" sz="1800">
                        <a:latin typeface="Courier New"/>
                        <a:ea typeface="Courier New"/>
                        <a:cs typeface="Courier New"/>
                        <a:sym typeface="Courier New"/>
                      </a:endParaRPr>
                    </a:p>
                    <a:p>
                      <a:pPr indent="0" lvl="0" marL="0" rtl="0" algn="l">
                        <a:spcBef>
                          <a:spcPts val="0"/>
                        </a:spcBef>
                        <a:spcAft>
                          <a:spcPts val="0"/>
                        </a:spcAft>
                        <a:buNone/>
                      </a:pPr>
                      <a:r>
                        <a:rPr b="1" lang="en" sz="1800">
                          <a:latin typeface="Courier New"/>
                          <a:ea typeface="Courier New"/>
                          <a:cs typeface="Courier New"/>
                          <a:sym typeface="Courier New"/>
                        </a:rPr>
                        <a:t>8</a:t>
                      </a:r>
                      <a:endParaRPr b="1" sz="1800">
                        <a:latin typeface="Courier New"/>
                        <a:ea typeface="Courier New"/>
                        <a:cs typeface="Courier New"/>
                        <a:sym typeface="Courier New"/>
                      </a:endParaRPr>
                    </a:p>
                    <a:p>
                      <a:pPr indent="0" lvl="0" marL="0" rtl="0" algn="l">
                        <a:spcBef>
                          <a:spcPts val="0"/>
                        </a:spcBef>
                        <a:spcAft>
                          <a:spcPts val="0"/>
                        </a:spcAft>
                        <a:buNone/>
                      </a:pPr>
                      <a:r>
                        <a:rPr b="1" lang="en" sz="1800">
                          <a:latin typeface="Courier New"/>
                          <a:ea typeface="Courier New"/>
                          <a:cs typeface="Courier New"/>
                          <a:sym typeface="Courier New"/>
                        </a:rPr>
                        <a:t>9</a:t>
                      </a:r>
                      <a:endParaRPr b="1" sz="1800">
                        <a:latin typeface="Courier New"/>
                        <a:ea typeface="Courier New"/>
                        <a:cs typeface="Courier New"/>
                        <a:sym typeface="Courier New"/>
                      </a:endParaRPr>
                    </a:p>
                    <a:p>
                      <a:pPr indent="0" lvl="0" marL="0" rtl="0" algn="l">
                        <a:spcBef>
                          <a:spcPts val="0"/>
                        </a:spcBef>
                        <a:spcAft>
                          <a:spcPts val="0"/>
                        </a:spcAft>
                        <a:buNone/>
                      </a:pPr>
                      <a:r>
                        <a:rPr b="1" lang="en" sz="1800">
                          <a:latin typeface="Courier New"/>
                          <a:ea typeface="Courier New"/>
                          <a:cs typeface="Courier New"/>
                          <a:sym typeface="Courier New"/>
                        </a:rPr>
                        <a:t>10</a:t>
                      </a:r>
                      <a:endParaRPr b="1" sz="1800">
                        <a:latin typeface="Courier New"/>
                        <a:ea typeface="Courier New"/>
                        <a:cs typeface="Courier New"/>
                        <a:sym typeface="Courier New"/>
                      </a:endParaRPr>
                    </a:p>
                    <a:p>
                      <a:pPr indent="0" lvl="0" marL="0" rtl="0" algn="l">
                        <a:spcBef>
                          <a:spcPts val="0"/>
                        </a:spcBef>
                        <a:spcAft>
                          <a:spcPts val="0"/>
                        </a:spcAft>
                        <a:buNone/>
                      </a:pPr>
                      <a:r>
                        <a:rPr b="1" lang="en" sz="1800">
                          <a:latin typeface="Courier New"/>
                          <a:ea typeface="Courier New"/>
                          <a:cs typeface="Courier New"/>
                          <a:sym typeface="Courier New"/>
                        </a:rPr>
                        <a:t>11</a:t>
                      </a:r>
                      <a:endParaRPr b="1" sz="1800">
                        <a:latin typeface="Courier New"/>
                        <a:ea typeface="Courier New"/>
                        <a:cs typeface="Courier New"/>
                        <a:sym typeface="Courier New"/>
                      </a:endParaRPr>
                    </a:p>
                    <a:p>
                      <a:pPr indent="0" lvl="0" marL="0" rtl="0" algn="l">
                        <a:spcBef>
                          <a:spcPts val="0"/>
                        </a:spcBef>
                        <a:spcAft>
                          <a:spcPts val="0"/>
                        </a:spcAft>
                        <a:buNone/>
                      </a:pPr>
                      <a:r>
                        <a:rPr b="1" lang="en" sz="1800">
                          <a:latin typeface="Courier New"/>
                          <a:ea typeface="Courier New"/>
                          <a:cs typeface="Courier New"/>
                          <a:sym typeface="Courier New"/>
                        </a:rPr>
                        <a:t>12</a:t>
                      </a:r>
                      <a:endParaRPr b="1" sz="1800">
                        <a:latin typeface="Courier New"/>
                        <a:ea typeface="Courier New"/>
                        <a:cs typeface="Courier New"/>
                        <a:sym typeface="Courier New"/>
                      </a:endParaRPr>
                    </a:p>
                    <a:p>
                      <a:pPr indent="0" lvl="0" marL="0" rtl="0" algn="l">
                        <a:spcBef>
                          <a:spcPts val="0"/>
                        </a:spcBef>
                        <a:spcAft>
                          <a:spcPts val="0"/>
                        </a:spcAft>
                        <a:buNone/>
                      </a:pPr>
                      <a:r>
                        <a:rPr b="1" lang="en" sz="1800">
                          <a:latin typeface="Courier New"/>
                          <a:ea typeface="Courier New"/>
                          <a:cs typeface="Courier New"/>
                          <a:sym typeface="Courier New"/>
                        </a:rPr>
                        <a:t>13</a:t>
                      </a:r>
                      <a:endParaRPr b="1" sz="1800">
                        <a:latin typeface="Courier New"/>
                        <a:ea typeface="Courier New"/>
                        <a:cs typeface="Courier New"/>
                        <a:sym typeface="Courier New"/>
                      </a:endParaRPr>
                    </a:p>
                    <a:p>
                      <a:pPr indent="0" lvl="0" marL="0" rtl="0" algn="l">
                        <a:spcBef>
                          <a:spcPts val="0"/>
                        </a:spcBef>
                        <a:spcAft>
                          <a:spcPts val="0"/>
                        </a:spcAft>
                        <a:buNone/>
                      </a:pPr>
                      <a:r>
                        <a:rPr b="1" lang="en" sz="1800">
                          <a:latin typeface="Courier New"/>
                          <a:ea typeface="Courier New"/>
                          <a:cs typeface="Courier New"/>
                          <a:sym typeface="Courier New"/>
                        </a:rPr>
                        <a:t>14</a:t>
                      </a:r>
                      <a:endParaRPr b="1" sz="1800">
                        <a:latin typeface="Courier New"/>
                        <a:ea typeface="Courier New"/>
                        <a:cs typeface="Courier New"/>
                        <a:sym typeface="Courier New"/>
                      </a:endParaRPr>
                    </a:p>
                    <a:p>
                      <a:pPr indent="0" lvl="0" marL="0" rtl="0" algn="l">
                        <a:spcBef>
                          <a:spcPts val="0"/>
                        </a:spcBef>
                        <a:spcAft>
                          <a:spcPts val="0"/>
                        </a:spcAft>
                        <a:buNone/>
                      </a:pPr>
                      <a:r>
                        <a:rPr b="1" lang="en" sz="1800">
                          <a:latin typeface="Courier New"/>
                          <a:ea typeface="Courier New"/>
                          <a:cs typeface="Courier New"/>
                          <a:sym typeface="Courier New"/>
                        </a:rPr>
                        <a:t>15</a:t>
                      </a:r>
                      <a:endParaRPr b="1" sz="1800">
                        <a:latin typeface="Courier New"/>
                        <a:ea typeface="Courier New"/>
                        <a:cs typeface="Courier New"/>
                        <a:sym typeface="Courier New"/>
                      </a:endParaRPr>
                    </a:p>
                  </a:txBody>
                  <a:tcPr marT="91425" marB="91425" marR="91425" marL="91425">
                    <a:lnR cap="flat" cmpd="sng" w="9525">
                      <a:solidFill>
                        <a:srgbClr val="D9EAD3"/>
                      </a:solidFill>
                      <a:prstDash val="solid"/>
                      <a:round/>
                      <a:headEnd len="sm" w="sm" type="none"/>
                      <a:tailEnd len="sm" w="sm" type="none"/>
                    </a:lnR>
                    <a:solidFill>
                      <a:srgbClr val="D9EAD3"/>
                    </a:solidFill>
                  </a:tcPr>
                </a:tc>
                <a:tc>
                  <a:txBody>
                    <a:bodyPr/>
                    <a:lstStyle/>
                    <a:p>
                      <a:pPr indent="0" lvl="0" marL="0" rtl="0" algn="l">
                        <a:spcBef>
                          <a:spcPts val="0"/>
                        </a:spcBef>
                        <a:spcAft>
                          <a:spcPts val="0"/>
                        </a:spcAft>
                        <a:buNone/>
                      </a:pPr>
                      <a:r>
                        <a:rPr lang="en" sz="1800">
                          <a:solidFill>
                            <a:schemeClr val="dk1"/>
                          </a:solidFill>
                          <a:latin typeface="Courier New"/>
                          <a:ea typeface="Courier New"/>
                          <a:cs typeface="Courier New"/>
                          <a:sym typeface="Courier New"/>
                        </a:rPr>
                        <a:t>int main (int argc, char *argv[])</a:t>
                      </a:r>
                      <a:endParaRPr sz="18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sz="1800">
                          <a:solidFill>
                            <a:schemeClr val="dk1"/>
                          </a:solidFill>
                          <a:latin typeface="Courier New"/>
                          <a:ea typeface="Courier New"/>
                          <a:cs typeface="Courier New"/>
                          <a:sym typeface="Courier New"/>
                        </a:rPr>
                        <a:t>{</a:t>
                      </a:r>
                      <a:br>
                        <a:rPr lang="en" sz="1800">
                          <a:solidFill>
                            <a:schemeClr val="dk1"/>
                          </a:solidFill>
                          <a:latin typeface="Courier New"/>
                          <a:ea typeface="Courier New"/>
                          <a:cs typeface="Courier New"/>
                          <a:sym typeface="Courier New"/>
                        </a:rPr>
                      </a:br>
                      <a:r>
                        <a:rPr lang="en" sz="1800">
                          <a:solidFill>
                            <a:schemeClr val="dk1"/>
                          </a:solidFill>
                          <a:latin typeface="Courier New"/>
                          <a:ea typeface="Courier New"/>
                          <a:cs typeface="Courier New"/>
                          <a:sym typeface="Courier New"/>
                        </a:rPr>
                        <a:t>  int value = 5;</a:t>
                      </a:r>
                      <a:endParaRPr sz="18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sz="1800">
                          <a:solidFill>
                            <a:schemeClr val="dk1"/>
                          </a:solidFill>
                          <a:latin typeface="Courier New"/>
                          <a:ea typeface="Courier New"/>
                          <a:cs typeface="Courier New"/>
                          <a:sym typeface="Courier New"/>
                        </a:rPr>
                        <a:t>  int *pointer = &amp;value;</a:t>
                      </a:r>
                      <a:endParaRPr sz="18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sz="1800">
                          <a:solidFill>
                            <a:schemeClr val="dk1"/>
                          </a:solidFill>
                          <a:latin typeface="Courier New"/>
                          <a:ea typeface="Courier New"/>
                          <a:cs typeface="Courier New"/>
                          <a:sym typeface="Courier New"/>
                        </a:rPr>
                        <a:t>  int *pointer2;</a:t>
                      </a:r>
                      <a:endParaRPr sz="18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sz="1800">
                          <a:solidFill>
                            <a:schemeClr val="dk1"/>
                          </a:solidFill>
                          <a:latin typeface="Courier New"/>
                          <a:ea typeface="Courier New"/>
                          <a:cs typeface="Courier New"/>
                          <a:sym typeface="Courier New"/>
                        </a:rPr>
                        <a:t>  </a:t>
                      </a:r>
                      <a:endParaRPr sz="18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sz="1800">
                          <a:solidFill>
                            <a:schemeClr val="dk1"/>
                          </a:solidFill>
                          <a:latin typeface="Courier New"/>
                          <a:ea typeface="Courier New"/>
                          <a:cs typeface="Courier New"/>
                          <a:sym typeface="Courier New"/>
                        </a:rPr>
                        <a:t>  //Shallow copy</a:t>
                      </a:r>
                      <a:endParaRPr sz="18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sz="1800">
                          <a:solidFill>
                            <a:schemeClr val="dk1"/>
                          </a:solidFill>
                          <a:latin typeface="Courier New"/>
                          <a:ea typeface="Courier New"/>
                          <a:cs typeface="Courier New"/>
                          <a:sym typeface="Courier New"/>
                        </a:rPr>
                        <a:t>  pointer2 = pointer;</a:t>
                      </a:r>
                      <a:endParaRPr sz="1800">
                        <a:solidFill>
                          <a:schemeClr val="dk1"/>
                        </a:solidFill>
                        <a:latin typeface="Courier New"/>
                        <a:ea typeface="Courier New"/>
                        <a:cs typeface="Courier New"/>
                        <a:sym typeface="Courier New"/>
                      </a:endParaRPr>
                    </a:p>
                    <a:p>
                      <a:pPr indent="0" lvl="0" marL="0" rtl="0" algn="l">
                        <a:spcBef>
                          <a:spcPts val="0"/>
                        </a:spcBef>
                        <a:spcAft>
                          <a:spcPts val="0"/>
                        </a:spcAft>
                        <a:buNone/>
                      </a:pPr>
                      <a:r>
                        <a:t/>
                      </a:r>
                      <a:endParaRPr sz="18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sz="1800">
                          <a:solidFill>
                            <a:schemeClr val="dk1"/>
                          </a:solidFill>
                          <a:latin typeface="Courier New"/>
                          <a:ea typeface="Courier New"/>
                          <a:cs typeface="Courier New"/>
                          <a:sym typeface="Courier New"/>
                        </a:rPr>
                        <a:t>  //Deep copy</a:t>
                      </a:r>
                      <a:endParaRPr sz="18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sz="1800">
                          <a:solidFill>
                            <a:schemeClr val="dk1"/>
                          </a:solidFill>
                          <a:latin typeface="Courier New"/>
                          <a:ea typeface="Courier New"/>
                          <a:cs typeface="Courier New"/>
                          <a:sym typeface="Courier New"/>
                        </a:rPr>
                        <a:t>  pointer2 = malloc(sizeof(int));</a:t>
                      </a:r>
                      <a:endParaRPr sz="18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sz="1800">
                          <a:solidFill>
                            <a:schemeClr val="dk1"/>
                          </a:solidFill>
                          <a:latin typeface="Courier New"/>
                          <a:ea typeface="Courier New"/>
                          <a:cs typeface="Courier New"/>
                          <a:sym typeface="Courier New"/>
                        </a:rPr>
                        <a:t>  *pointer2 = *pointer;</a:t>
                      </a:r>
                      <a:endParaRPr sz="1800">
                        <a:solidFill>
                          <a:schemeClr val="dk1"/>
                        </a:solidFill>
                        <a:latin typeface="Courier New"/>
                        <a:ea typeface="Courier New"/>
                        <a:cs typeface="Courier New"/>
                        <a:sym typeface="Courier New"/>
                      </a:endParaRPr>
                    </a:p>
                    <a:p>
                      <a:pPr indent="0" lvl="0" marL="0" rtl="0" algn="l">
                        <a:spcBef>
                          <a:spcPts val="0"/>
                        </a:spcBef>
                        <a:spcAft>
                          <a:spcPts val="0"/>
                        </a:spcAft>
                        <a:buNone/>
                      </a:pPr>
                      <a:br>
                        <a:rPr lang="en" sz="1800">
                          <a:solidFill>
                            <a:schemeClr val="dk1"/>
                          </a:solidFill>
                          <a:latin typeface="Courier New"/>
                          <a:ea typeface="Courier New"/>
                          <a:cs typeface="Courier New"/>
                          <a:sym typeface="Courier New"/>
                        </a:rPr>
                      </a:br>
                      <a:r>
                        <a:rPr lang="en" sz="1800">
                          <a:solidFill>
                            <a:schemeClr val="dk1"/>
                          </a:solidFill>
                          <a:latin typeface="Courier New"/>
                          <a:ea typeface="Courier New"/>
                          <a:cs typeface="Courier New"/>
                          <a:sym typeface="Courier New"/>
                        </a:rPr>
                        <a:t>  return 0;</a:t>
                      </a:r>
                      <a:br>
                        <a:rPr lang="en" sz="1800">
                          <a:solidFill>
                            <a:schemeClr val="dk1"/>
                          </a:solidFill>
                          <a:latin typeface="Courier New"/>
                          <a:ea typeface="Courier New"/>
                          <a:cs typeface="Courier New"/>
                          <a:sym typeface="Courier New"/>
                        </a:rPr>
                      </a:br>
                      <a:r>
                        <a:rPr lang="en" sz="1800">
                          <a:solidFill>
                            <a:schemeClr val="dk1"/>
                          </a:solidFill>
                          <a:latin typeface="Courier New"/>
                          <a:ea typeface="Courier New"/>
                          <a:cs typeface="Courier New"/>
                          <a:sym typeface="Courier New"/>
                        </a:rPr>
                        <a:t>}</a:t>
                      </a:r>
                      <a:endParaRPr sz="1800">
                        <a:latin typeface="Courier New"/>
                        <a:ea typeface="Courier New"/>
                        <a:cs typeface="Courier New"/>
                        <a:sym typeface="Courier New"/>
                      </a:endParaRPr>
                    </a:p>
                  </a:txBody>
                  <a:tcPr marT="91425" marB="91425" marR="91425" marL="91425">
                    <a:lnL cap="flat" cmpd="sng" w="9525">
                      <a:solidFill>
                        <a:srgbClr val="D9EAD3"/>
                      </a:solidFill>
                      <a:prstDash val="solid"/>
                      <a:round/>
                      <a:headEnd len="sm" w="sm" type="none"/>
                      <a:tailEnd len="sm" w="sm" type="none"/>
                    </a:lnL>
                    <a:solidFill>
                      <a:srgbClr val="D9EAD3"/>
                    </a:solidFill>
                  </a:tcPr>
                </a:tc>
              </a:tr>
            </a:tbl>
          </a:graphicData>
        </a:graphic>
      </p:graphicFrame>
    </p:spTree>
  </p:cSld>
  <p:clrMapOvr>
    <a:masterClrMapping/>
  </p:clrMapOvr>
</p:sld>
</file>

<file path=ppt/slides/slide1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8" name="Shape 1378"/>
        <p:cNvGrpSpPr/>
        <p:nvPr/>
      </p:nvGrpSpPr>
      <p:grpSpPr>
        <a:xfrm>
          <a:off x="0" y="0"/>
          <a:ext cx="0" cy="0"/>
          <a:chOff x="0" y="0"/>
          <a:chExt cx="0" cy="0"/>
        </a:xfrm>
      </p:grpSpPr>
      <p:sp>
        <p:nvSpPr>
          <p:cNvPr id="1379" name="Google Shape;1379;p111"/>
          <p:cNvSpPr txBox="1"/>
          <p:nvPr>
            <p:ph type="title"/>
          </p:nvPr>
        </p:nvSpPr>
        <p:spPr>
          <a:xfrm>
            <a:off x="457200" y="274647"/>
            <a:ext cx="8229600" cy="849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Pointers: </a:t>
            </a:r>
            <a:r>
              <a:rPr lang="en">
                <a:solidFill>
                  <a:srgbClr val="B7B7B7"/>
                </a:solidFill>
              </a:rPr>
              <a:t>Arrays and arithmetics</a:t>
            </a:r>
            <a:endParaRPr>
              <a:solidFill>
                <a:srgbClr val="B7B7B7"/>
              </a:solidFill>
            </a:endParaRPr>
          </a:p>
        </p:txBody>
      </p:sp>
      <p:sp>
        <p:nvSpPr>
          <p:cNvPr id="1380" name="Google Shape;1380;p111"/>
          <p:cNvSpPr txBox="1"/>
          <p:nvPr>
            <p:ph idx="1" type="body"/>
          </p:nvPr>
        </p:nvSpPr>
        <p:spPr>
          <a:xfrm>
            <a:off x="457200" y="1600200"/>
            <a:ext cx="5800800" cy="4967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Declaring an array using an expression like </a:t>
            </a:r>
            <a:r>
              <a:rPr i="1" lang="en">
                <a:solidFill>
                  <a:srgbClr val="000000"/>
                </a:solidFill>
              </a:rPr>
              <a:t>int vec[5];</a:t>
            </a:r>
            <a:r>
              <a:rPr lang="en"/>
              <a:t> is allocating a </a:t>
            </a:r>
            <a:r>
              <a:rPr b="1" lang="en">
                <a:solidFill>
                  <a:srgbClr val="CC4125"/>
                </a:solidFill>
              </a:rPr>
              <a:t>contiguous block of  memory</a:t>
            </a:r>
            <a:r>
              <a:rPr lang="en"/>
              <a:t> </a:t>
            </a:r>
            <a:endParaRPr/>
          </a:p>
          <a:p>
            <a:pPr indent="0" lvl="0" marL="0" rtl="0" algn="l">
              <a:spcBef>
                <a:spcPts val="600"/>
              </a:spcBef>
              <a:spcAft>
                <a:spcPts val="0"/>
              </a:spcAft>
              <a:buNone/>
            </a:pPr>
            <a:r>
              <a:t/>
            </a:r>
            <a:endParaRPr/>
          </a:p>
          <a:p>
            <a:pPr indent="-419100" lvl="0" marL="457200" rtl="0" algn="l">
              <a:spcBef>
                <a:spcPts val="600"/>
              </a:spcBef>
              <a:spcAft>
                <a:spcPts val="0"/>
              </a:spcAft>
              <a:buSzPts val="3000"/>
              <a:buChar char="➔"/>
            </a:pPr>
            <a:r>
              <a:rPr lang="en"/>
              <a:t>The vec variable is a pointer to the first element of the array</a:t>
            </a:r>
            <a:endParaRPr/>
          </a:p>
        </p:txBody>
      </p:sp>
      <p:graphicFrame>
        <p:nvGraphicFramePr>
          <p:cNvPr id="1381" name="Google Shape;1381;p111"/>
          <p:cNvGraphicFramePr/>
          <p:nvPr/>
        </p:nvGraphicFramePr>
        <p:xfrm>
          <a:off x="6492100" y="4349175"/>
          <a:ext cx="3000000" cy="3000000"/>
        </p:xfrm>
        <a:graphic>
          <a:graphicData uri="http://schemas.openxmlformats.org/drawingml/2006/table">
            <a:tbl>
              <a:tblPr>
                <a:noFill/>
                <a:tableStyleId>{1AB29D69-72AA-40C5-8F3D-68731237FED1}</a:tableStyleId>
              </a:tblPr>
              <a:tblGrid>
                <a:gridCol w="949675"/>
                <a:gridCol w="1245025"/>
              </a:tblGrid>
              <a:tr h="365300">
                <a:tc>
                  <a:txBody>
                    <a:bodyPr/>
                    <a:lstStyle/>
                    <a:p>
                      <a:pPr indent="0" lvl="0" marL="0" rtl="0" algn="ctr">
                        <a:spcBef>
                          <a:spcPts val="0"/>
                        </a:spcBef>
                        <a:spcAft>
                          <a:spcPts val="0"/>
                        </a:spcAft>
                        <a:buNone/>
                      </a:pPr>
                      <a:r>
                        <a:rPr b="1" lang="en">
                          <a:latin typeface="Droid Sans"/>
                          <a:ea typeface="Droid Sans"/>
                          <a:cs typeface="Droid Sans"/>
                          <a:sym typeface="Droid Sans"/>
                        </a:rPr>
                        <a:t>0x0900</a:t>
                      </a:r>
                      <a:endParaRPr b="1">
                        <a:latin typeface="Droid Sans"/>
                        <a:ea typeface="Droid Sans"/>
                        <a:cs typeface="Droid Sans"/>
                        <a:sym typeface="Droid Sans"/>
                      </a:endParaRPr>
                    </a:p>
                  </a:txBody>
                  <a:tcPr marT="91425" marB="91425" marR="91425" marL="91425" anchor="ctr"/>
                </a:tc>
                <a:tc>
                  <a:txBody>
                    <a:bodyPr/>
                    <a:lstStyle/>
                    <a:p>
                      <a:pPr indent="0" lvl="0" marL="0" rtl="0" algn="ctr">
                        <a:spcBef>
                          <a:spcPts val="0"/>
                        </a:spcBef>
                        <a:spcAft>
                          <a:spcPts val="0"/>
                        </a:spcAft>
                        <a:buNone/>
                      </a:pPr>
                      <a:r>
                        <a:rPr lang="en">
                          <a:latin typeface="Droid Sans"/>
                          <a:ea typeface="Droid Sans"/>
                          <a:cs typeface="Droid Sans"/>
                          <a:sym typeface="Droid Sans"/>
                        </a:rPr>
                        <a:t>vec[0]</a:t>
                      </a:r>
                      <a:endParaRPr>
                        <a:latin typeface="Droid Sans"/>
                        <a:ea typeface="Droid Sans"/>
                        <a:cs typeface="Droid Sans"/>
                        <a:sym typeface="Droid Sans"/>
                      </a:endParaRPr>
                    </a:p>
                  </a:txBody>
                  <a:tcPr marT="91425" marB="91425" marR="91425" marL="91425" anchor="ctr"/>
                </a:tc>
              </a:tr>
              <a:tr h="365300">
                <a:tc>
                  <a:txBody>
                    <a:bodyPr/>
                    <a:lstStyle/>
                    <a:p>
                      <a:pPr indent="0" lvl="0" marL="0" rtl="0" algn="ctr">
                        <a:spcBef>
                          <a:spcPts val="0"/>
                        </a:spcBef>
                        <a:spcAft>
                          <a:spcPts val="0"/>
                        </a:spcAft>
                        <a:buNone/>
                      </a:pPr>
                      <a:r>
                        <a:rPr b="1" lang="en">
                          <a:latin typeface="Droid Sans"/>
                          <a:ea typeface="Droid Sans"/>
                          <a:cs typeface="Droid Sans"/>
                          <a:sym typeface="Droid Sans"/>
                        </a:rPr>
                        <a:t>0x9001</a:t>
                      </a:r>
                      <a:endParaRPr b="1">
                        <a:latin typeface="Droid Sans"/>
                        <a:ea typeface="Droid Sans"/>
                        <a:cs typeface="Droid Sans"/>
                        <a:sym typeface="Droid Sans"/>
                      </a:endParaRPr>
                    </a:p>
                  </a:txBody>
                  <a:tcPr marT="91425" marB="91425" marR="91425" marL="91425" anchor="ctr"/>
                </a:tc>
                <a:tc>
                  <a:txBody>
                    <a:bodyPr/>
                    <a:lstStyle/>
                    <a:p>
                      <a:pPr indent="0" lvl="0" marL="0" rtl="0" algn="ctr">
                        <a:spcBef>
                          <a:spcPts val="0"/>
                        </a:spcBef>
                        <a:spcAft>
                          <a:spcPts val="0"/>
                        </a:spcAft>
                        <a:buNone/>
                      </a:pPr>
                      <a:r>
                        <a:rPr lang="en">
                          <a:solidFill>
                            <a:schemeClr val="dk1"/>
                          </a:solidFill>
                          <a:latin typeface="Droid Sans"/>
                          <a:ea typeface="Droid Sans"/>
                          <a:cs typeface="Droid Sans"/>
                          <a:sym typeface="Droid Sans"/>
                        </a:rPr>
                        <a:t>vec[1]</a:t>
                      </a:r>
                      <a:endParaRPr>
                        <a:latin typeface="Droid Sans"/>
                        <a:ea typeface="Droid Sans"/>
                        <a:cs typeface="Droid Sans"/>
                        <a:sym typeface="Droid Sans"/>
                      </a:endParaRPr>
                    </a:p>
                  </a:txBody>
                  <a:tcPr marT="91425" marB="91425" marR="91425" marL="91425" anchor="ctr"/>
                </a:tc>
              </a:tr>
              <a:tr h="282225">
                <a:tc>
                  <a:txBody>
                    <a:bodyPr/>
                    <a:lstStyle/>
                    <a:p>
                      <a:pPr indent="0" lvl="0" marL="0" rtl="0" algn="ctr">
                        <a:spcBef>
                          <a:spcPts val="0"/>
                        </a:spcBef>
                        <a:spcAft>
                          <a:spcPts val="0"/>
                        </a:spcAft>
                        <a:buNone/>
                      </a:pPr>
                      <a:r>
                        <a:rPr b="1" lang="en">
                          <a:latin typeface="Droid Sans"/>
                          <a:ea typeface="Droid Sans"/>
                          <a:cs typeface="Droid Sans"/>
                          <a:sym typeface="Droid Sans"/>
                        </a:rPr>
                        <a:t>0x9002</a:t>
                      </a:r>
                      <a:endParaRPr b="1">
                        <a:latin typeface="Droid Sans"/>
                        <a:ea typeface="Droid Sans"/>
                        <a:cs typeface="Droid Sans"/>
                        <a:sym typeface="Droid Sans"/>
                      </a:endParaRPr>
                    </a:p>
                  </a:txBody>
                  <a:tcPr marT="91425" marB="91425" marR="91425" marL="91425" anchor="ctr"/>
                </a:tc>
                <a:tc>
                  <a:txBody>
                    <a:bodyPr/>
                    <a:lstStyle/>
                    <a:p>
                      <a:pPr indent="0" lvl="0" marL="0" rtl="0" algn="ctr">
                        <a:spcBef>
                          <a:spcPts val="0"/>
                        </a:spcBef>
                        <a:spcAft>
                          <a:spcPts val="0"/>
                        </a:spcAft>
                        <a:buNone/>
                      </a:pPr>
                      <a:r>
                        <a:rPr lang="en">
                          <a:solidFill>
                            <a:schemeClr val="dk1"/>
                          </a:solidFill>
                          <a:latin typeface="Droid Sans"/>
                          <a:ea typeface="Droid Sans"/>
                          <a:cs typeface="Droid Sans"/>
                          <a:sym typeface="Droid Sans"/>
                        </a:rPr>
                        <a:t>vec[2]</a:t>
                      </a:r>
                      <a:endParaRPr>
                        <a:latin typeface="Droid Sans"/>
                        <a:ea typeface="Droid Sans"/>
                        <a:cs typeface="Droid Sans"/>
                        <a:sym typeface="Droid Sans"/>
                      </a:endParaRPr>
                    </a:p>
                  </a:txBody>
                  <a:tcPr marT="91425" marB="91425" marR="91425" marL="91425" anchor="ctr"/>
                </a:tc>
              </a:tr>
              <a:tr h="162250">
                <a:tc>
                  <a:txBody>
                    <a:bodyPr/>
                    <a:lstStyle/>
                    <a:p>
                      <a:pPr indent="0" lvl="0" marL="0" rtl="0" algn="ctr">
                        <a:spcBef>
                          <a:spcPts val="0"/>
                        </a:spcBef>
                        <a:spcAft>
                          <a:spcPts val="0"/>
                        </a:spcAft>
                        <a:buNone/>
                      </a:pPr>
                      <a:r>
                        <a:rPr b="1" lang="en">
                          <a:latin typeface="Droid Sans"/>
                          <a:ea typeface="Droid Sans"/>
                          <a:cs typeface="Droid Sans"/>
                          <a:sym typeface="Droid Sans"/>
                        </a:rPr>
                        <a:t>0x9003</a:t>
                      </a:r>
                      <a:endParaRPr b="1">
                        <a:latin typeface="Droid Sans"/>
                        <a:ea typeface="Droid Sans"/>
                        <a:cs typeface="Droid Sans"/>
                        <a:sym typeface="Droid Sans"/>
                      </a:endParaRPr>
                    </a:p>
                  </a:txBody>
                  <a:tcPr marT="91425" marB="91425" marR="91425" marL="91425" anchor="ctr"/>
                </a:tc>
                <a:tc>
                  <a:txBody>
                    <a:bodyPr/>
                    <a:lstStyle/>
                    <a:p>
                      <a:pPr indent="0" lvl="0" marL="0" rtl="0" algn="ctr">
                        <a:spcBef>
                          <a:spcPts val="0"/>
                        </a:spcBef>
                        <a:spcAft>
                          <a:spcPts val="0"/>
                        </a:spcAft>
                        <a:buNone/>
                      </a:pPr>
                      <a:r>
                        <a:rPr lang="en">
                          <a:solidFill>
                            <a:schemeClr val="dk1"/>
                          </a:solidFill>
                          <a:latin typeface="Droid Sans"/>
                          <a:ea typeface="Droid Sans"/>
                          <a:cs typeface="Droid Sans"/>
                          <a:sym typeface="Droid Sans"/>
                        </a:rPr>
                        <a:t>vec[3]</a:t>
                      </a:r>
                      <a:endParaRPr>
                        <a:latin typeface="Droid Sans"/>
                        <a:ea typeface="Droid Sans"/>
                        <a:cs typeface="Droid Sans"/>
                        <a:sym typeface="Droid Sans"/>
                      </a:endParaRPr>
                    </a:p>
                  </a:txBody>
                  <a:tcPr marT="91425" marB="91425" marR="91425" marL="91425" anchor="ctr"/>
                </a:tc>
              </a:tr>
              <a:tr h="365300">
                <a:tc>
                  <a:txBody>
                    <a:bodyPr/>
                    <a:lstStyle/>
                    <a:p>
                      <a:pPr indent="0" lvl="0" marL="0" rtl="0" algn="ctr">
                        <a:spcBef>
                          <a:spcPts val="0"/>
                        </a:spcBef>
                        <a:spcAft>
                          <a:spcPts val="0"/>
                        </a:spcAft>
                        <a:buNone/>
                      </a:pPr>
                      <a:r>
                        <a:rPr b="1" lang="en">
                          <a:latin typeface="Droid Sans"/>
                          <a:ea typeface="Droid Sans"/>
                          <a:cs typeface="Droid Sans"/>
                          <a:sym typeface="Droid Sans"/>
                        </a:rPr>
                        <a:t>0x9004</a:t>
                      </a:r>
                      <a:endParaRPr b="1">
                        <a:latin typeface="Droid Sans"/>
                        <a:ea typeface="Droid Sans"/>
                        <a:cs typeface="Droid Sans"/>
                        <a:sym typeface="Droid Sans"/>
                      </a:endParaRPr>
                    </a:p>
                  </a:txBody>
                  <a:tcPr marT="91425" marB="91425" marR="91425" marL="91425" anchor="ctr"/>
                </a:tc>
                <a:tc>
                  <a:txBody>
                    <a:bodyPr/>
                    <a:lstStyle/>
                    <a:p>
                      <a:pPr indent="0" lvl="0" marL="0" rtl="0" algn="ctr">
                        <a:spcBef>
                          <a:spcPts val="0"/>
                        </a:spcBef>
                        <a:spcAft>
                          <a:spcPts val="0"/>
                        </a:spcAft>
                        <a:buNone/>
                      </a:pPr>
                      <a:r>
                        <a:rPr lang="en">
                          <a:solidFill>
                            <a:schemeClr val="dk1"/>
                          </a:solidFill>
                          <a:latin typeface="Droid Sans"/>
                          <a:ea typeface="Droid Sans"/>
                          <a:cs typeface="Droid Sans"/>
                          <a:sym typeface="Droid Sans"/>
                        </a:rPr>
                        <a:t>vec[4]</a:t>
                      </a:r>
                      <a:endParaRPr>
                        <a:latin typeface="Droid Sans"/>
                        <a:ea typeface="Droid Sans"/>
                        <a:cs typeface="Droid Sans"/>
                        <a:sym typeface="Droid Sans"/>
                      </a:endParaRPr>
                    </a:p>
                  </a:txBody>
                  <a:tcPr marT="91425" marB="91425" marR="91425" marL="91425" anchor="ctr"/>
                </a:tc>
              </a:tr>
            </a:tbl>
          </a:graphicData>
        </a:graphic>
      </p:graphicFrame>
      <p:sp>
        <p:nvSpPr>
          <p:cNvPr id="1382" name="Google Shape;1382;p111"/>
          <p:cNvSpPr txBox="1"/>
          <p:nvPr/>
        </p:nvSpPr>
        <p:spPr>
          <a:xfrm>
            <a:off x="6177196" y="3249900"/>
            <a:ext cx="1308300" cy="5373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800">
                <a:solidFill>
                  <a:schemeClr val="dk1"/>
                </a:solidFill>
                <a:latin typeface="Droid Sans"/>
                <a:ea typeface="Droid Sans"/>
                <a:cs typeface="Droid Sans"/>
                <a:sym typeface="Droid Sans"/>
              </a:rPr>
              <a:t>vec</a:t>
            </a:r>
            <a:endParaRPr sz="1800">
              <a:latin typeface="Droid Sans"/>
              <a:ea typeface="Droid Sans"/>
              <a:cs typeface="Droid Sans"/>
              <a:sym typeface="Droid Sans"/>
            </a:endParaRPr>
          </a:p>
        </p:txBody>
      </p:sp>
      <p:sp>
        <p:nvSpPr>
          <p:cNvPr id="1383" name="Google Shape;1383;p111"/>
          <p:cNvSpPr/>
          <p:nvPr/>
        </p:nvSpPr>
        <p:spPr>
          <a:xfrm>
            <a:off x="7485500" y="3339450"/>
            <a:ext cx="1201500" cy="3582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0x0900</a:t>
            </a:r>
            <a:endParaRPr/>
          </a:p>
        </p:txBody>
      </p:sp>
      <p:sp>
        <p:nvSpPr>
          <p:cNvPr id="1384" name="Google Shape;1384;p111"/>
          <p:cNvSpPr/>
          <p:nvPr/>
        </p:nvSpPr>
        <p:spPr>
          <a:xfrm>
            <a:off x="7070300" y="3697650"/>
            <a:ext cx="1061461" cy="649746"/>
          </a:xfrm>
          <a:custGeom>
            <a:rect b="b" l="l" r="r" t="t"/>
            <a:pathLst>
              <a:path extrusionOk="0" h="23998" w="41720">
                <a:moveTo>
                  <a:pt x="41720" y="0"/>
                </a:moveTo>
                <a:cubicBezTo>
                  <a:pt x="39751" y="1292"/>
                  <a:pt x="36490" y="6338"/>
                  <a:pt x="29906" y="7753"/>
                </a:cubicBezTo>
                <a:cubicBezTo>
                  <a:pt x="23322" y="9168"/>
                  <a:pt x="7199" y="5784"/>
                  <a:pt x="2215" y="8491"/>
                </a:cubicBezTo>
                <a:cubicBezTo>
                  <a:pt x="-2769" y="11199"/>
                  <a:pt x="369" y="21414"/>
                  <a:pt x="0" y="23998"/>
                </a:cubicBezTo>
              </a:path>
            </a:pathLst>
          </a:custGeom>
          <a:noFill/>
          <a:ln cap="flat" cmpd="sng" w="19050">
            <a:solidFill>
              <a:schemeClr val="dk2"/>
            </a:solidFill>
            <a:prstDash val="solid"/>
            <a:round/>
            <a:headEnd len="med" w="med" type="oval"/>
            <a:tailEnd len="med" w="med" type="triangle"/>
          </a:ln>
        </p:spPr>
      </p:sp>
    </p:spTree>
  </p:cSld>
  <p:clrMapOvr>
    <a:masterClrMapping/>
  </p:clrMapOvr>
</p:sld>
</file>

<file path=ppt/slides/slide1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8" name="Shape 1388"/>
        <p:cNvGrpSpPr/>
        <p:nvPr/>
      </p:nvGrpSpPr>
      <p:grpSpPr>
        <a:xfrm>
          <a:off x="0" y="0"/>
          <a:ext cx="0" cy="0"/>
          <a:chOff x="0" y="0"/>
          <a:chExt cx="0" cy="0"/>
        </a:xfrm>
      </p:grpSpPr>
      <p:sp>
        <p:nvSpPr>
          <p:cNvPr id="1389" name="Google Shape;1389;p112"/>
          <p:cNvSpPr txBox="1"/>
          <p:nvPr>
            <p:ph type="title"/>
          </p:nvPr>
        </p:nvSpPr>
        <p:spPr>
          <a:xfrm>
            <a:off x="457200" y="274647"/>
            <a:ext cx="8229600" cy="849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Pointers: </a:t>
            </a:r>
            <a:r>
              <a:rPr lang="en">
                <a:solidFill>
                  <a:srgbClr val="B7B7B7"/>
                </a:solidFill>
              </a:rPr>
              <a:t>Arrays and arithmetics</a:t>
            </a:r>
            <a:endParaRPr>
              <a:solidFill>
                <a:srgbClr val="B7B7B7"/>
              </a:solidFill>
            </a:endParaRPr>
          </a:p>
        </p:txBody>
      </p:sp>
      <p:sp>
        <p:nvSpPr>
          <p:cNvPr id="1390" name="Google Shape;1390;p112"/>
          <p:cNvSpPr txBox="1"/>
          <p:nvPr>
            <p:ph idx="1" type="body"/>
          </p:nvPr>
        </p:nvSpPr>
        <p:spPr>
          <a:xfrm>
            <a:off x="457200" y="1600200"/>
            <a:ext cx="8099100" cy="4967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Accessing each of the array entry (vec[0], vec[1]...vec[4]) really is pointers arithmetic</a:t>
            </a:r>
            <a:endParaRPr/>
          </a:p>
          <a:p>
            <a:pPr indent="-381000" lvl="1" marL="914400" rtl="0" algn="l">
              <a:spcBef>
                <a:spcPts val="0"/>
              </a:spcBef>
              <a:spcAft>
                <a:spcPts val="0"/>
              </a:spcAft>
              <a:buSzPts val="2400"/>
              <a:buChar char="◆"/>
            </a:pPr>
            <a:r>
              <a:rPr lang="en"/>
              <a:t>Stepping into the array memory </a:t>
            </a:r>
            <a:r>
              <a:rPr i="1" lang="en"/>
              <a:t>n</a:t>
            </a:r>
            <a:r>
              <a:rPr lang="en"/>
              <a:t> number of times</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p:txBody>
      </p:sp>
    </p:spTree>
  </p:cSld>
  <p:clrMapOvr>
    <a:masterClrMapping/>
  </p:clrMapOvr>
</p:sld>
</file>

<file path=ppt/slides/slide1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4" name="Shape 1394"/>
        <p:cNvGrpSpPr/>
        <p:nvPr/>
      </p:nvGrpSpPr>
      <p:grpSpPr>
        <a:xfrm>
          <a:off x="0" y="0"/>
          <a:ext cx="0" cy="0"/>
          <a:chOff x="0" y="0"/>
          <a:chExt cx="0" cy="0"/>
        </a:xfrm>
      </p:grpSpPr>
      <p:sp>
        <p:nvSpPr>
          <p:cNvPr id="1395" name="Google Shape;1395;p113"/>
          <p:cNvSpPr txBox="1"/>
          <p:nvPr>
            <p:ph type="title"/>
          </p:nvPr>
        </p:nvSpPr>
        <p:spPr>
          <a:xfrm>
            <a:off x="457200" y="274647"/>
            <a:ext cx="8229600" cy="849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Pointers: </a:t>
            </a:r>
            <a:r>
              <a:rPr lang="en">
                <a:solidFill>
                  <a:srgbClr val="B7B7B7"/>
                </a:solidFill>
              </a:rPr>
              <a:t>Arrays and arithmetics</a:t>
            </a:r>
            <a:endParaRPr>
              <a:solidFill>
                <a:srgbClr val="B7B7B7"/>
              </a:solidFill>
            </a:endParaRPr>
          </a:p>
        </p:txBody>
      </p:sp>
      <p:graphicFrame>
        <p:nvGraphicFramePr>
          <p:cNvPr id="1396" name="Google Shape;1396;p113"/>
          <p:cNvGraphicFramePr/>
          <p:nvPr/>
        </p:nvGraphicFramePr>
        <p:xfrm>
          <a:off x="1513500" y="2216450"/>
          <a:ext cx="3000000" cy="3000000"/>
        </p:xfrm>
        <a:graphic>
          <a:graphicData uri="http://schemas.openxmlformats.org/drawingml/2006/table">
            <a:tbl>
              <a:tblPr>
                <a:noFill/>
                <a:tableStyleId>{1AB29D69-72AA-40C5-8F3D-68731237FED1}</a:tableStyleId>
              </a:tblPr>
              <a:tblGrid>
                <a:gridCol w="541400"/>
                <a:gridCol w="5835350"/>
              </a:tblGrid>
              <a:tr h="2887975">
                <a:tc>
                  <a:txBody>
                    <a:bodyPr/>
                    <a:lstStyle/>
                    <a:p>
                      <a:pPr indent="0" lvl="0" marL="0" rtl="0" algn="l">
                        <a:spcBef>
                          <a:spcPts val="0"/>
                        </a:spcBef>
                        <a:spcAft>
                          <a:spcPts val="0"/>
                        </a:spcAft>
                        <a:buNone/>
                      </a:pPr>
                      <a:r>
                        <a:rPr b="1" lang="en" sz="1800">
                          <a:latin typeface="Courier New"/>
                          <a:ea typeface="Courier New"/>
                          <a:cs typeface="Courier New"/>
                          <a:sym typeface="Courier New"/>
                        </a:rPr>
                        <a:t>1</a:t>
                      </a:r>
                      <a:br>
                        <a:rPr b="1" lang="en" sz="1800">
                          <a:latin typeface="Courier New"/>
                          <a:ea typeface="Courier New"/>
                          <a:cs typeface="Courier New"/>
                          <a:sym typeface="Courier New"/>
                        </a:rPr>
                      </a:br>
                      <a:r>
                        <a:rPr b="1" lang="en" sz="1800">
                          <a:latin typeface="Courier New"/>
                          <a:ea typeface="Courier New"/>
                          <a:cs typeface="Courier New"/>
                          <a:sym typeface="Courier New"/>
                        </a:rPr>
                        <a:t>2</a:t>
                      </a:r>
                      <a:endParaRPr b="1" sz="1800">
                        <a:latin typeface="Courier New"/>
                        <a:ea typeface="Courier New"/>
                        <a:cs typeface="Courier New"/>
                        <a:sym typeface="Courier New"/>
                      </a:endParaRPr>
                    </a:p>
                    <a:p>
                      <a:pPr indent="0" lvl="0" marL="0" rtl="0" algn="l">
                        <a:spcBef>
                          <a:spcPts val="0"/>
                        </a:spcBef>
                        <a:spcAft>
                          <a:spcPts val="0"/>
                        </a:spcAft>
                        <a:buNone/>
                      </a:pPr>
                      <a:r>
                        <a:rPr b="1" lang="en" sz="1800">
                          <a:latin typeface="Courier New"/>
                          <a:ea typeface="Courier New"/>
                          <a:cs typeface="Courier New"/>
                          <a:sym typeface="Courier New"/>
                        </a:rPr>
                        <a:t>3</a:t>
                      </a:r>
                      <a:endParaRPr b="1" sz="1800">
                        <a:latin typeface="Courier New"/>
                        <a:ea typeface="Courier New"/>
                        <a:cs typeface="Courier New"/>
                        <a:sym typeface="Courier New"/>
                      </a:endParaRPr>
                    </a:p>
                    <a:p>
                      <a:pPr indent="0" lvl="0" marL="0" rtl="0" algn="l">
                        <a:spcBef>
                          <a:spcPts val="0"/>
                        </a:spcBef>
                        <a:spcAft>
                          <a:spcPts val="0"/>
                        </a:spcAft>
                        <a:buNone/>
                      </a:pPr>
                      <a:r>
                        <a:rPr b="1" lang="en" sz="1800">
                          <a:latin typeface="Courier New"/>
                          <a:ea typeface="Courier New"/>
                          <a:cs typeface="Courier New"/>
                          <a:sym typeface="Courier New"/>
                        </a:rPr>
                        <a:t>4</a:t>
                      </a:r>
                      <a:endParaRPr b="1" sz="1800">
                        <a:latin typeface="Courier New"/>
                        <a:ea typeface="Courier New"/>
                        <a:cs typeface="Courier New"/>
                        <a:sym typeface="Courier New"/>
                      </a:endParaRPr>
                    </a:p>
                    <a:p>
                      <a:pPr indent="0" lvl="0" marL="0" rtl="0" algn="l">
                        <a:spcBef>
                          <a:spcPts val="0"/>
                        </a:spcBef>
                        <a:spcAft>
                          <a:spcPts val="0"/>
                        </a:spcAft>
                        <a:buNone/>
                      </a:pPr>
                      <a:r>
                        <a:rPr b="1" lang="en" sz="1800">
                          <a:latin typeface="Courier New"/>
                          <a:ea typeface="Courier New"/>
                          <a:cs typeface="Courier New"/>
                          <a:sym typeface="Courier New"/>
                        </a:rPr>
                        <a:t>5</a:t>
                      </a:r>
                      <a:endParaRPr b="1" sz="1800">
                        <a:latin typeface="Courier New"/>
                        <a:ea typeface="Courier New"/>
                        <a:cs typeface="Courier New"/>
                        <a:sym typeface="Courier New"/>
                      </a:endParaRPr>
                    </a:p>
                    <a:p>
                      <a:pPr indent="0" lvl="0" marL="0" rtl="0" algn="l">
                        <a:spcBef>
                          <a:spcPts val="0"/>
                        </a:spcBef>
                        <a:spcAft>
                          <a:spcPts val="0"/>
                        </a:spcAft>
                        <a:buNone/>
                      </a:pPr>
                      <a:r>
                        <a:rPr b="1" lang="en" sz="1800">
                          <a:latin typeface="Courier New"/>
                          <a:ea typeface="Courier New"/>
                          <a:cs typeface="Courier New"/>
                          <a:sym typeface="Courier New"/>
                        </a:rPr>
                        <a:t>6</a:t>
                      </a:r>
                      <a:endParaRPr b="1" sz="1800">
                        <a:latin typeface="Courier New"/>
                        <a:ea typeface="Courier New"/>
                        <a:cs typeface="Courier New"/>
                        <a:sym typeface="Courier New"/>
                      </a:endParaRPr>
                    </a:p>
                    <a:p>
                      <a:pPr indent="0" lvl="0" marL="0" rtl="0" algn="l">
                        <a:spcBef>
                          <a:spcPts val="0"/>
                        </a:spcBef>
                        <a:spcAft>
                          <a:spcPts val="0"/>
                        </a:spcAft>
                        <a:buNone/>
                      </a:pPr>
                      <a:r>
                        <a:rPr b="1" lang="en" sz="1800">
                          <a:latin typeface="Courier New"/>
                          <a:ea typeface="Courier New"/>
                          <a:cs typeface="Courier New"/>
                          <a:sym typeface="Courier New"/>
                        </a:rPr>
                        <a:t>7</a:t>
                      </a:r>
                      <a:endParaRPr b="1" sz="1800">
                        <a:latin typeface="Courier New"/>
                        <a:ea typeface="Courier New"/>
                        <a:cs typeface="Courier New"/>
                        <a:sym typeface="Courier New"/>
                      </a:endParaRPr>
                    </a:p>
                    <a:p>
                      <a:pPr indent="0" lvl="0" marL="0" rtl="0" algn="l">
                        <a:spcBef>
                          <a:spcPts val="0"/>
                        </a:spcBef>
                        <a:spcAft>
                          <a:spcPts val="0"/>
                        </a:spcAft>
                        <a:buNone/>
                      </a:pPr>
                      <a:r>
                        <a:rPr b="1" lang="en" sz="1800">
                          <a:latin typeface="Courier New"/>
                          <a:ea typeface="Courier New"/>
                          <a:cs typeface="Courier New"/>
                          <a:sym typeface="Courier New"/>
                        </a:rPr>
                        <a:t>8</a:t>
                      </a:r>
                      <a:endParaRPr b="1" sz="1800">
                        <a:latin typeface="Courier New"/>
                        <a:ea typeface="Courier New"/>
                        <a:cs typeface="Courier New"/>
                        <a:sym typeface="Courier New"/>
                      </a:endParaRPr>
                    </a:p>
                    <a:p>
                      <a:pPr indent="0" lvl="0" marL="0" rtl="0" algn="l">
                        <a:spcBef>
                          <a:spcPts val="0"/>
                        </a:spcBef>
                        <a:spcAft>
                          <a:spcPts val="0"/>
                        </a:spcAft>
                        <a:buNone/>
                      </a:pPr>
                      <a:r>
                        <a:rPr b="1" lang="en" sz="1800">
                          <a:latin typeface="Courier New"/>
                          <a:ea typeface="Courier New"/>
                          <a:cs typeface="Courier New"/>
                          <a:sym typeface="Courier New"/>
                        </a:rPr>
                        <a:t>9</a:t>
                      </a:r>
                      <a:endParaRPr b="1" sz="1800">
                        <a:latin typeface="Courier New"/>
                        <a:ea typeface="Courier New"/>
                        <a:cs typeface="Courier New"/>
                        <a:sym typeface="Courier New"/>
                      </a:endParaRPr>
                    </a:p>
                    <a:p>
                      <a:pPr indent="0" lvl="0" marL="0" rtl="0" algn="l">
                        <a:spcBef>
                          <a:spcPts val="0"/>
                        </a:spcBef>
                        <a:spcAft>
                          <a:spcPts val="0"/>
                        </a:spcAft>
                        <a:buNone/>
                      </a:pPr>
                      <a:r>
                        <a:rPr b="1" lang="en" sz="1800">
                          <a:latin typeface="Courier New"/>
                          <a:ea typeface="Courier New"/>
                          <a:cs typeface="Courier New"/>
                          <a:sym typeface="Courier New"/>
                        </a:rPr>
                        <a:t>10</a:t>
                      </a:r>
                      <a:endParaRPr b="1" sz="1800">
                        <a:latin typeface="Courier New"/>
                        <a:ea typeface="Courier New"/>
                        <a:cs typeface="Courier New"/>
                        <a:sym typeface="Courier New"/>
                      </a:endParaRPr>
                    </a:p>
                  </a:txBody>
                  <a:tcPr marT="91425" marB="91425" marR="91425" marL="91425">
                    <a:lnR cap="flat" cmpd="sng" w="9525">
                      <a:solidFill>
                        <a:srgbClr val="D9EAD3"/>
                      </a:solidFill>
                      <a:prstDash val="solid"/>
                      <a:round/>
                      <a:headEnd len="sm" w="sm" type="none"/>
                      <a:tailEnd len="sm" w="sm" type="none"/>
                    </a:lnR>
                    <a:solidFill>
                      <a:srgbClr val="D9EAD3"/>
                    </a:solidFill>
                  </a:tcPr>
                </a:tc>
                <a:tc>
                  <a:txBody>
                    <a:bodyPr/>
                    <a:lstStyle/>
                    <a:p>
                      <a:pPr indent="0" lvl="0" marL="165100" marR="165100" rtl="0" algn="l">
                        <a:lnSpc>
                          <a:spcPct val="100000"/>
                        </a:lnSpc>
                        <a:spcBef>
                          <a:spcPts val="0"/>
                        </a:spcBef>
                        <a:spcAft>
                          <a:spcPts val="0"/>
                        </a:spcAft>
                        <a:buNone/>
                      </a:pPr>
                      <a:r>
                        <a:rPr lang="en" sz="1800">
                          <a:solidFill>
                            <a:srgbClr val="228B22"/>
                          </a:solidFill>
                          <a:latin typeface="Courier New"/>
                          <a:ea typeface="Courier New"/>
                          <a:cs typeface="Courier New"/>
                          <a:sym typeface="Courier New"/>
                        </a:rPr>
                        <a:t>int</a:t>
                      </a:r>
                      <a:r>
                        <a:rPr lang="en" sz="1800">
                          <a:solidFill>
                            <a:schemeClr val="dk1"/>
                          </a:solidFill>
                          <a:latin typeface="Courier New"/>
                          <a:ea typeface="Courier New"/>
                          <a:cs typeface="Courier New"/>
                          <a:sym typeface="Courier New"/>
                        </a:rPr>
                        <a:t> </a:t>
                      </a:r>
                      <a:r>
                        <a:rPr lang="en" sz="1800">
                          <a:solidFill>
                            <a:srgbClr val="0000FF"/>
                          </a:solidFill>
                          <a:latin typeface="Courier New"/>
                          <a:ea typeface="Courier New"/>
                          <a:cs typeface="Courier New"/>
                          <a:sym typeface="Courier New"/>
                        </a:rPr>
                        <a:t>main</a:t>
                      </a:r>
                      <a:r>
                        <a:rPr lang="en" sz="1800">
                          <a:solidFill>
                            <a:schemeClr val="dk1"/>
                          </a:solidFill>
                          <a:latin typeface="Courier New"/>
                          <a:ea typeface="Courier New"/>
                          <a:cs typeface="Courier New"/>
                          <a:sym typeface="Courier New"/>
                        </a:rPr>
                        <a:t>(</a:t>
                      </a:r>
                      <a:r>
                        <a:rPr lang="en" sz="1800">
                          <a:solidFill>
                            <a:srgbClr val="228B22"/>
                          </a:solidFill>
                          <a:latin typeface="Courier New"/>
                          <a:ea typeface="Courier New"/>
                          <a:cs typeface="Courier New"/>
                          <a:sym typeface="Courier New"/>
                        </a:rPr>
                        <a:t>void</a:t>
                      </a:r>
                      <a:r>
                        <a:rPr lang="en" sz="1800">
                          <a:solidFill>
                            <a:schemeClr val="dk1"/>
                          </a:solidFill>
                          <a:latin typeface="Courier New"/>
                          <a:ea typeface="Courier New"/>
                          <a:cs typeface="Courier New"/>
                          <a:sym typeface="Courier New"/>
                        </a:rPr>
                        <a:t>) {</a:t>
                      </a:r>
                      <a:br>
                        <a:rPr lang="en" sz="1800">
                          <a:solidFill>
                            <a:schemeClr val="dk1"/>
                          </a:solidFill>
                          <a:latin typeface="Courier New"/>
                          <a:ea typeface="Courier New"/>
                          <a:cs typeface="Courier New"/>
                          <a:sym typeface="Courier New"/>
                        </a:rPr>
                      </a:br>
                      <a:r>
                        <a:rPr lang="en" sz="1800">
                          <a:solidFill>
                            <a:schemeClr val="dk1"/>
                          </a:solidFill>
                          <a:latin typeface="Courier New"/>
                          <a:ea typeface="Courier New"/>
                          <a:cs typeface="Courier New"/>
                          <a:sym typeface="Courier New"/>
                        </a:rPr>
                        <a:t>  </a:t>
                      </a:r>
                      <a:r>
                        <a:rPr lang="en" sz="1800">
                          <a:solidFill>
                            <a:srgbClr val="228B22"/>
                          </a:solidFill>
                          <a:latin typeface="Courier New"/>
                          <a:ea typeface="Courier New"/>
                          <a:cs typeface="Courier New"/>
                          <a:sym typeface="Courier New"/>
                        </a:rPr>
                        <a:t>int</a:t>
                      </a:r>
                      <a:r>
                        <a:rPr lang="en" sz="1800">
                          <a:solidFill>
                            <a:schemeClr val="dk1"/>
                          </a:solidFill>
                          <a:latin typeface="Courier New"/>
                          <a:ea typeface="Courier New"/>
                          <a:cs typeface="Courier New"/>
                          <a:sym typeface="Courier New"/>
                        </a:rPr>
                        <a:t> *</a:t>
                      </a:r>
                      <a:r>
                        <a:rPr lang="en" sz="1800">
                          <a:solidFill>
                            <a:srgbClr val="A0522D"/>
                          </a:solidFill>
                          <a:latin typeface="Courier New"/>
                          <a:ea typeface="Courier New"/>
                          <a:cs typeface="Courier New"/>
                          <a:sym typeface="Courier New"/>
                        </a:rPr>
                        <a:t>vec</a:t>
                      </a:r>
                      <a:r>
                        <a:rPr lang="en" sz="1800">
                          <a:solidFill>
                            <a:schemeClr val="dk1"/>
                          </a:solidFill>
                          <a:latin typeface="Courier New"/>
                          <a:ea typeface="Courier New"/>
                          <a:cs typeface="Courier New"/>
                          <a:sym typeface="Courier New"/>
                        </a:rPr>
                        <a:t>;</a:t>
                      </a:r>
                      <a:br>
                        <a:rPr lang="en" sz="1800">
                          <a:solidFill>
                            <a:schemeClr val="dk1"/>
                          </a:solidFill>
                          <a:latin typeface="Courier New"/>
                          <a:ea typeface="Courier New"/>
                          <a:cs typeface="Courier New"/>
                          <a:sym typeface="Courier New"/>
                        </a:rPr>
                      </a:br>
                      <a:r>
                        <a:rPr lang="en" sz="1800">
                          <a:solidFill>
                            <a:schemeClr val="dk1"/>
                          </a:solidFill>
                          <a:latin typeface="Courier New"/>
                          <a:ea typeface="Courier New"/>
                          <a:cs typeface="Courier New"/>
                          <a:sym typeface="Courier New"/>
                        </a:rPr>
                        <a:t>  vec = malloc(</a:t>
                      </a:r>
                      <a:r>
                        <a:rPr lang="en" sz="1800">
                          <a:solidFill>
                            <a:srgbClr val="A020F0"/>
                          </a:solidFill>
                          <a:latin typeface="Courier New"/>
                          <a:ea typeface="Courier New"/>
                          <a:cs typeface="Courier New"/>
                          <a:sym typeface="Courier New"/>
                        </a:rPr>
                        <a:t>sizeof</a:t>
                      </a:r>
                      <a:r>
                        <a:rPr lang="en" sz="1800">
                          <a:solidFill>
                            <a:schemeClr val="dk1"/>
                          </a:solidFill>
                          <a:latin typeface="Courier New"/>
                          <a:ea typeface="Courier New"/>
                          <a:cs typeface="Courier New"/>
                          <a:sym typeface="Courier New"/>
                        </a:rPr>
                        <a:t>(</a:t>
                      </a:r>
                      <a:r>
                        <a:rPr lang="en" sz="1800">
                          <a:solidFill>
                            <a:srgbClr val="228B22"/>
                          </a:solidFill>
                          <a:latin typeface="Courier New"/>
                          <a:ea typeface="Courier New"/>
                          <a:cs typeface="Courier New"/>
                          <a:sym typeface="Courier New"/>
                        </a:rPr>
                        <a:t>int</a:t>
                      </a:r>
                      <a:r>
                        <a:rPr lang="en" sz="1800">
                          <a:solidFill>
                            <a:schemeClr val="dk1"/>
                          </a:solidFill>
                          <a:latin typeface="Courier New"/>
                          <a:ea typeface="Courier New"/>
                          <a:cs typeface="Courier New"/>
                          <a:sym typeface="Courier New"/>
                        </a:rPr>
                        <a:t>) * 3);</a:t>
                      </a:r>
                      <a:br>
                        <a:rPr lang="en" sz="1800">
                          <a:solidFill>
                            <a:schemeClr val="dk1"/>
                          </a:solidFill>
                          <a:latin typeface="Courier New"/>
                          <a:ea typeface="Courier New"/>
                          <a:cs typeface="Courier New"/>
                          <a:sym typeface="Courier New"/>
                        </a:rPr>
                      </a:br>
                      <a:r>
                        <a:rPr lang="en" sz="1800">
                          <a:solidFill>
                            <a:schemeClr val="dk1"/>
                          </a:solidFill>
                          <a:latin typeface="Courier New"/>
                          <a:ea typeface="Courier New"/>
                          <a:cs typeface="Courier New"/>
                          <a:sym typeface="Courier New"/>
                        </a:rPr>
                        <a:t>  vec[0] = 1;</a:t>
                      </a:r>
                      <a:br>
                        <a:rPr lang="en" sz="1800">
                          <a:solidFill>
                            <a:schemeClr val="dk1"/>
                          </a:solidFill>
                          <a:latin typeface="Courier New"/>
                          <a:ea typeface="Courier New"/>
                          <a:cs typeface="Courier New"/>
                          <a:sym typeface="Courier New"/>
                        </a:rPr>
                      </a:br>
                      <a:r>
                        <a:rPr lang="en" sz="1800">
                          <a:solidFill>
                            <a:schemeClr val="dk1"/>
                          </a:solidFill>
                          <a:latin typeface="Courier New"/>
                          <a:ea typeface="Courier New"/>
                          <a:cs typeface="Courier New"/>
                          <a:sym typeface="Courier New"/>
                        </a:rPr>
                        <a:t>  vec[1] = 2;</a:t>
                      </a:r>
                      <a:br>
                        <a:rPr lang="en" sz="1800">
                          <a:solidFill>
                            <a:schemeClr val="dk1"/>
                          </a:solidFill>
                          <a:latin typeface="Courier New"/>
                          <a:ea typeface="Courier New"/>
                          <a:cs typeface="Courier New"/>
                          <a:sym typeface="Courier New"/>
                        </a:rPr>
                      </a:br>
                      <a:r>
                        <a:rPr lang="en" sz="1800">
                          <a:solidFill>
                            <a:schemeClr val="dk1"/>
                          </a:solidFill>
                          <a:latin typeface="Courier New"/>
                          <a:ea typeface="Courier New"/>
                          <a:cs typeface="Courier New"/>
                          <a:sym typeface="Courier New"/>
                        </a:rPr>
                        <a:t>  vec[2] = 3;</a:t>
                      </a:r>
                      <a:br>
                        <a:rPr lang="en" sz="1800">
                          <a:solidFill>
                            <a:schemeClr val="dk1"/>
                          </a:solidFill>
                          <a:latin typeface="Courier New"/>
                          <a:ea typeface="Courier New"/>
                          <a:cs typeface="Courier New"/>
                          <a:sym typeface="Courier New"/>
                        </a:rPr>
                      </a:br>
                      <a:r>
                        <a:rPr lang="en" sz="1800">
                          <a:solidFill>
                            <a:schemeClr val="dk1"/>
                          </a:solidFill>
                          <a:latin typeface="Courier New"/>
                          <a:ea typeface="Courier New"/>
                          <a:cs typeface="Courier New"/>
                          <a:sym typeface="Courier New"/>
                        </a:rPr>
                        <a:t>  printf(</a:t>
                      </a:r>
                      <a:r>
                        <a:rPr lang="en" sz="1800">
                          <a:solidFill>
                            <a:srgbClr val="8B2252"/>
                          </a:solidFill>
                          <a:latin typeface="Courier New"/>
                          <a:ea typeface="Courier New"/>
                          <a:cs typeface="Courier New"/>
                          <a:sym typeface="Courier New"/>
                        </a:rPr>
                        <a:t>"vec[2]=%d\n"</a:t>
                      </a:r>
                      <a:r>
                        <a:rPr lang="en" sz="1800">
                          <a:solidFill>
                            <a:schemeClr val="dk1"/>
                          </a:solidFill>
                          <a:latin typeface="Courier New"/>
                          <a:ea typeface="Courier New"/>
                          <a:cs typeface="Courier New"/>
                          <a:sym typeface="Courier New"/>
                        </a:rPr>
                        <a:t>, *(vec+2));</a:t>
                      </a:r>
                      <a:br>
                        <a:rPr lang="en" sz="1800">
                          <a:solidFill>
                            <a:schemeClr val="dk1"/>
                          </a:solidFill>
                          <a:latin typeface="Courier New"/>
                          <a:ea typeface="Courier New"/>
                          <a:cs typeface="Courier New"/>
                          <a:sym typeface="Courier New"/>
                        </a:rPr>
                      </a:br>
                      <a:r>
                        <a:rPr lang="en" sz="1800">
                          <a:solidFill>
                            <a:schemeClr val="dk1"/>
                          </a:solidFill>
                          <a:latin typeface="Courier New"/>
                          <a:ea typeface="Courier New"/>
                          <a:cs typeface="Courier New"/>
                          <a:sym typeface="Courier New"/>
                        </a:rPr>
                        <a:t>  free(vec);</a:t>
                      </a:r>
                      <a:br>
                        <a:rPr lang="en" sz="1800">
                          <a:solidFill>
                            <a:schemeClr val="dk1"/>
                          </a:solidFill>
                          <a:latin typeface="Courier New"/>
                          <a:ea typeface="Courier New"/>
                          <a:cs typeface="Courier New"/>
                          <a:sym typeface="Courier New"/>
                        </a:rPr>
                      </a:br>
                      <a:r>
                        <a:rPr lang="en" sz="1800">
                          <a:solidFill>
                            <a:schemeClr val="dk1"/>
                          </a:solidFill>
                          <a:latin typeface="Courier New"/>
                          <a:ea typeface="Courier New"/>
                          <a:cs typeface="Courier New"/>
                          <a:sym typeface="Courier New"/>
                        </a:rPr>
                        <a:t>  </a:t>
                      </a:r>
                      <a:r>
                        <a:rPr lang="en" sz="1800">
                          <a:solidFill>
                            <a:srgbClr val="A020F0"/>
                          </a:solidFill>
                          <a:latin typeface="Courier New"/>
                          <a:ea typeface="Courier New"/>
                          <a:cs typeface="Courier New"/>
                          <a:sym typeface="Courier New"/>
                        </a:rPr>
                        <a:t>return</a:t>
                      </a:r>
                      <a:r>
                        <a:rPr lang="en" sz="1800">
                          <a:solidFill>
                            <a:schemeClr val="dk1"/>
                          </a:solidFill>
                          <a:latin typeface="Courier New"/>
                          <a:ea typeface="Courier New"/>
                          <a:cs typeface="Courier New"/>
                          <a:sym typeface="Courier New"/>
                        </a:rPr>
                        <a:t> 0;</a:t>
                      </a:r>
                      <a:br>
                        <a:rPr lang="en" sz="1800">
                          <a:solidFill>
                            <a:schemeClr val="dk1"/>
                          </a:solidFill>
                          <a:latin typeface="Courier New"/>
                          <a:ea typeface="Courier New"/>
                          <a:cs typeface="Courier New"/>
                          <a:sym typeface="Courier New"/>
                        </a:rPr>
                      </a:br>
                      <a:r>
                        <a:rPr lang="en" sz="1800">
                          <a:solidFill>
                            <a:schemeClr val="dk1"/>
                          </a:solidFill>
                          <a:latin typeface="Courier New"/>
                          <a:ea typeface="Courier New"/>
                          <a:cs typeface="Courier New"/>
                          <a:sym typeface="Courier New"/>
                        </a:rPr>
                        <a:t>}</a:t>
                      </a:r>
                      <a:endParaRPr sz="1800">
                        <a:solidFill>
                          <a:schemeClr val="dk1"/>
                        </a:solidFill>
                        <a:latin typeface="Courier New"/>
                        <a:ea typeface="Courier New"/>
                        <a:cs typeface="Courier New"/>
                        <a:sym typeface="Courier New"/>
                      </a:endParaRPr>
                    </a:p>
                  </a:txBody>
                  <a:tcPr marT="91425" marB="91425" marR="91425" marL="91425">
                    <a:lnL cap="flat" cmpd="sng" w="9525">
                      <a:solidFill>
                        <a:srgbClr val="D9EAD3"/>
                      </a:solidFill>
                      <a:prstDash val="solid"/>
                      <a:round/>
                      <a:headEnd len="sm" w="sm" type="none"/>
                      <a:tailEnd len="sm" w="sm" type="none"/>
                    </a:lnL>
                    <a:solidFill>
                      <a:srgbClr val="D9EAD3"/>
                    </a:solidFill>
                  </a:tcPr>
                </a:tc>
              </a:tr>
            </a:tbl>
          </a:graphicData>
        </a:graphic>
      </p:graphicFrame>
    </p:spTree>
  </p:cSld>
  <p:clrMapOvr>
    <a:masterClrMapping/>
  </p:clrMapOvr>
</p:sld>
</file>

<file path=ppt/slides/slide10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0" name="Shape 1400"/>
        <p:cNvGrpSpPr/>
        <p:nvPr/>
      </p:nvGrpSpPr>
      <p:grpSpPr>
        <a:xfrm>
          <a:off x="0" y="0"/>
          <a:ext cx="0" cy="0"/>
          <a:chOff x="0" y="0"/>
          <a:chExt cx="0" cy="0"/>
        </a:xfrm>
      </p:grpSpPr>
      <p:sp>
        <p:nvSpPr>
          <p:cNvPr id="1401" name="Google Shape;1401;p114"/>
          <p:cNvSpPr txBox="1"/>
          <p:nvPr>
            <p:ph type="title"/>
          </p:nvPr>
        </p:nvSpPr>
        <p:spPr>
          <a:xfrm>
            <a:off x="457200" y="274647"/>
            <a:ext cx="8229600" cy="849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Pointers: </a:t>
            </a:r>
            <a:r>
              <a:rPr lang="en">
                <a:solidFill>
                  <a:srgbClr val="B7B7B7"/>
                </a:solidFill>
              </a:rPr>
              <a:t>Arrays and arithmetics</a:t>
            </a:r>
            <a:endParaRPr>
              <a:solidFill>
                <a:srgbClr val="B7B7B7"/>
              </a:solidFill>
            </a:endParaRPr>
          </a:p>
        </p:txBody>
      </p:sp>
      <p:graphicFrame>
        <p:nvGraphicFramePr>
          <p:cNvPr id="1402" name="Google Shape;1402;p114"/>
          <p:cNvGraphicFramePr/>
          <p:nvPr/>
        </p:nvGraphicFramePr>
        <p:xfrm>
          <a:off x="1513500" y="2216450"/>
          <a:ext cx="3000000" cy="3000000"/>
        </p:xfrm>
        <a:graphic>
          <a:graphicData uri="http://schemas.openxmlformats.org/drawingml/2006/table">
            <a:tbl>
              <a:tblPr>
                <a:noFill/>
                <a:tableStyleId>{1AB29D69-72AA-40C5-8F3D-68731237FED1}</a:tableStyleId>
              </a:tblPr>
              <a:tblGrid>
                <a:gridCol w="541400"/>
                <a:gridCol w="5835350"/>
              </a:tblGrid>
              <a:tr h="2887975">
                <a:tc>
                  <a:txBody>
                    <a:bodyPr/>
                    <a:lstStyle/>
                    <a:p>
                      <a:pPr indent="0" lvl="0" marL="0" rtl="0" algn="l">
                        <a:spcBef>
                          <a:spcPts val="0"/>
                        </a:spcBef>
                        <a:spcAft>
                          <a:spcPts val="0"/>
                        </a:spcAft>
                        <a:buNone/>
                      </a:pPr>
                      <a:r>
                        <a:rPr b="1" lang="en" sz="1800">
                          <a:latin typeface="Courier New"/>
                          <a:ea typeface="Courier New"/>
                          <a:cs typeface="Courier New"/>
                          <a:sym typeface="Courier New"/>
                        </a:rPr>
                        <a:t>1</a:t>
                      </a:r>
                      <a:br>
                        <a:rPr b="1" lang="en" sz="1800">
                          <a:latin typeface="Courier New"/>
                          <a:ea typeface="Courier New"/>
                          <a:cs typeface="Courier New"/>
                          <a:sym typeface="Courier New"/>
                        </a:rPr>
                      </a:br>
                      <a:r>
                        <a:rPr b="1" lang="en" sz="1800">
                          <a:latin typeface="Courier New"/>
                          <a:ea typeface="Courier New"/>
                          <a:cs typeface="Courier New"/>
                          <a:sym typeface="Courier New"/>
                        </a:rPr>
                        <a:t>2</a:t>
                      </a:r>
                      <a:endParaRPr b="1" sz="1800">
                        <a:latin typeface="Courier New"/>
                        <a:ea typeface="Courier New"/>
                        <a:cs typeface="Courier New"/>
                        <a:sym typeface="Courier New"/>
                      </a:endParaRPr>
                    </a:p>
                    <a:p>
                      <a:pPr indent="0" lvl="0" marL="0" rtl="0" algn="l">
                        <a:spcBef>
                          <a:spcPts val="0"/>
                        </a:spcBef>
                        <a:spcAft>
                          <a:spcPts val="0"/>
                        </a:spcAft>
                        <a:buNone/>
                      </a:pPr>
                      <a:r>
                        <a:rPr b="1" lang="en" sz="1800">
                          <a:latin typeface="Courier New"/>
                          <a:ea typeface="Courier New"/>
                          <a:cs typeface="Courier New"/>
                          <a:sym typeface="Courier New"/>
                        </a:rPr>
                        <a:t>3</a:t>
                      </a:r>
                      <a:endParaRPr b="1" sz="1800">
                        <a:latin typeface="Courier New"/>
                        <a:ea typeface="Courier New"/>
                        <a:cs typeface="Courier New"/>
                        <a:sym typeface="Courier New"/>
                      </a:endParaRPr>
                    </a:p>
                    <a:p>
                      <a:pPr indent="0" lvl="0" marL="0" rtl="0" algn="l">
                        <a:spcBef>
                          <a:spcPts val="0"/>
                        </a:spcBef>
                        <a:spcAft>
                          <a:spcPts val="0"/>
                        </a:spcAft>
                        <a:buNone/>
                      </a:pPr>
                      <a:r>
                        <a:rPr b="1" lang="en" sz="1800">
                          <a:latin typeface="Courier New"/>
                          <a:ea typeface="Courier New"/>
                          <a:cs typeface="Courier New"/>
                          <a:sym typeface="Courier New"/>
                        </a:rPr>
                        <a:t>4</a:t>
                      </a:r>
                      <a:endParaRPr b="1" sz="1800">
                        <a:latin typeface="Courier New"/>
                        <a:ea typeface="Courier New"/>
                        <a:cs typeface="Courier New"/>
                        <a:sym typeface="Courier New"/>
                      </a:endParaRPr>
                    </a:p>
                    <a:p>
                      <a:pPr indent="0" lvl="0" marL="0" rtl="0" algn="l">
                        <a:spcBef>
                          <a:spcPts val="0"/>
                        </a:spcBef>
                        <a:spcAft>
                          <a:spcPts val="0"/>
                        </a:spcAft>
                        <a:buNone/>
                      </a:pPr>
                      <a:r>
                        <a:rPr b="1" lang="en" sz="1800">
                          <a:latin typeface="Courier New"/>
                          <a:ea typeface="Courier New"/>
                          <a:cs typeface="Courier New"/>
                          <a:sym typeface="Courier New"/>
                        </a:rPr>
                        <a:t>5</a:t>
                      </a:r>
                      <a:endParaRPr b="1" sz="1800">
                        <a:latin typeface="Courier New"/>
                        <a:ea typeface="Courier New"/>
                        <a:cs typeface="Courier New"/>
                        <a:sym typeface="Courier New"/>
                      </a:endParaRPr>
                    </a:p>
                    <a:p>
                      <a:pPr indent="0" lvl="0" marL="0" rtl="0" algn="l">
                        <a:spcBef>
                          <a:spcPts val="0"/>
                        </a:spcBef>
                        <a:spcAft>
                          <a:spcPts val="0"/>
                        </a:spcAft>
                        <a:buNone/>
                      </a:pPr>
                      <a:r>
                        <a:rPr b="1" lang="en" sz="1800">
                          <a:latin typeface="Courier New"/>
                          <a:ea typeface="Courier New"/>
                          <a:cs typeface="Courier New"/>
                          <a:sym typeface="Courier New"/>
                        </a:rPr>
                        <a:t>6</a:t>
                      </a:r>
                      <a:endParaRPr b="1" sz="1800">
                        <a:latin typeface="Courier New"/>
                        <a:ea typeface="Courier New"/>
                        <a:cs typeface="Courier New"/>
                        <a:sym typeface="Courier New"/>
                      </a:endParaRPr>
                    </a:p>
                    <a:p>
                      <a:pPr indent="0" lvl="0" marL="0" rtl="0" algn="l">
                        <a:spcBef>
                          <a:spcPts val="0"/>
                        </a:spcBef>
                        <a:spcAft>
                          <a:spcPts val="0"/>
                        </a:spcAft>
                        <a:buNone/>
                      </a:pPr>
                      <a:r>
                        <a:rPr b="1" lang="en" sz="1800">
                          <a:latin typeface="Courier New"/>
                          <a:ea typeface="Courier New"/>
                          <a:cs typeface="Courier New"/>
                          <a:sym typeface="Courier New"/>
                        </a:rPr>
                        <a:t>7</a:t>
                      </a:r>
                      <a:endParaRPr b="1" sz="1800">
                        <a:latin typeface="Courier New"/>
                        <a:ea typeface="Courier New"/>
                        <a:cs typeface="Courier New"/>
                        <a:sym typeface="Courier New"/>
                      </a:endParaRPr>
                    </a:p>
                    <a:p>
                      <a:pPr indent="0" lvl="0" marL="0" rtl="0" algn="l">
                        <a:spcBef>
                          <a:spcPts val="0"/>
                        </a:spcBef>
                        <a:spcAft>
                          <a:spcPts val="0"/>
                        </a:spcAft>
                        <a:buNone/>
                      </a:pPr>
                      <a:r>
                        <a:rPr b="1" lang="en" sz="1800">
                          <a:latin typeface="Courier New"/>
                          <a:ea typeface="Courier New"/>
                          <a:cs typeface="Courier New"/>
                          <a:sym typeface="Courier New"/>
                        </a:rPr>
                        <a:t>8</a:t>
                      </a:r>
                      <a:endParaRPr b="1" sz="1800">
                        <a:latin typeface="Courier New"/>
                        <a:ea typeface="Courier New"/>
                        <a:cs typeface="Courier New"/>
                        <a:sym typeface="Courier New"/>
                      </a:endParaRPr>
                    </a:p>
                    <a:p>
                      <a:pPr indent="0" lvl="0" marL="0" rtl="0" algn="l">
                        <a:spcBef>
                          <a:spcPts val="0"/>
                        </a:spcBef>
                        <a:spcAft>
                          <a:spcPts val="0"/>
                        </a:spcAft>
                        <a:buNone/>
                      </a:pPr>
                      <a:r>
                        <a:rPr b="1" lang="en" sz="1800">
                          <a:latin typeface="Courier New"/>
                          <a:ea typeface="Courier New"/>
                          <a:cs typeface="Courier New"/>
                          <a:sym typeface="Courier New"/>
                        </a:rPr>
                        <a:t>9</a:t>
                      </a:r>
                      <a:endParaRPr b="1" sz="1800">
                        <a:latin typeface="Courier New"/>
                        <a:ea typeface="Courier New"/>
                        <a:cs typeface="Courier New"/>
                        <a:sym typeface="Courier New"/>
                      </a:endParaRPr>
                    </a:p>
                    <a:p>
                      <a:pPr indent="0" lvl="0" marL="0" rtl="0" algn="l">
                        <a:spcBef>
                          <a:spcPts val="0"/>
                        </a:spcBef>
                        <a:spcAft>
                          <a:spcPts val="0"/>
                        </a:spcAft>
                        <a:buNone/>
                      </a:pPr>
                      <a:r>
                        <a:rPr b="1" lang="en" sz="1800">
                          <a:latin typeface="Courier New"/>
                          <a:ea typeface="Courier New"/>
                          <a:cs typeface="Courier New"/>
                          <a:sym typeface="Courier New"/>
                        </a:rPr>
                        <a:t>10</a:t>
                      </a:r>
                      <a:endParaRPr b="1" sz="1800">
                        <a:latin typeface="Courier New"/>
                        <a:ea typeface="Courier New"/>
                        <a:cs typeface="Courier New"/>
                        <a:sym typeface="Courier New"/>
                      </a:endParaRPr>
                    </a:p>
                    <a:p>
                      <a:pPr indent="0" lvl="0" marL="0" rtl="0" algn="l">
                        <a:spcBef>
                          <a:spcPts val="0"/>
                        </a:spcBef>
                        <a:spcAft>
                          <a:spcPts val="0"/>
                        </a:spcAft>
                        <a:buNone/>
                      </a:pPr>
                      <a:r>
                        <a:rPr b="1" lang="en" sz="1800">
                          <a:latin typeface="Courier New"/>
                          <a:ea typeface="Courier New"/>
                          <a:cs typeface="Courier New"/>
                          <a:sym typeface="Courier New"/>
                        </a:rPr>
                        <a:t>11</a:t>
                      </a:r>
                      <a:endParaRPr b="1" sz="1800">
                        <a:latin typeface="Courier New"/>
                        <a:ea typeface="Courier New"/>
                        <a:cs typeface="Courier New"/>
                        <a:sym typeface="Courier New"/>
                      </a:endParaRPr>
                    </a:p>
                  </a:txBody>
                  <a:tcPr marT="91425" marB="91425" marR="91425" marL="91425">
                    <a:lnR cap="flat" cmpd="sng" w="9525">
                      <a:solidFill>
                        <a:srgbClr val="D9EAD3"/>
                      </a:solidFill>
                      <a:prstDash val="solid"/>
                      <a:round/>
                      <a:headEnd len="sm" w="sm" type="none"/>
                      <a:tailEnd len="sm" w="sm" type="none"/>
                    </a:lnR>
                    <a:solidFill>
                      <a:srgbClr val="D9EAD3"/>
                    </a:solidFill>
                  </a:tcPr>
                </a:tc>
                <a:tc>
                  <a:txBody>
                    <a:bodyPr/>
                    <a:lstStyle/>
                    <a:p>
                      <a:pPr indent="0" lvl="0" marL="165100" marR="165100" rtl="0" algn="l">
                        <a:lnSpc>
                          <a:spcPct val="100000"/>
                        </a:lnSpc>
                        <a:spcBef>
                          <a:spcPts val="0"/>
                        </a:spcBef>
                        <a:spcAft>
                          <a:spcPts val="0"/>
                        </a:spcAft>
                        <a:buNone/>
                      </a:pPr>
                      <a:r>
                        <a:rPr lang="en" sz="1800">
                          <a:solidFill>
                            <a:srgbClr val="228B22"/>
                          </a:solidFill>
                          <a:latin typeface="Courier New"/>
                          <a:ea typeface="Courier New"/>
                          <a:cs typeface="Courier New"/>
                          <a:sym typeface="Courier New"/>
                        </a:rPr>
                        <a:t>int</a:t>
                      </a:r>
                      <a:r>
                        <a:rPr lang="en" sz="1800">
                          <a:solidFill>
                            <a:schemeClr val="dk1"/>
                          </a:solidFill>
                          <a:latin typeface="Courier New"/>
                          <a:ea typeface="Courier New"/>
                          <a:cs typeface="Courier New"/>
                          <a:sym typeface="Courier New"/>
                        </a:rPr>
                        <a:t> </a:t>
                      </a:r>
                      <a:r>
                        <a:rPr lang="en" sz="1800">
                          <a:solidFill>
                            <a:srgbClr val="0000FF"/>
                          </a:solidFill>
                          <a:latin typeface="Courier New"/>
                          <a:ea typeface="Courier New"/>
                          <a:cs typeface="Courier New"/>
                          <a:sym typeface="Courier New"/>
                        </a:rPr>
                        <a:t>main</a:t>
                      </a:r>
                      <a:r>
                        <a:rPr lang="en" sz="1800">
                          <a:solidFill>
                            <a:schemeClr val="dk1"/>
                          </a:solidFill>
                          <a:latin typeface="Courier New"/>
                          <a:ea typeface="Courier New"/>
                          <a:cs typeface="Courier New"/>
                          <a:sym typeface="Courier New"/>
                        </a:rPr>
                        <a:t>(</a:t>
                      </a:r>
                      <a:r>
                        <a:rPr lang="en" sz="1800">
                          <a:solidFill>
                            <a:srgbClr val="228B22"/>
                          </a:solidFill>
                          <a:latin typeface="Courier New"/>
                          <a:ea typeface="Courier New"/>
                          <a:cs typeface="Courier New"/>
                          <a:sym typeface="Courier New"/>
                        </a:rPr>
                        <a:t>void</a:t>
                      </a:r>
                      <a:r>
                        <a:rPr lang="en" sz="1800">
                          <a:solidFill>
                            <a:schemeClr val="dk1"/>
                          </a:solidFill>
                          <a:latin typeface="Courier New"/>
                          <a:ea typeface="Courier New"/>
                          <a:cs typeface="Courier New"/>
                          <a:sym typeface="Courier New"/>
                        </a:rPr>
                        <a:t>) {</a:t>
                      </a:r>
                      <a:br>
                        <a:rPr lang="en" sz="1800">
                          <a:solidFill>
                            <a:schemeClr val="dk1"/>
                          </a:solidFill>
                          <a:latin typeface="Courier New"/>
                          <a:ea typeface="Courier New"/>
                          <a:cs typeface="Courier New"/>
                          <a:sym typeface="Courier New"/>
                        </a:rPr>
                      </a:br>
                      <a:r>
                        <a:rPr lang="en" sz="1800">
                          <a:solidFill>
                            <a:schemeClr val="dk1"/>
                          </a:solidFill>
                          <a:latin typeface="Courier New"/>
                          <a:ea typeface="Courier New"/>
                          <a:cs typeface="Courier New"/>
                          <a:sym typeface="Courier New"/>
                        </a:rPr>
                        <a:t>  </a:t>
                      </a:r>
                      <a:r>
                        <a:rPr lang="en" sz="1800">
                          <a:solidFill>
                            <a:srgbClr val="228B22"/>
                          </a:solidFill>
                          <a:latin typeface="Courier New"/>
                          <a:ea typeface="Courier New"/>
                          <a:cs typeface="Courier New"/>
                          <a:sym typeface="Courier New"/>
                        </a:rPr>
                        <a:t>int</a:t>
                      </a:r>
                      <a:r>
                        <a:rPr lang="en" sz="1800">
                          <a:solidFill>
                            <a:schemeClr val="dk1"/>
                          </a:solidFill>
                          <a:latin typeface="Courier New"/>
                          <a:ea typeface="Courier New"/>
                          <a:cs typeface="Courier New"/>
                          <a:sym typeface="Courier New"/>
                        </a:rPr>
                        <a:t> *</a:t>
                      </a:r>
                      <a:r>
                        <a:rPr lang="en" sz="1800">
                          <a:solidFill>
                            <a:srgbClr val="A0522D"/>
                          </a:solidFill>
                          <a:latin typeface="Courier New"/>
                          <a:ea typeface="Courier New"/>
                          <a:cs typeface="Courier New"/>
                          <a:sym typeface="Courier New"/>
                        </a:rPr>
                        <a:t>vec</a:t>
                      </a:r>
                      <a:r>
                        <a:rPr lang="en" sz="1800">
                          <a:solidFill>
                            <a:schemeClr val="dk1"/>
                          </a:solidFill>
                          <a:latin typeface="Courier New"/>
                          <a:ea typeface="Courier New"/>
                          <a:cs typeface="Courier New"/>
                          <a:sym typeface="Courier New"/>
                        </a:rPr>
                        <a:t>;</a:t>
                      </a:r>
                      <a:endParaRPr sz="1800">
                        <a:solidFill>
                          <a:schemeClr val="dk1"/>
                        </a:solidFill>
                        <a:latin typeface="Courier New"/>
                        <a:ea typeface="Courier New"/>
                        <a:cs typeface="Courier New"/>
                        <a:sym typeface="Courier New"/>
                      </a:endParaRPr>
                    </a:p>
                    <a:p>
                      <a:pPr indent="0" lvl="0" marL="165100" marR="165100" rtl="0" algn="l">
                        <a:lnSpc>
                          <a:spcPct val="100000"/>
                        </a:lnSpc>
                        <a:spcBef>
                          <a:spcPts val="0"/>
                        </a:spcBef>
                        <a:spcAft>
                          <a:spcPts val="0"/>
                        </a:spcAft>
                        <a:buNone/>
                      </a:pPr>
                      <a:r>
                        <a:rPr lang="en" sz="1800">
                          <a:solidFill>
                            <a:schemeClr val="dk1"/>
                          </a:solidFill>
                          <a:latin typeface="Courier New"/>
                          <a:ea typeface="Courier New"/>
                          <a:cs typeface="Courier New"/>
                          <a:sym typeface="Courier New"/>
                        </a:rPr>
                        <a:t>  int i;</a:t>
                      </a:r>
                      <a:br>
                        <a:rPr lang="en" sz="1800">
                          <a:solidFill>
                            <a:schemeClr val="dk1"/>
                          </a:solidFill>
                          <a:latin typeface="Courier New"/>
                          <a:ea typeface="Courier New"/>
                          <a:cs typeface="Courier New"/>
                          <a:sym typeface="Courier New"/>
                        </a:rPr>
                      </a:br>
                      <a:r>
                        <a:rPr lang="en" sz="1800">
                          <a:solidFill>
                            <a:schemeClr val="dk1"/>
                          </a:solidFill>
                          <a:latin typeface="Courier New"/>
                          <a:ea typeface="Courier New"/>
                          <a:cs typeface="Courier New"/>
                          <a:sym typeface="Courier New"/>
                        </a:rPr>
                        <a:t>  vec = malloc(</a:t>
                      </a:r>
                      <a:r>
                        <a:rPr lang="en" sz="1800">
                          <a:solidFill>
                            <a:srgbClr val="A020F0"/>
                          </a:solidFill>
                          <a:latin typeface="Courier New"/>
                          <a:ea typeface="Courier New"/>
                          <a:cs typeface="Courier New"/>
                          <a:sym typeface="Courier New"/>
                        </a:rPr>
                        <a:t>sizeof</a:t>
                      </a:r>
                      <a:r>
                        <a:rPr lang="en" sz="1800">
                          <a:solidFill>
                            <a:schemeClr val="dk1"/>
                          </a:solidFill>
                          <a:latin typeface="Courier New"/>
                          <a:ea typeface="Courier New"/>
                          <a:cs typeface="Courier New"/>
                          <a:sym typeface="Courier New"/>
                        </a:rPr>
                        <a:t>(</a:t>
                      </a:r>
                      <a:r>
                        <a:rPr lang="en" sz="1800">
                          <a:solidFill>
                            <a:srgbClr val="228B22"/>
                          </a:solidFill>
                          <a:latin typeface="Courier New"/>
                          <a:ea typeface="Courier New"/>
                          <a:cs typeface="Courier New"/>
                          <a:sym typeface="Courier New"/>
                        </a:rPr>
                        <a:t>int</a:t>
                      </a:r>
                      <a:r>
                        <a:rPr lang="en" sz="1800">
                          <a:solidFill>
                            <a:schemeClr val="dk1"/>
                          </a:solidFill>
                          <a:latin typeface="Courier New"/>
                          <a:ea typeface="Courier New"/>
                          <a:cs typeface="Courier New"/>
                          <a:sym typeface="Courier New"/>
                        </a:rPr>
                        <a:t>) * 3);</a:t>
                      </a:r>
                      <a:endParaRPr sz="1800">
                        <a:solidFill>
                          <a:schemeClr val="dk1"/>
                        </a:solidFill>
                        <a:latin typeface="Courier New"/>
                        <a:ea typeface="Courier New"/>
                        <a:cs typeface="Courier New"/>
                        <a:sym typeface="Courier New"/>
                      </a:endParaRPr>
                    </a:p>
                    <a:p>
                      <a:pPr indent="0" lvl="0" marL="165100" marR="165100" rtl="0" algn="l">
                        <a:lnSpc>
                          <a:spcPct val="100000"/>
                        </a:lnSpc>
                        <a:spcBef>
                          <a:spcPts val="0"/>
                        </a:spcBef>
                        <a:spcAft>
                          <a:spcPts val="0"/>
                        </a:spcAft>
                        <a:buNone/>
                      </a:pPr>
                      <a:r>
                        <a:t/>
                      </a:r>
                      <a:endParaRPr sz="1800">
                        <a:solidFill>
                          <a:schemeClr val="dk1"/>
                        </a:solidFill>
                        <a:latin typeface="Courier New"/>
                        <a:ea typeface="Courier New"/>
                        <a:cs typeface="Courier New"/>
                        <a:sym typeface="Courier New"/>
                      </a:endParaRPr>
                    </a:p>
                    <a:p>
                      <a:pPr indent="0" lvl="0" marL="165100" marR="165100" rtl="0" algn="l">
                        <a:lnSpc>
                          <a:spcPct val="100000"/>
                        </a:lnSpc>
                        <a:spcBef>
                          <a:spcPts val="0"/>
                        </a:spcBef>
                        <a:spcAft>
                          <a:spcPts val="0"/>
                        </a:spcAft>
                        <a:buNone/>
                      </a:pPr>
                      <a:r>
                        <a:rPr lang="en" sz="1800">
                          <a:solidFill>
                            <a:schemeClr val="dk1"/>
                          </a:solidFill>
                          <a:latin typeface="Courier New"/>
                          <a:ea typeface="Courier New"/>
                          <a:cs typeface="Courier New"/>
                          <a:sym typeface="Courier New"/>
                        </a:rPr>
                        <a:t>  for (i = 0; i &lt; 2; i++) {</a:t>
                      </a:r>
                      <a:endParaRPr sz="1800">
                        <a:solidFill>
                          <a:schemeClr val="dk1"/>
                        </a:solidFill>
                        <a:latin typeface="Courier New"/>
                        <a:ea typeface="Courier New"/>
                        <a:cs typeface="Courier New"/>
                        <a:sym typeface="Courier New"/>
                      </a:endParaRPr>
                    </a:p>
                    <a:p>
                      <a:pPr indent="0" lvl="0" marL="165100" marR="165100" rtl="0" algn="l">
                        <a:lnSpc>
                          <a:spcPct val="100000"/>
                        </a:lnSpc>
                        <a:spcBef>
                          <a:spcPts val="0"/>
                        </a:spcBef>
                        <a:spcAft>
                          <a:spcPts val="0"/>
                        </a:spcAft>
                        <a:buNone/>
                      </a:pPr>
                      <a:r>
                        <a:rPr lang="en" sz="1800">
                          <a:solidFill>
                            <a:schemeClr val="dk1"/>
                          </a:solidFill>
                          <a:latin typeface="Courier New"/>
                          <a:ea typeface="Courier New"/>
                          <a:cs typeface="Courier New"/>
                          <a:sym typeface="Courier New"/>
                        </a:rPr>
                        <a:t>    printf(*(vec+i));</a:t>
                      </a:r>
                      <a:endParaRPr sz="1800">
                        <a:solidFill>
                          <a:schemeClr val="dk1"/>
                        </a:solidFill>
                        <a:latin typeface="Courier New"/>
                        <a:ea typeface="Courier New"/>
                        <a:cs typeface="Courier New"/>
                        <a:sym typeface="Courier New"/>
                      </a:endParaRPr>
                    </a:p>
                    <a:p>
                      <a:pPr indent="0" lvl="0" marL="165100" marR="165100" rtl="0" algn="l">
                        <a:lnSpc>
                          <a:spcPct val="100000"/>
                        </a:lnSpc>
                        <a:spcBef>
                          <a:spcPts val="0"/>
                        </a:spcBef>
                        <a:spcAft>
                          <a:spcPts val="0"/>
                        </a:spcAft>
                        <a:buNone/>
                      </a:pPr>
                      <a:r>
                        <a:rPr lang="en" sz="1800">
                          <a:solidFill>
                            <a:schemeClr val="dk1"/>
                          </a:solidFill>
                          <a:latin typeface="Courier New"/>
                          <a:ea typeface="Courier New"/>
                          <a:cs typeface="Courier New"/>
                          <a:sym typeface="Courier New"/>
                        </a:rPr>
                        <a:t>  }</a:t>
                      </a:r>
                      <a:endParaRPr sz="1800">
                        <a:solidFill>
                          <a:schemeClr val="dk1"/>
                        </a:solidFill>
                        <a:latin typeface="Courier New"/>
                        <a:ea typeface="Courier New"/>
                        <a:cs typeface="Courier New"/>
                        <a:sym typeface="Courier New"/>
                      </a:endParaRPr>
                    </a:p>
                    <a:p>
                      <a:pPr indent="0" lvl="0" marL="165100" marR="165100" rtl="0" algn="l">
                        <a:lnSpc>
                          <a:spcPct val="100000"/>
                        </a:lnSpc>
                        <a:spcBef>
                          <a:spcPts val="0"/>
                        </a:spcBef>
                        <a:spcAft>
                          <a:spcPts val="0"/>
                        </a:spcAft>
                        <a:buNone/>
                      </a:pPr>
                      <a:br>
                        <a:rPr lang="en" sz="1800">
                          <a:solidFill>
                            <a:schemeClr val="dk1"/>
                          </a:solidFill>
                          <a:latin typeface="Courier New"/>
                          <a:ea typeface="Courier New"/>
                          <a:cs typeface="Courier New"/>
                          <a:sym typeface="Courier New"/>
                        </a:rPr>
                      </a:br>
                      <a:r>
                        <a:rPr lang="en" sz="1800">
                          <a:solidFill>
                            <a:schemeClr val="dk1"/>
                          </a:solidFill>
                          <a:latin typeface="Courier New"/>
                          <a:ea typeface="Courier New"/>
                          <a:cs typeface="Courier New"/>
                          <a:sym typeface="Courier New"/>
                        </a:rPr>
                        <a:t>  </a:t>
                      </a:r>
                      <a:r>
                        <a:rPr lang="en" sz="1800">
                          <a:solidFill>
                            <a:srgbClr val="A020F0"/>
                          </a:solidFill>
                          <a:latin typeface="Courier New"/>
                          <a:ea typeface="Courier New"/>
                          <a:cs typeface="Courier New"/>
                          <a:sym typeface="Courier New"/>
                        </a:rPr>
                        <a:t>return</a:t>
                      </a:r>
                      <a:r>
                        <a:rPr lang="en" sz="1800">
                          <a:solidFill>
                            <a:schemeClr val="dk1"/>
                          </a:solidFill>
                          <a:latin typeface="Courier New"/>
                          <a:ea typeface="Courier New"/>
                          <a:cs typeface="Courier New"/>
                          <a:sym typeface="Courier New"/>
                        </a:rPr>
                        <a:t> 0;</a:t>
                      </a:r>
                      <a:br>
                        <a:rPr lang="en" sz="1800">
                          <a:solidFill>
                            <a:schemeClr val="dk1"/>
                          </a:solidFill>
                          <a:latin typeface="Courier New"/>
                          <a:ea typeface="Courier New"/>
                          <a:cs typeface="Courier New"/>
                          <a:sym typeface="Courier New"/>
                        </a:rPr>
                      </a:br>
                      <a:r>
                        <a:rPr lang="en" sz="1800">
                          <a:solidFill>
                            <a:schemeClr val="dk1"/>
                          </a:solidFill>
                          <a:latin typeface="Courier New"/>
                          <a:ea typeface="Courier New"/>
                          <a:cs typeface="Courier New"/>
                          <a:sym typeface="Courier New"/>
                        </a:rPr>
                        <a:t>}</a:t>
                      </a:r>
                      <a:endParaRPr sz="1800">
                        <a:solidFill>
                          <a:schemeClr val="dk1"/>
                        </a:solidFill>
                        <a:latin typeface="Courier New"/>
                        <a:ea typeface="Courier New"/>
                        <a:cs typeface="Courier New"/>
                        <a:sym typeface="Courier New"/>
                      </a:endParaRPr>
                    </a:p>
                  </a:txBody>
                  <a:tcPr marT="91425" marB="91425" marR="91425" marL="91425">
                    <a:lnL cap="flat" cmpd="sng" w="9525">
                      <a:solidFill>
                        <a:srgbClr val="D9EAD3"/>
                      </a:solidFill>
                      <a:prstDash val="solid"/>
                      <a:round/>
                      <a:headEnd len="sm" w="sm" type="none"/>
                      <a:tailEnd len="sm" w="sm" type="none"/>
                    </a:lnL>
                    <a:solidFill>
                      <a:srgbClr val="D9EAD3"/>
                    </a:solidFill>
                  </a:tcPr>
                </a:tc>
              </a:tr>
            </a:tbl>
          </a:graphicData>
        </a:graphic>
      </p:graphicFrame>
    </p:spTree>
  </p:cSld>
  <p:clrMapOvr>
    <a:masterClrMapping/>
  </p:clrMapOvr>
</p:sld>
</file>

<file path=ppt/slides/slide10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6" name="Shape 1406"/>
        <p:cNvGrpSpPr/>
        <p:nvPr/>
      </p:nvGrpSpPr>
      <p:grpSpPr>
        <a:xfrm>
          <a:off x="0" y="0"/>
          <a:ext cx="0" cy="0"/>
          <a:chOff x="0" y="0"/>
          <a:chExt cx="0" cy="0"/>
        </a:xfrm>
      </p:grpSpPr>
      <p:sp>
        <p:nvSpPr>
          <p:cNvPr id="1407" name="Google Shape;1407;p115"/>
          <p:cNvSpPr txBox="1"/>
          <p:nvPr>
            <p:ph type="title"/>
          </p:nvPr>
        </p:nvSpPr>
        <p:spPr>
          <a:xfrm>
            <a:off x="457200" y="274647"/>
            <a:ext cx="8229600" cy="849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Pointers: </a:t>
            </a:r>
            <a:r>
              <a:rPr lang="en">
                <a:solidFill>
                  <a:srgbClr val="B7B7B7"/>
                </a:solidFill>
              </a:rPr>
              <a:t>examples</a:t>
            </a:r>
            <a:endParaRPr>
              <a:solidFill>
                <a:srgbClr val="B7B7B7"/>
              </a:solidFill>
            </a:endParaRPr>
          </a:p>
        </p:txBody>
      </p:sp>
      <p:graphicFrame>
        <p:nvGraphicFramePr>
          <p:cNvPr id="1408" name="Google Shape;1408;p115"/>
          <p:cNvGraphicFramePr/>
          <p:nvPr/>
        </p:nvGraphicFramePr>
        <p:xfrm>
          <a:off x="5400425" y="2116750"/>
          <a:ext cx="3000000" cy="3000000"/>
        </p:xfrm>
        <a:graphic>
          <a:graphicData uri="http://schemas.openxmlformats.org/drawingml/2006/table">
            <a:tbl>
              <a:tblPr>
                <a:noFill/>
                <a:tableStyleId>{1AB29D69-72AA-40C5-8F3D-68731237FED1}</a:tableStyleId>
              </a:tblPr>
              <a:tblGrid>
                <a:gridCol w="1204600"/>
                <a:gridCol w="1204600"/>
                <a:gridCol w="1204600"/>
              </a:tblGrid>
              <a:tr h="396200">
                <a:tc>
                  <a:txBody>
                    <a:bodyPr/>
                    <a:lstStyle/>
                    <a:p>
                      <a:pPr indent="0" lvl="0" marL="0" rtl="0" algn="ctr">
                        <a:spcBef>
                          <a:spcPts val="0"/>
                        </a:spcBef>
                        <a:spcAft>
                          <a:spcPts val="0"/>
                        </a:spcAft>
                        <a:buNone/>
                      </a:pPr>
                      <a:r>
                        <a:rPr b="1" lang="en" sz="1200">
                          <a:latin typeface="Courier New"/>
                          <a:ea typeface="Courier New"/>
                          <a:cs typeface="Courier New"/>
                          <a:sym typeface="Courier New"/>
                        </a:rPr>
                        <a:t>0x9000</a:t>
                      </a:r>
                      <a:endParaRPr b="1" sz="1200">
                        <a:latin typeface="Courier New"/>
                        <a:ea typeface="Courier New"/>
                        <a:cs typeface="Courier New"/>
                        <a:sym typeface="Courier New"/>
                      </a:endParaRPr>
                    </a:p>
                  </a:txBody>
                  <a:tcPr marT="91425" marB="91425" marR="91425" marL="91425">
                    <a:lnR cap="flat" cmpd="sng" w="9525">
                      <a:solidFill>
                        <a:srgbClr val="000000"/>
                      </a:solidFill>
                      <a:prstDash val="solid"/>
                      <a:round/>
                      <a:headEnd len="sm" w="sm" type="none"/>
                      <a:tailEnd len="sm" w="sm" type="none"/>
                    </a:lnR>
                  </a:tcPr>
                </a:tc>
                <a:tc>
                  <a:txBody>
                    <a:bodyPr/>
                    <a:lstStyle/>
                    <a:p>
                      <a:pPr indent="0" lvl="0" marL="0" rtl="0" algn="ctr">
                        <a:spcBef>
                          <a:spcPts val="0"/>
                        </a:spcBef>
                        <a:spcAft>
                          <a:spcPts val="0"/>
                        </a:spcAft>
                        <a:buNone/>
                      </a:pPr>
                      <a:r>
                        <a:rPr lang="en" sz="1200">
                          <a:latin typeface="Courier New"/>
                          <a:ea typeface="Courier New"/>
                          <a:cs typeface="Courier New"/>
                          <a:sym typeface="Courier New"/>
                        </a:rPr>
                        <a:t>5</a:t>
                      </a:r>
                      <a:endParaRPr sz="1200">
                        <a:latin typeface="Courier New"/>
                        <a:ea typeface="Courier New"/>
                        <a:cs typeface="Courier New"/>
                        <a:sym typeface="Courier New"/>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200">
                          <a:latin typeface="Droid Sans"/>
                          <a:ea typeface="Droid Sans"/>
                          <a:cs typeface="Droid Sans"/>
                          <a:sym typeface="Droid Sans"/>
                        </a:rPr>
                        <a:t>data</a:t>
                      </a:r>
                      <a:endParaRPr sz="1200">
                        <a:latin typeface="Droid Sans"/>
                        <a:ea typeface="Droid Sans"/>
                        <a:cs typeface="Droid Sans"/>
                        <a:sym typeface="Droid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r>
              <a:tr h="396200">
                <a:tc>
                  <a:txBody>
                    <a:bodyPr/>
                    <a:lstStyle/>
                    <a:p>
                      <a:pPr indent="0" lvl="0" marL="0" rtl="0" algn="ctr">
                        <a:spcBef>
                          <a:spcPts val="0"/>
                        </a:spcBef>
                        <a:spcAft>
                          <a:spcPts val="0"/>
                        </a:spcAft>
                        <a:buNone/>
                      </a:pPr>
                      <a:r>
                        <a:rPr b="1" lang="en" sz="1200">
                          <a:latin typeface="Courier New"/>
                          <a:ea typeface="Courier New"/>
                          <a:cs typeface="Courier New"/>
                          <a:sym typeface="Courier New"/>
                        </a:rPr>
                        <a:t>0x9001</a:t>
                      </a:r>
                      <a:endParaRPr b="1" sz="1200">
                        <a:latin typeface="Courier New"/>
                        <a:ea typeface="Courier New"/>
                        <a:cs typeface="Courier New"/>
                        <a:sym typeface="Courier New"/>
                      </a:endParaRPr>
                    </a:p>
                  </a:txBody>
                  <a:tcPr marT="91425" marB="91425" marR="91425" marL="91425">
                    <a:lnR cap="flat" cmpd="sng" w="9525">
                      <a:solidFill>
                        <a:srgbClr val="000000"/>
                      </a:solidFill>
                      <a:prstDash val="solid"/>
                      <a:round/>
                      <a:headEnd len="sm" w="sm" type="none"/>
                      <a:tailEnd len="sm" w="sm" type="none"/>
                    </a:lnR>
                  </a:tcPr>
                </a:tc>
                <a:tc>
                  <a:txBody>
                    <a:bodyPr/>
                    <a:lstStyle/>
                    <a:p>
                      <a:pPr indent="0" lvl="0" marL="0" rtl="0" algn="ctr">
                        <a:spcBef>
                          <a:spcPts val="0"/>
                        </a:spcBef>
                        <a:spcAft>
                          <a:spcPts val="0"/>
                        </a:spcAft>
                        <a:buNone/>
                      </a:pPr>
                      <a:r>
                        <a:t/>
                      </a:r>
                      <a:endParaRPr sz="1200">
                        <a:latin typeface="Courier New"/>
                        <a:ea typeface="Courier New"/>
                        <a:cs typeface="Courier New"/>
                        <a:sym typeface="Courier New"/>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latin typeface="Droid Sans"/>
                        <a:ea typeface="Droid Sans"/>
                        <a:cs typeface="Droid Sans"/>
                        <a:sym typeface="Droid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r>
              <a:tr h="396200">
                <a:tc>
                  <a:txBody>
                    <a:bodyPr/>
                    <a:lstStyle/>
                    <a:p>
                      <a:pPr indent="0" lvl="0" marL="0" rtl="0" algn="ctr">
                        <a:spcBef>
                          <a:spcPts val="0"/>
                        </a:spcBef>
                        <a:spcAft>
                          <a:spcPts val="0"/>
                        </a:spcAft>
                        <a:buNone/>
                      </a:pPr>
                      <a:r>
                        <a:rPr b="1" lang="en" sz="1200">
                          <a:latin typeface="Courier New"/>
                          <a:ea typeface="Courier New"/>
                          <a:cs typeface="Courier New"/>
                          <a:sym typeface="Courier New"/>
                        </a:rPr>
                        <a:t>0x9002</a:t>
                      </a:r>
                      <a:endParaRPr b="1" sz="1200">
                        <a:latin typeface="Courier New"/>
                        <a:ea typeface="Courier New"/>
                        <a:cs typeface="Courier New"/>
                        <a:sym typeface="Courier New"/>
                      </a:endParaRPr>
                    </a:p>
                  </a:txBody>
                  <a:tcPr marT="91425" marB="91425" marR="91425" marL="91425">
                    <a:lnR cap="flat" cmpd="sng" w="9525">
                      <a:solidFill>
                        <a:srgbClr val="000000"/>
                      </a:solidFill>
                      <a:prstDash val="solid"/>
                      <a:round/>
                      <a:headEnd len="sm" w="sm" type="none"/>
                      <a:tailEnd len="sm" w="sm" type="none"/>
                    </a:lnR>
                  </a:tcPr>
                </a:tc>
                <a:tc>
                  <a:txBody>
                    <a:bodyPr/>
                    <a:lstStyle/>
                    <a:p>
                      <a:pPr indent="0" lvl="0" marL="0" rtl="0" algn="ctr">
                        <a:spcBef>
                          <a:spcPts val="0"/>
                        </a:spcBef>
                        <a:spcAft>
                          <a:spcPts val="0"/>
                        </a:spcAft>
                        <a:buNone/>
                      </a:pPr>
                      <a:r>
                        <a:t/>
                      </a:r>
                      <a:endParaRPr sz="1200">
                        <a:latin typeface="Courier New"/>
                        <a:ea typeface="Courier New"/>
                        <a:cs typeface="Courier New"/>
                        <a:sym typeface="Courier New"/>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latin typeface="Droid Sans"/>
                        <a:ea typeface="Droid Sans"/>
                        <a:cs typeface="Droid Sans"/>
                        <a:sym typeface="Droid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r>
              <a:tr h="396200">
                <a:tc>
                  <a:txBody>
                    <a:bodyPr/>
                    <a:lstStyle/>
                    <a:p>
                      <a:pPr indent="0" lvl="0" marL="0" rtl="0" algn="ctr">
                        <a:spcBef>
                          <a:spcPts val="0"/>
                        </a:spcBef>
                        <a:spcAft>
                          <a:spcPts val="0"/>
                        </a:spcAft>
                        <a:buNone/>
                      </a:pPr>
                      <a:r>
                        <a:rPr b="1" lang="en" sz="1200">
                          <a:latin typeface="Courier New"/>
                          <a:ea typeface="Courier New"/>
                          <a:cs typeface="Courier New"/>
                          <a:sym typeface="Courier New"/>
                        </a:rPr>
                        <a:t>0x9003</a:t>
                      </a:r>
                      <a:endParaRPr b="1" sz="1200">
                        <a:latin typeface="Courier New"/>
                        <a:ea typeface="Courier New"/>
                        <a:cs typeface="Courier New"/>
                        <a:sym typeface="Courier New"/>
                      </a:endParaRPr>
                    </a:p>
                  </a:txBody>
                  <a:tcPr marT="91425" marB="91425" marR="91425" marL="91425">
                    <a:lnR cap="flat" cmpd="sng" w="9525">
                      <a:solidFill>
                        <a:srgbClr val="000000"/>
                      </a:solidFill>
                      <a:prstDash val="solid"/>
                      <a:round/>
                      <a:headEnd len="sm" w="sm" type="none"/>
                      <a:tailEnd len="sm" w="sm" type="none"/>
                    </a:lnR>
                  </a:tcPr>
                </a:tc>
                <a:tc>
                  <a:txBody>
                    <a:bodyPr/>
                    <a:lstStyle/>
                    <a:p>
                      <a:pPr indent="0" lvl="0" marL="0" rtl="0" algn="ctr">
                        <a:spcBef>
                          <a:spcPts val="0"/>
                        </a:spcBef>
                        <a:spcAft>
                          <a:spcPts val="0"/>
                        </a:spcAft>
                        <a:buNone/>
                      </a:pPr>
                      <a:r>
                        <a:t/>
                      </a:r>
                      <a:endParaRPr sz="1200">
                        <a:latin typeface="Courier New"/>
                        <a:ea typeface="Courier New"/>
                        <a:cs typeface="Courier New"/>
                        <a:sym typeface="Courier New"/>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latin typeface="Droid Sans"/>
                        <a:ea typeface="Droid Sans"/>
                        <a:cs typeface="Droid Sans"/>
                        <a:sym typeface="Droid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r>
              <a:tr h="396200">
                <a:tc>
                  <a:txBody>
                    <a:bodyPr/>
                    <a:lstStyle/>
                    <a:p>
                      <a:pPr indent="0" lvl="0" marL="0" rtl="0" algn="ctr">
                        <a:spcBef>
                          <a:spcPts val="0"/>
                        </a:spcBef>
                        <a:spcAft>
                          <a:spcPts val="0"/>
                        </a:spcAft>
                        <a:buNone/>
                      </a:pPr>
                      <a:r>
                        <a:rPr b="1" lang="en" sz="1200">
                          <a:latin typeface="Courier New"/>
                          <a:ea typeface="Courier New"/>
                          <a:cs typeface="Courier New"/>
                          <a:sym typeface="Courier New"/>
                        </a:rPr>
                        <a:t>0x9004</a:t>
                      </a:r>
                      <a:endParaRPr b="1" sz="1200">
                        <a:latin typeface="Courier New"/>
                        <a:ea typeface="Courier New"/>
                        <a:cs typeface="Courier New"/>
                        <a:sym typeface="Courier New"/>
                      </a:endParaRPr>
                    </a:p>
                  </a:txBody>
                  <a:tcPr marT="91425" marB="91425" marR="91425" marL="91425">
                    <a:lnR cap="flat" cmpd="sng" w="9525">
                      <a:solidFill>
                        <a:srgbClr val="000000"/>
                      </a:solidFill>
                      <a:prstDash val="solid"/>
                      <a:round/>
                      <a:headEnd len="sm" w="sm" type="none"/>
                      <a:tailEnd len="sm" w="sm" type="none"/>
                    </a:lnR>
                  </a:tcPr>
                </a:tc>
                <a:tc>
                  <a:txBody>
                    <a:bodyPr/>
                    <a:lstStyle/>
                    <a:p>
                      <a:pPr indent="0" lvl="0" marL="0" rtl="0" algn="ctr">
                        <a:spcBef>
                          <a:spcPts val="0"/>
                        </a:spcBef>
                        <a:spcAft>
                          <a:spcPts val="0"/>
                        </a:spcAft>
                        <a:buNone/>
                      </a:pPr>
                      <a:r>
                        <a:t/>
                      </a:r>
                      <a:endParaRPr sz="1200">
                        <a:latin typeface="Courier New"/>
                        <a:ea typeface="Courier New"/>
                        <a:cs typeface="Courier New"/>
                        <a:sym typeface="Courier New"/>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latin typeface="Droid Sans"/>
                        <a:ea typeface="Droid Sans"/>
                        <a:cs typeface="Droid Sans"/>
                        <a:sym typeface="Droid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r>
              <a:tr h="396200">
                <a:tc>
                  <a:txBody>
                    <a:bodyPr/>
                    <a:lstStyle/>
                    <a:p>
                      <a:pPr indent="0" lvl="0" marL="0" rtl="0" algn="ctr">
                        <a:spcBef>
                          <a:spcPts val="0"/>
                        </a:spcBef>
                        <a:spcAft>
                          <a:spcPts val="0"/>
                        </a:spcAft>
                        <a:buNone/>
                      </a:pPr>
                      <a:r>
                        <a:rPr b="1" lang="en" sz="1200">
                          <a:latin typeface="Courier New"/>
                          <a:ea typeface="Courier New"/>
                          <a:cs typeface="Courier New"/>
                          <a:sym typeface="Courier New"/>
                        </a:rPr>
                        <a:t>0x9005</a:t>
                      </a:r>
                      <a:endParaRPr b="1" sz="1200">
                        <a:latin typeface="Courier New"/>
                        <a:ea typeface="Courier New"/>
                        <a:cs typeface="Courier New"/>
                        <a:sym typeface="Courier New"/>
                      </a:endParaRPr>
                    </a:p>
                  </a:txBody>
                  <a:tcPr marT="91425" marB="91425" marR="91425" marL="91425">
                    <a:lnR cap="flat" cmpd="sng" w="9525">
                      <a:solidFill>
                        <a:srgbClr val="000000"/>
                      </a:solidFill>
                      <a:prstDash val="solid"/>
                      <a:round/>
                      <a:headEnd len="sm" w="sm" type="none"/>
                      <a:tailEnd len="sm" w="sm" type="none"/>
                    </a:lnR>
                  </a:tcPr>
                </a:tc>
                <a:tc>
                  <a:txBody>
                    <a:bodyPr/>
                    <a:lstStyle/>
                    <a:p>
                      <a:pPr indent="0" lvl="0" marL="0" rtl="0" algn="ctr">
                        <a:spcBef>
                          <a:spcPts val="0"/>
                        </a:spcBef>
                        <a:spcAft>
                          <a:spcPts val="0"/>
                        </a:spcAft>
                        <a:buNone/>
                      </a:pPr>
                      <a:r>
                        <a:t/>
                      </a:r>
                      <a:endParaRPr sz="1200">
                        <a:latin typeface="Courier New"/>
                        <a:ea typeface="Courier New"/>
                        <a:cs typeface="Courier New"/>
                        <a:sym typeface="Courier New"/>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latin typeface="Droid Sans"/>
                        <a:ea typeface="Droid Sans"/>
                        <a:cs typeface="Droid Sans"/>
                        <a:sym typeface="Droid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r>
              <a:tr h="396200">
                <a:tc>
                  <a:txBody>
                    <a:bodyPr/>
                    <a:lstStyle/>
                    <a:p>
                      <a:pPr indent="0" lvl="0" marL="0" rtl="0" algn="ctr">
                        <a:spcBef>
                          <a:spcPts val="0"/>
                        </a:spcBef>
                        <a:spcAft>
                          <a:spcPts val="0"/>
                        </a:spcAft>
                        <a:buNone/>
                      </a:pPr>
                      <a:r>
                        <a:rPr b="1" lang="en" sz="1200">
                          <a:latin typeface="Courier New"/>
                          <a:ea typeface="Courier New"/>
                          <a:cs typeface="Courier New"/>
                          <a:sym typeface="Courier New"/>
                        </a:rPr>
                        <a:t>0x9006</a:t>
                      </a:r>
                      <a:endParaRPr b="1" sz="1200">
                        <a:latin typeface="Courier New"/>
                        <a:ea typeface="Courier New"/>
                        <a:cs typeface="Courier New"/>
                        <a:sym typeface="Courier New"/>
                      </a:endParaRPr>
                    </a:p>
                  </a:txBody>
                  <a:tcPr marT="91425" marB="91425" marR="91425" marL="91425">
                    <a:lnR cap="flat" cmpd="sng" w="9525">
                      <a:solidFill>
                        <a:srgbClr val="000000"/>
                      </a:solidFill>
                      <a:prstDash val="solid"/>
                      <a:round/>
                      <a:headEnd len="sm" w="sm" type="none"/>
                      <a:tailEnd len="sm" w="sm" type="none"/>
                    </a:lnR>
                  </a:tcPr>
                </a:tc>
                <a:tc>
                  <a:txBody>
                    <a:bodyPr/>
                    <a:lstStyle/>
                    <a:p>
                      <a:pPr indent="0" lvl="0" marL="0" rtl="0" algn="ctr">
                        <a:spcBef>
                          <a:spcPts val="0"/>
                        </a:spcBef>
                        <a:spcAft>
                          <a:spcPts val="0"/>
                        </a:spcAft>
                        <a:buNone/>
                      </a:pPr>
                      <a:r>
                        <a:t/>
                      </a:r>
                      <a:endParaRPr sz="1200">
                        <a:latin typeface="Courier New"/>
                        <a:ea typeface="Courier New"/>
                        <a:cs typeface="Courier New"/>
                        <a:sym typeface="Courier New"/>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latin typeface="Droid Sans"/>
                        <a:ea typeface="Droid Sans"/>
                        <a:cs typeface="Droid Sans"/>
                        <a:sym typeface="Droid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r>
              <a:tr h="396200">
                <a:tc>
                  <a:txBody>
                    <a:bodyPr/>
                    <a:lstStyle/>
                    <a:p>
                      <a:pPr indent="0" lvl="0" marL="0" rtl="0" algn="ctr">
                        <a:spcBef>
                          <a:spcPts val="0"/>
                        </a:spcBef>
                        <a:spcAft>
                          <a:spcPts val="0"/>
                        </a:spcAft>
                        <a:buNone/>
                      </a:pPr>
                      <a:r>
                        <a:rPr b="1" lang="en" sz="1200">
                          <a:latin typeface="Courier New"/>
                          <a:ea typeface="Courier New"/>
                          <a:cs typeface="Courier New"/>
                          <a:sym typeface="Courier New"/>
                        </a:rPr>
                        <a:t>0x9007</a:t>
                      </a:r>
                      <a:endParaRPr b="1" sz="1200">
                        <a:latin typeface="Courier New"/>
                        <a:ea typeface="Courier New"/>
                        <a:cs typeface="Courier New"/>
                        <a:sym typeface="Courier New"/>
                      </a:endParaRPr>
                    </a:p>
                  </a:txBody>
                  <a:tcPr marT="91425" marB="91425" marR="91425" marL="91425">
                    <a:lnR cap="flat" cmpd="sng" w="9525">
                      <a:solidFill>
                        <a:srgbClr val="000000"/>
                      </a:solidFill>
                      <a:prstDash val="solid"/>
                      <a:round/>
                      <a:headEnd len="sm" w="sm" type="none"/>
                      <a:tailEnd len="sm" w="sm" type="none"/>
                    </a:lnR>
                  </a:tcPr>
                </a:tc>
                <a:tc>
                  <a:txBody>
                    <a:bodyPr/>
                    <a:lstStyle/>
                    <a:p>
                      <a:pPr indent="0" lvl="0" marL="0" rtl="0" algn="ctr">
                        <a:spcBef>
                          <a:spcPts val="0"/>
                        </a:spcBef>
                        <a:spcAft>
                          <a:spcPts val="0"/>
                        </a:spcAft>
                        <a:buNone/>
                      </a:pPr>
                      <a:r>
                        <a:t/>
                      </a:r>
                      <a:endParaRPr sz="1200">
                        <a:latin typeface="Courier New"/>
                        <a:ea typeface="Courier New"/>
                        <a:cs typeface="Courier New"/>
                        <a:sym typeface="Courier New"/>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latin typeface="Droid Sans"/>
                        <a:ea typeface="Droid Sans"/>
                        <a:cs typeface="Droid Sans"/>
                        <a:sym typeface="Droid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r>
              <a:tr h="396200">
                <a:tc>
                  <a:txBody>
                    <a:bodyPr/>
                    <a:lstStyle/>
                    <a:p>
                      <a:pPr indent="0" lvl="0" marL="0" rtl="0" algn="ctr">
                        <a:spcBef>
                          <a:spcPts val="0"/>
                        </a:spcBef>
                        <a:spcAft>
                          <a:spcPts val="0"/>
                        </a:spcAft>
                        <a:buNone/>
                      </a:pPr>
                      <a:r>
                        <a:rPr b="1" lang="en" sz="1200">
                          <a:latin typeface="Courier New"/>
                          <a:ea typeface="Courier New"/>
                          <a:cs typeface="Courier New"/>
                          <a:sym typeface="Courier New"/>
                        </a:rPr>
                        <a:t>0x9008</a:t>
                      </a:r>
                      <a:endParaRPr b="1" sz="1200">
                        <a:latin typeface="Courier New"/>
                        <a:ea typeface="Courier New"/>
                        <a:cs typeface="Courier New"/>
                        <a:sym typeface="Courier New"/>
                      </a:endParaRPr>
                    </a:p>
                  </a:txBody>
                  <a:tcPr marT="91425" marB="91425" marR="91425" marL="91425">
                    <a:lnR cap="flat" cmpd="sng" w="9525">
                      <a:solidFill>
                        <a:srgbClr val="000000"/>
                      </a:solidFill>
                      <a:prstDash val="solid"/>
                      <a:round/>
                      <a:headEnd len="sm" w="sm" type="none"/>
                      <a:tailEnd len="sm" w="sm" type="none"/>
                    </a:lnR>
                  </a:tcPr>
                </a:tc>
                <a:tc>
                  <a:txBody>
                    <a:bodyPr/>
                    <a:lstStyle/>
                    <a:p>
                      <a:pPr indent="0" lvl="0" marL="0" rtl="0" algn="ctr">
                        <a:spcBef>
                          <a:spcPts val="0"/>
                        </a:spcBef>
                        <a:spcAft>
                          <a:spcPts val="0"/>
                        </a:spcAft>
                        <a:buNone/>
                      </a:pPr>
                      <a:r>
                        <a:t/>
                      </a:r>
                      <a:endParaRPr sz="1200">
                        <a:latin typeface="Courier New"/>
                        <a:ea typeface="Courier New"/>
                        <a:cs typeface="Courier New"/>
                        <a:sym typeface="Courier New"/>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latin typeface="Droid Sans"/>
                        <a:ea typeface="Droid Sans"/>
                        <a:cs typeface="Droid Sans"/>
                        <a:sym typeface="Droid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r>
            </a:tbl>
          </a:graphicData>
        </a:graphic>
      </p:graphicFrame>
      <p:graphicFrame>
        <p:nvGraphicFramePr>
          <p:cNvPr id="1409" name="Google Shape;1409;p115"/>
          <p:cNvGraphicFramePr/>
          <p:nvPr/>
        </p:nvGraphicFramePr>
        <p:xfrm>
          <a:off x="585700" y="1821400"/>
          <a:ext cx="3000000" cy="3000000"/>
        </p:xfrm>
        <a:graphic>
          <a:graphicData uri="http://schemas.openxmlformats.org/drawingml/2006/table">
            <a:tbl>
              <a:tblPr>
                <a:noFill/>
                <a:tableStyleId>{1AB29D69-72AA-40C5-8F3D-68731237FED1}</a:tableStyleId>
              </a:tblPr>
              <a:tblGrid>
                <a:gridCol w="486025"/>
                <a:gridCol w="4057375"/>
              </a:tblGrid>
              <a:tr h="3875700">
                <a:tc>
                  <a:txBody>
                    <a:bodyPr/>
                    <a:lstStyle/>
                    <a:p>
                      <a:pPr indent="0" lvl="0" marL="0" rtl="0" algn="l">
                        <a:lnSpc>
                          <a:spcPct val="100000"/>
                        </a:lnSpc>
                        <a:spcBef>
                          <a:spcPts val="0"/>
                        </a:spcBef>
                        <a:spcAft>
                          <a:spcPts val="0"/>
                        </a:spcAft>
                        <a:buNone/>
                      </a:pPr>
                      <a:r>
                        <a:rPr b="1" lang="en">
                          <a:latin typeface="Courier New"/>
                          <a:ea typeface="Courier New"/>
                          <a:cs typeface="Courier New"/>
                          <a:sym typeface="Courier New"/>
                        </a:rPr>
                        <a:t>1</a:t>
                      </a:r>
                      <a:br>
                        <a:rPr b="1" lang="en">
                          <a:latin typeface="Courier New"/>
                          <a:ea typeface="Courier New"/>
                          <a:cs typeface="Courier New"/>
                          <a:sym typeface="Courier New"/>
                        </a:rPr>
                      </a:br>
                      <a:r>
                        <a:rPr b="1" lang="en">
                          <a:latin typeface="Courier New"/>
                          <a:ea typeface="Courier New"/>
                          <a:cs typeface="Courier New"/>
                          <a:sym typeface="Courier New"/>
                        </a:rPr>
                        <a:t>2</a:t>
                      </a:r>
                      <a:endParaRPr b="1">
                        <a:latin typeface="Courier New"/>
                        <a:ea typeface="Courier New"/>
                        <a:cs typeface="Courier New"/>
                        <a:sym typeface="Courier New"/>
                      </a:endParaRPr>
                    </a:p>
                    <a:p>
                      <a:pPr indent="0" lvl="0" marL="0" rtl="0" algn="l">
                        <a:lnSpc>
                          <a:spcPct val="100000"/>
                        </a:lnSpc>
                        <a:spcBef>
                          <a:spcPts val="0"/>
                        </a:spcBef>
                        <a:spcAft>
                          <a:spcPts val="0"/>
                        </a:spcAft>
                        <a:buNone/>
                      </a:pPr>
                      <a:r>
                        <a:rPr b="1" lang="en">
                          <a:latin typeface="Courier New"/>
                          <a:ea typeface="Courier New"/>
                          <a:cs typeface="Courier New"/>
                          <a:sym typeface="Courier New"/>
                        </a:rPr>
                        <a:t>3</a:t>
                      </a:r>
                      <a:endParaRPr b="1">
                        <a:latin typeface="Courier New"/>
                        <a:ea typeface="Courier New"/>
                        <a:cs typeface="Courier New"/>
                        <a:sym typeface="Courier New"/>
                      </a:endParaRPr>
                    </a:p>
                    <a:p>
                      <a:pPr indent="0" lvl="0" marL="0" rtl="0" algn="l">
                        <a:lnSpc>
                          <a:spcPct val="100000"/>
                        </a:lnSpc>
                        <a:spcBef>
                          <a:spcPts val="0"/>
                        </a:spcBef>
                        <a:spcAft>
                          <a:spcPts val="0"/>
                        </a:spcAft>
                        <a:buNone/>
                      </a:pPr>
                      <a:r>
                        <a:rPr b="1" lang="en">
                          <a:latin typeface="Courier New"/>
                          <a:ea typeface="Courier New"/>
                          <a:cs typeface="Courier New"/>
                          <a:sym typeface="Courier New"/>
                        </a:rPr>
                        <a:t>4</a:t>
                      </a:r>
                      <a:endParaRPr b="1">
                        <a:latin typeface="Courier New"/>
                        <a:ea typeface="Courier New"/>
                        <a:cs typeface="Courier New"/>
                        <a:sym typeface="Courier New"/>
                      </a:endParaRPr>
                    </a:p>
                    <a:p>
                      <a:pPr indent="0" lvl="0" marL="0" rtl="0" algn="l">
                        <a:lnSpc>
                          <a:spcPct val="100000"/>
                        </a:lnSpc>
                        <a:spcBef>
                          <a:spcPts val="0"/>
                        </a:spcBef>
                        <a:spcAft>
                          <a:spcPts val="0"/>
                        </a:spcAft>
                        <a:buNone/>
                      </a:pPr>
                      <a:r>
                        <a:rPr b="1" lang="en">
                          <a:latin typeface="Courier New"/>
                          <a:ea typeface="Courier New"/>
                          <a:cs typeface="Courier New"/>
                          <a:sym typeface="Courier New"/>
                        </a:rPr>
                        <a:t>5</a:t>
                      </a:r>
                      <a:endParaRPr b="1">
                        <a:latin typeface="Courier New"/>
                        <a:ea typeface="Courier New"/>
                        <a:cs typeface="Courier New"/>
                        <a:sym typeface="Courier New"/>
                      </a:endParaRPr>
                    </a:p>
                    <a:p>
                      <a:pPr indent="0" lvl="0" marL="0" rtl="0" algn="l">
                        <a:lnSpc>
                          <a:spcPct val="100000"/>
                        </a:lnSpc>
                        <a:spcBef>
                          <a:spcPts val="0"/>
                        </a:spcBef>
                        <a:spcAft>
                          <a:spcPts val="0"/>
                        </a:spcAft>
                        <a:buNone/>
                      </a:pPr>
                      <a:r>
                        <a:rPr b="1" lang="en">
                          <a:latin typeface="Courier New"/>
                          <a:ea typeface="Courier New"/>
                          <a:cs typeface="Courier New"/>
                          <a:sym typeface="Courier New"/>
                        </a:rPr>
                        <a:t>6</a:t>
                      </a:r>
                      <a:endParaRPr b="1">
                        <a:latin typeface="Courier New"/>
                        <a:ea typeface="Courier New"/>
                        <a:cs typeface="Courier New"/>
                        <a:sym typeface="Courier New"/>
                      </a:endParaRPr>
                    </a:p>
                    <a:p>
                      <a:pPr indent="0" lvl="0" marL="0" rtl="0" algn="l">
                        <a:lnSpc>
                          <a:spcPct val="100000"/>
                        </a:lnSpc>
                        <a:spcBef>
                          <a:spcPts val="0"/>
                        </a:spcBef>
                        <a:spcAft>
                          <a:spcPts val="0"/>
                        </a:spcAft>
                        <a:buNone/>
                      </a:pPr>
                      <a:r>
                        <a:rPr b="1" lang="en">
                          <a:latin typeface="Courier New"/>
                          <a:ea typeface="Courier New"/>
                          <a:cs typeface="Courier New"/>
                          <a:sym typeface="Courier New"/>
                        </a:rPr>
                        <a:t>7</a:t>
                      </a:r>
                      <a:endParaRPr b="1">
                        <a:latin typeface="Courier New"/>
                        <a:ea typeface="Courier New"/>
                        <a:cs typeface="Courier New"/>
                        <a:sym typeface="Courier New"/>
                      </a:endParaRPr>
                    </a:p>
                    <a:p>
                      <a:pPr indent="0" lvl="0" marL="0" rtl="0" algn="l">
                        <a:lnSpc>
                          <a:spcPct val="100000"/>
                        </a:lnSpc>
                        <a:spcBef>
                          <a:spcPts val="0"/>
                        </a:spcBef>
                        <a:spcAft>
                          <a:spcPts val="0"/>
                        </a:spcAft>
                        <a:buNone/>
                      </a:pPr>
                      <a:r>
                        <a:rPr b="1" lang="en">
                          <a:latin typeface="Courier New"/>
                          <a:ea typeface="Courier New"/>
                          <a:cs typeface="Courier New"/>
                          <a:sym typeface="Courier New"/>
                        </a:rPr>
                        <a:t>8</a:t>
                      </a:r>
                      <a:endParaRPr b="1">
                        <a:latin typeface="Courier New"/>
                        <a:ea typeface="Courier New"/>
                        <a:cs typeface="Courier New"/>
                        <a:sym typeface="Courier New"/>
                      </a:endParaRPr>
                    </a:p>
                    <a:p>
                      <a:pPr indent="0" lvl="0" marL="0" rtl="0" algn="l">
                        <a:lnSpc>
                          <a:spcPct val="100000"/>
                        </a:lnSpc>
                        <a:spcBef>
                          <a:spcPts val="0"/>
                        </a:spcBef>
                        <a:spcAft>
                          <a:spcPts val="0"/>
                        </a:spcAft>
                        <a:buNone/>
                      </a:pPr>
                      <a:r>
                        <a:rPr b="1" lang="en">
                          <a:latin typeface="Courier New"/>
                          <a:ea typeface="Courier New"/>
                          <a:cs typeface="Courier New"/>
                          <a:sym typeface="Courier New"/>
                        </a:rPr>
                        <a:t>9</a:t>
                      </a:r>
                      <a:endParaRPr b="1">
                        <a:latin typeface="Courier New"/>
                        <a:ea typeface="Courier New"/>
                        <a:cs typeface="Courier New"/>
                        <a:sym typeface="Courier New"/>
                      </a:endParaRPr>
                    </a:p>
                    <a:p>
                      <a:pPr indent="0" lvl="0" marL="0" rtl="0" algn="l">
                        <a:lnSpc>
                          <a:spcPct val="100000"/>
                        </a:lnSpc>
                        <a:spcBef>
                          <a:spcPts val="0"/>
                        </a:spcBef>
                        <a:spcAft>
                          <a:spcPts val="0"/>
                        </a:spcAft>
                        <a:buNone/>
                      </a:pPr>
                      <a:r>
                        <a:rPr b="1" lang="en">
                          <a:latin typeface="Courier New"/>
                          <a:ea typeface="Courier New"/>
                          <a:cs typeface="Courier New"/>
                          <a:sym typeface="Courier New"/>
                        </a:rPr>
                        <a:t>10</a:t>
                      </a:r>
                      <a:endParaRPr b="1">
                        <a:latin typeface="Courier New"/>
                        <a:ea typeface="Courier New"/>
                        <a:cs typeface="Courier New"/>
                        <a:sym typeface="Courier New"/>
                      </a:endParaRPr>
                    </a:p>
                    <a:p>
                      <a:pPr indent="0" lvl="0" marL="0" rtl="0" algn="l">
                        <a:lnSpc>
                          <a:spcPct val="100000"/>
                        </a:lnSpc>
                        <a:spcBef>
                          <a:spcPts val="0"/>
                        </a:spcBef>
                        <a:spcAft>
                          <a:spcPts val="0"/>
                        </a:spcAft>
                        <a:buNone/>
                      </a:pPr>
                      <a:r>
                        <a:rPr b="1" lang="en">
                          <a:latin typeface="Courier New"/>
                          <a:ea typeface="Courier New"/>
                          <a:cs typeface="Courier New"/>
                          <a:sym typeface="Courier New"/>
                        </a:rPr>
                        <a:t>11</a:t>
                      </a:r>
                      <a:endParaRPr b="1">
                        <a:latin typeface="Courier New"/>
                        <a:ea typeface="Courier New"/>
                        <a:cs typeface="Courier New"/>
                        <a:sym typeface="Courier New"/>
                      </a:endParaRPr>
                    </a:p>
                    <a:p>
                      <a:pPr indent="0" lvl="0" marL="0" rtl="0" algn="l">
                        <a:lnSpc>
                          <a:spcPct val="100000"/>
                        </a:lnSpc>
                        <a:spcBef>
                          <a:spcPts val="0"/>
                        </a:spcBef>
                        <a:spcAft>
                          <a:spcPts val="0"/>
                        </a:spcAft>
                        <a:buNone/>
                      </a:pPr>
                      <a:r>
                        <a:rPr b="1" lang="en">
                          <a:latin typeface="Courier New"/>
                          <a:ea typeface="Courier New"/>
                          <a:cs typeface="Courier New"/>
                          <a:sym typeface="Courier New"/>
                        </a:rPr>
                        <a:t>12</a:t>
                      </a:r>
                      <a:endParaRPr b="1">
                        <a:latin typeface="Courier New"/>
                        <a:ea typeface="Courier New"/>
                        <a:cs typeface="Courier New"/>
                        <a:sym typeface="Courier New"/>
                      </a:endParaRPr>
                    </a:p>
                    <a:p>
                      <a:pPr indent="0" lvl="0" marL="0" rtl="0" algn="l">
                        <a:lnSpc>
                          <a:spcPct val="100000"/>
                        </a:lnSpc>
                        <a:spcBef>
                          <a:spcPts val="0"/>
                        </a:spcBef>
                        <a:spcAft>
                          <a:spcPts val="0"/>
                        </a:spcAft>
                        <a:buNone/>
                      </a:pPr>
                      <a:r>
                        <a:rPr b="1" lang="en">
                          <a:latin typeface="Courier New"/>
                          <a:ea typeface="Courier New"/>
                          <a:cs typeface="Courier New"/>
                          <a:sym typeface="Courier New"/>
                        </a:rPr>
                        <a:t>13</a:t>
                      </a:r>
                      <a:endParaRPr b="1">
                        <a:latin typeface="Courier New"/>
                        <a:ea typeface="Courier New"/>
                        <a:cs typeface="Courier New"/>
                        <a:sym typeface="Courier New"/>
                      </a:endParaRPr>
                    </a:p>
                    <a:p>
                      <a:pPr indent="0" lvl="0" marL="0" rtl="0" algn="l">
                        <a:lnSpc>
                          <a:spcPct val="100000"/>
                        </a:lnSpc>
                        <a:spcBef>
                          <a:spcPts val="0"/>
                        </a:spcBef>
                        <a:spcAft>
                          <a:spcPts val="0"/>
                        </a:spcAft>
                        <a:buNone/>
                      </a:pPr>
                      <a:r>
                        <a:rPr b="1" lang="en">
                          <a:latin typeface="Courier New"/>
                          <a:ea typeface="Courier New"/>
                          <a:cs typeface="Courier New"/>
                          <a:sym typeface="Courier New"/>
                        </a:rPr>
                        <a:t>14</a:t>
                      </a:r>
                      <a:endParaRPr b="1">
                        <a:latin typeface="Courier New"/>
                        <a:ea typeface="Courier New"/>
                        <a:cs typeface="Courier New"/>
                        <a:sym typeface="Courier New"/>
                      </a:endParaRPr>
                    </a:p>
                  </a:txBody>
                  <a:tcPr marT="91425" marB="91425" marR="91425" marL="91425">
                    <a:lnR cap="flat" cmpd="sng" w="9525">
                      <a:solidFill>
                        <a:srgbClr val="D9EAD3"/>
                      </a:solidFill>
                      <a:prstDash val="solid"/>
                      <a:round/>
                      <a:headEnd len="sm" w="sm" type="none"/>
                      <a:tailEnd len="sm" w="sm" type="none"/>
                    </a:lnR>
                    <a:solidFill>
                      <a:srgbClr val="D9EAD3"/>
                    </a:solidFill>
                  </a:tcPr>
                </a:tc>
                <a:tc>
                  <a:txBody>
                    <a:bodyPr/>
                    <a:lstStyle/>
                    <a:p>
                      <a:pPr indent="0" lvl="0" marL="0" rtl="0" algn="l">
                        <a:lnSpc>
                          <a:spcPct val="100000"/>
                        </a:lnSpc>
                        <a:spcBef>
                          <a:spcPts val="0"/>
                        </a:spcBef>
                        <a:spcAft>
                          <a:spcPts val="0"/>
                        </a:spcAft>
                        <a:buNone/>
                      </a:pPr>
                      <a:r>
                        <a:rPr lang="en">
                          <a:solidFill>
                            <a:schemeClr val="dk1"/>
                          </a:solidFill>
                          <a:latin typeface="Courier New"/>
                          <a:ea typeface="Courier New"/>
                          <a:cs typeface="Courier New"/>
                          <a:sym typeface="Courier New"/>
                        </a:rPr>
                        <a:t>int main (int argc, char *argv[])</a:t>
                      </a:r>
                      <a:endParaRPr>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a:solidFill>
                            <a:schemeClr val="dk1"/>
                          </a:solidFill>
                          <a:latin typeface="Courier New"/>
                          <a:ea typeface="Courier New"/>
                          <a:cs typeface="Courier New"/>
                          <a:sym typeface="Courier New"/>
                        </a:rPr>
                        <a:t>{</a:t>
                      </a:r>
                      <a:endParaRPr>
                        <a:solidFill>
                          <a:schemeClr val="dk1"/>
                        </a:solidFill>
                        <a:latin typeface="Courier New"/>
                        <a:ea typeface="Courier New"/>
                        <a:cs typeface="Courier New"/>
                        <a:sym typeface="Courier New"/>
                      </a:endParaRPr>
                    </a:p>
                    <a:p>
                      <a:pPr indent="0" lvl="0" marL="0" rtl="0" algn="just">
                        <a:lnSpc>
                          <a:spcPct val="100000"/>
                        </a:lnSpc>
                        <a:spcBef>
                          <a:spcPts val="0"/>
                        </a:spcBef>
                        <a:spcAft>
                          <a:spcPts val="0"/>
                        </a:spcAft>
                        <a:buClr>
                          <a:schemeClr val="dk1"/>
                        </a:buClr>
                        <a:buSzPts val="1100"/>
                        <a:buFont typeface="Arial"/>
                        <a:buNone/>
                      </a:pPr>
                      <a:r>
                        <a:rPr lang="en">
                          <a:solidFill>
                            <a:srgbClr val="808000"/>
                          </a:solidFill>
                          <a:latin typeface="Courier New"/>
                          <a:ea typeface="Courier New"/>
                          <a:cs typeface="Courier New"/>
                          <a:sym typeface="Courier New"/>
                        </a:rPr>
                        <a:t>  int</a:t>
                      </a:r>
                      <a:r>
                        <a:rPr lang="en">
                          <a:solidFill>
                            <a:srgbClr val="C0C0C0"/>
                          </a:solidFill>
                          <a:latin typeface="Courier New"/>
                          <a:ea typeface="Courier New"/>
                          <a:cs typeface="Courier New"/>
                          <a:sym typeface="Courier New"/>
                        </a:rPr>
                        <a:t> </a:t>
                      </a:r>
                      <a:r>
                        <a:rPr lang="en">
                          <a:solidFill>
                            <a:schemeClr val="dk1"/>
                          </a:solidFill>
                          <a:latin typeface="Courier New"/>
                          <a:ea typeface="Courier New"/>
                          <a:cs typeface="Courier New"/>
                          <a:sym typeface="Courier New"/>
                        </a:rPr>
                        <a:t>data</a:t>
                      </a:r>
                      <a:r>
                        <a:rPr lang="en">
                          <a:solidFill>
                            <a:srgbClr val="C0C0C0"/>
                          </a:solidFill>
                          <a:latin typeface="Courier New"/>
                          <a:ea typeface="Courier New"/>
                          <a:cs typeface="Courier New"/>
                          <a:sym typeface="Courier New"/>
                        </a:rPr>
                        <a:t> </a:t>
                      </a:r>
                      <a:r>
                        <a:rPr lang="en">
                          <a:solidFill>
                            <a:schemeClr val="dk1"/>
                          </a:solidFill>
                          <a:latin typeface="Courier New"/>
                          <a:ea typeface="Courier New"/>
                          <a:cs typeface="Courier New"/>
                          <a:sym typeface="Courier New"/>
                        </a:rPr>
                        <a:t>=</a:t>
                      </a:r>
                      <a:r>
                        <a:rPr lang="en">
                          <a:solidFill>
                            <a:srgbClr val="C0C0C0"/>
                          </a:solidFill>
                          <a:latin typeface="Courier New"/>
                          <a:ea typeface="Courier New"/>
                          <a:cs typeface="Courier New"/>
                          <a:sym typeface="Courier New"/>
                        </a:rPr>
                        <a:t> </a:t>
                      </a:r>
                      <a:r>
                        <a:rPr lang="en">
                          <a:solidFill>
                            <a:srgbClr val="000080"/>
                          </a:solidFill>
                          <a:latin typeface="Courier New"/>
                          <a:ea typeface="Courier New"/>
                          <a:cs typeface="Courier New"/>
                          <a:sym typeface="Courier New"/>
                        </a:rPr>
                        <a:t>5</a:t>
                      </a:r>
                      <a:r>
                        <a:rPr lang="en">
                          <a:solidFill>
                            <a:schemeClr val="dk1"/>
                          </a:solidFill>
                          <a:latin typeface="Courier New"/>
                          <a:ea typeface="Courier New"/>
                          <a:cs typeface="Courier New"/>
                          <a:sym typeface="Courier New"/>
                        </a:rPr>
                        <a:t>;</a:t>
                      </a:r>
                      <a:br>
                        <a:rPr lang="en">
                          <a:solidFill>
                            <a:schemeClr val="dk1"/>
                          </a:solidFill>
                          <a:latin typeface="Courier New"/>
                          <a:ea typeface="Courier New"/>
                          <a:cs typeface="Courier New"/>
                          <a:sym typeface="Courier New"/>
                        </a:rPr>
                      </a:br>
                      <a:r>
                        <a:rPr lang="en">
                          <a:solidFill>
                            <a:srgbClr val="C0C0C0"/>
                          </a:solidFill>
                          <a:latin typeface="Courier New"/>
                          <a:ea typeface="Courier New"/>
                          <a:cs typeface="Courier New"/>
                          <a:sym typeface="Courier New"/>
                        </a:rPr>
                        <a:t>  </a:t>
                      </a:r>
                      <a:r>
                        <a:rPr lang="en">
                          <a:solidFill>
                            <a:srgbClr val="808000"/>
                          </a:solidFill>
                          <a:latin typeface="Courier New"/>
                          <a:ea typeface="Courier New"/>
                          <a:cs typeface="Courier New"/>
                          <a:sym typeface="Courier New"/>
                        </a:rPr>
                        <a:t>int</a:t>
                      </a:r>
                      <a:r>
                        <a:rPr lang="en">
                          <a:solidFill>
                            <a:srgbClr val="C0C0C0"/>
                          </a:solidFill>
                          <a:latin typeface="Courier New"/>
                          <a:ea typeface="Courier New"/>
                          <a:cs typeface="Courier New"/>
                          <a:sym typeface="Courier New"/>
                        </a:rPr>
                        <a:t> </a:t>
                      </a:r>
                      <a:r>
                        <a:rPr lang="en">
                          <a:solidFill>
                            <a:schemeClr val="dk1"/>
                          </a:solidFill>
                          <a:latin typeface="Courier New"/>
                          <a:ea typeface="Courier New"/>
                          <a:cs typeface="Courier New"/>
                          <a:sym typeface="Courier New"/>
                        </a:rPr>
                        <a:t>*pointer</a:t>
                      </a:r>
                      <a:r>
                        <a:rPr lang="en">
                          <a:solidFill>
                            <a:srgbClr val="C0C0C0"/>
                          </a:solidFill>
                          <a:latin typeface="Courier New"/>
                          <a:ea typeface="Courier New"/>
                          <a:cs typeface="Courier New"/>
                          <a:sym typeface="Courier New"/>
                        </a:rPr>
                        <a:t> </a:t>
                      </a:r>
                      <a:r>
                        <a:rPr lang="en">
                          <a:solidFill>
                            <a:schemeClr val="dk1"/>
                          </a:solidFill>
                          <a:latin typeface="Courier New"/>
                          <a:ea typeface="Courier New"/>
                          <a:cs typeface="Courier New"/>
                          <a:sym typeface="Courier New"/>
                        </a:rPr>
                        <a:t>=</a:t>
                      </a:r>
                      <a:r>
                        <a:rPr lang="en">
                          <a:solidFill>
                            <a:srgbClr val="C0C0C0"/>
                          </a:solidFill>
                          <a:latin typeface="Courier New"/>
                          <a:ea typeface="Courier New"/>
                          <a:cs typeface="Courier New"/>
                          <a:sym typeface="Courier New"/>
                        </a:rPr>
                        <a:t> </a:t>
                      </a:r>
                      <a:r>
                        <a:rPr lang="en">
                          <a:solidFill>
                            <a:schemeClr val="dk1"/>
                          </a:solidFill>
                          <a:latin typeface="Courier New"/>
                          <a:ea typeface="Courier New"/>
                          <a:cs typeface="Courier New"/>
                          <a:sym typeface="Courier New"/>
                        </a:rPr>
                        <a:t>&amp;data;</a:t>
                      </a:r>
                      <a:br>
                        <a:rPr lang="en">
                          <a:solidFill>
                            <a:schemeClr val="dk1"/>
                          </a:solidFill>
                          <a:latin typeface="Courier New"/>
                          <a:ea typeface="Courier New"/>
                          <a:cs typeface="Courier New"/>
                          <a:sym typeface="Courier New"/>
                        </a:rPr>
                      </a:br>
                      <a:r>
                        <a:rPr lang="en">
                          <a:solidFill>
                            <a:srgbClr val="C0C0C0"/>
                          </a:solidFill>
                          <a:latin typeface="Courier New"/>
                          <a:ea typeface="Courier New"/>
                          <a:cs typeface="Courier New"/>
                          <a:sym typeface="Courier New"/>
                        </a:rPr>
                        <a:t>  </a:t>
                      </a:r>
                      <a:r>
                        <a:rPr lang="en">
                          <a:solidFill>
                            <a:srgbClr val="808000"/>
                          </a:solidFill>
                          <a:latin typeface="Courier New"/>
                          <a:ea typeface="Courier New"/>
                          <a:cs typeface="Courier New"/>
                          <a:sym typeface="Courier New"/>
                        </a:rPr>
                        <a:t>int</a:t>
                      </a:r>
                      <a:r>
                        <a:rPr lang="en">
                          <a:solidFill>
                            <a:srgbClr val="C0C0C0"/>
                          </a:solidFill>
                          <a:latin typeface="Courier New"/>
                          <a:ea typeface="Courier New"/>
                          <a:cs typeface="Courier New"/>
                          <a:sym typeface="Courier New"/>
                        </a:rPr>
                        <a:t> </a:t>
                      </a:r>
                      <a:r>
                        <a:rPr lang="en">
                          <a:solidFill>
                            <a:schemeClr val="dk1"/>
                          </a:solidFill>
                          <a:latin typeface="Courier New"/>
                          <a:ea typeface="Courier New"/>
                          <a:cs typeface="Courier New"/>
                          <a:sym typeface="Courier New"/>
                        </a:rPr>
                        <a:t>*pointer2</a:t>
                      </a:r>
                      <a:r>
                        <a:rPr lang="en">
                          <a:solidFill>
                            <a:srgbClr val="C0C0C0"/>
                          </a:solidFill>
                          <a:latin typeface="Courier New"/>
                          <a:ea typeface="Courier New"/>
                          <a:cs typeface="Courier New"/>
                          <a:sym typeface="Courier New"/>
                        </a:rPr>
                        <a:t> </a:t>
                      </a:r>
                      <a:r>
                        <a:rPr lang="en">
                          <a:solidFill>
                            <a:schemeClr val="dk1"/>
                          </a:solidFill>
                          <a:latin typeface="Courier New"/>
                          <a:ea typeface="Courier New"/>
                          <a:cs typeface="Courier New"/>
                          <a:sym typeface="Courier New"/>
                        </a:rPr>
                        <a:t>=</a:t>
                      </a:r>
                      <a:r>
                        <a:rPr lang="en">
                          <a:solidFill>
                            <a:srgbClr val="C0C0C0"/>
                          </a:solidFill>
                          <a:latin typeface="Courier New"/>
                          <a:ea typeface="Courier New"/>
                          <a:cs typeface="Courier New"/>
                          <a:sym typeface="Courier New"/>
                        </a:rPr>
                        <a:t> </a:t>
                      </a:r>
                      <a:r>
                        <a:rPr lang="en">
                          <a:solidFill>
                            <a:schemeClr val="dk1"/>
                          </a:solidFill>
                          <a:latin typeface="Courier New"/>
                          <a:ea typeface="Courier New"/>
                          <a:cs typeface="Courier New"/>
                          <a:sym typeface="Courier New"/>
                        </a:rPr>
                        <a:t>pointer;</a:t>
                      </a:r>
                      <a:br>
                        <a:rPr lang="en">
                          <a:solidFill>
                            <a:schemeClr val="dk1"/>
                          </a:solidFill>
                          <a:latin typeface="Courier New"/>
                          <a:ea typeface="Courier New"/>
                          <a:cs typeface="Courier New"/>
                          <a:sym typeface="Courier New"/>
                        </a:rPr>
                      </a:br>
                      <a:r>
                        <a:rPr lang="en">
                          <a:solidFill>
                            <a:srgbClr val="C0C0C0"/>
                          </a:solidFill>
                          <a:latin typeface="Courier New"/>
                          <a:ea typeface="Courier New"/>
                          <a:cs typeface="Courier New"/>
                          <a:sym typeface="Courier New"/>
                        </a:rPr>
                        <a:t>  </a:t>
                      </a:r>
                      <a:r>
                        <a:rPr lang="en">
                          <a:solidFill>
                            <a:srgbClr val="808000"/>
                          </a:solidFill>
                          <a:latin typeface="Courier New"/>
                          <a:ea typeface="Courier New"/>
                          <a:cs typeface="Courier New"/>
                          <a:sym typeface="Courier New"/>
                        </a:rPr>
                        <a:t>int</a:t>
                      </a:r>
                      <a:r>
                        <a:rPr lang="en">
                          <a:solidFill>
                            <a:srgbClr val="C0C0C0"/>
                          </a:solidFill>
                          <a:latin typeface="Courier New"/>
                          <a:ea typeface="Courier New"/>
                          <a:cs typeface="Courier New"/>
                          <a:sym typeface="Courier New"/>
                        </a:rPr>
                        <a:t> </a:t>
                      </a:r>
                      <a:r>
                        <a:rPr lang="en">
                          <a:solidFill>
                            <a:schemeClr val="dk1"/>
                          </a:solidFill>
                          <a:latin typeface="Courier New"/>
                          <a:ea typeface="Courier New"/>
                          <a:cs typeface="Courier New"/>
                          <a:sym typeface="Courier New"/>
                        </a:rPr>
                        <a:t>data2</a:t>
                      </a:r>
                      <a:r>
                        <a:rPr lang="en">
                          <a:solidFill>
                            <a:srgbClr val="C0C0C0"/>
                          </a:solidFill>
                          <a:latin typeface="Courier New"/>
                          <a:ea typeface="Courier New"/>
                          <a:cs typeface="Courier New"/>
                          <a:sym typeface="Courier New"/>
                        </a:rPr>
                        <a:t> </a:t>
                      </a:r>
                      <a:r>
                        <a:rPr lang="en">
                          <a:solidFill>
                            <a:schemeClr val="dk1"/>
                          </a:solidFill>
                          <a:latin typeface="Courier New"/>
                          <a:ea typeface="Courier New"/>
                          <a:cs typeface="Courier New"/>
                          <a:sym typeface="Courier New"/>
                        </a:rPr>
                        <a:t>=</a:t>
                      </a:r>
                      <a:r>
                        <a:rPr lang="en">
                          <a:solidFill>
                            <a:srgbClr val="C0C0C0"/>
                          </a:solidFill>
                          <a:latin typeface="Courier New"/>
                          <a:ea typeface="Courier New"/>
                          <a:cs typeface="Courier New"/>
                          <a:sym typeface="Courier New"/>
                        </a:rPr>
                        <a:t> </a:t>
                      </a:r>
                      <a:r>
                        <a:rPr lang="en">
                          <a:solidFill>
                            <a:schemeClr val="dk1"/>
                          </a:solidFill>
                          <a:latin typeface="Courier New"/>
                          <a:ea typeface="Courier New"/>
                          <a:cs typeface="Courier New"/>
                          <a:sym typeface="Courier New"/>
                        </a:rPr>
                        <a:t>data;</a:t>
                      </a:r>
                      <a:br>
                        <a:rPr lang="en">
                          <a:solidFill>
                            <a:schemeClr val="dk1"/>
                          </a:solidFill>
                          <a:latin typeface="Courier New"/>
                          <a:ea typeface="Courier New"/>
                          <a:cs typeface="Courier New"/>
                          <a:sym typeface="Courier New"/>
                        </a:rPr>
                      </a:br>
                      <a:r>
                        <a:rPr lang="en">
                          <a:solidFill>
                            <a:srgbClr val="C0C0C0"/>
                          </a:solidFill>
                          <a:latin typeface="Courier New"/>
                          <a:ea typeface="Courier New"/>
                          <a:cs typeface="Courier New"/>
                          <a:sym typeface="Courier New"/>
                        </a:rPr>
                        <a:t>  </a:t>
                      </a:r>
                      <a:r>
                        <a:rPr lang="en">
                          <a:solidFill>
                            <a:srgbClr val="808000"/>
                          </a:solidFill>
                          <a:latin typeface="Courier New"/>
                          <a:ea typeface="Courier New"/>
                          <a:cs typeface="Courier New"/>
                          <a:sym typeface="Courier New"/>
                        </a:rPr>
                        <a:t>int</a:t>
                      </a:r>
                      <a:r>
                        <a:rPr lang="en">
                          <a:solidFill>
                            <a:srgbClr val="C0C0C0"/>
                          </a:solidFill>
                          <a:latin typeface="Courier New"/>
                          <a:ea typeface="Courier New"/>
                          <a:cs typeface="Courier New"/>
                          <a:sym typeface="Courier New"/>
                        </a:rPr>
                        <a:t> </a:t>
                      </a:r>
                      <a:r>
                        <a:rPr lang="en">
                          <a:solidFill>
                            <a:schemeClr val="dk1"/>
                          </a:solidFill>
                          <a:latin typeface="Courier New"/>
                          <a:ea typeface="Courier New"/>
                          <a:cs typeface="Courier New"/>
                          <a:sym typeface="Courier New"/>
                        </a:rPr>
                        <a:t>data3</a:t>
                      </a:r>
                      <a:r>
                        <a:rPr lang="en">
                          <a:solidFill>
                            <a:srgbClr val="C0C0C0"/>
                          </a:solidFill>
                          <a:latin typeface="Courier New"/>
                          <a:ea typeface="Courier New"/>
                          <a:cs typeface="Courier New"/>
                          <a:sym typeface="Courier New"/>
                        </a:rPr>
                        <a:t> </a:t>
                      </a:r>
                      <a:r>
                        <a:rPr lang="en">
                          <a:solidFill>
                            <a:schemeClr val="dk1"/>
                          </a:solidFill>
                          <a:latin typeface="Courier New"/>
                          <a:ea typeface="Courier New"/>
                          <a:cs typeface="Courier New"/>
                          <a:sym typeface="Courier New"/>
                        </a:rPr>
                        <a:t>=</a:t>
                      </a:r>
                      <a:r>
                        <a:rPr lang="en">
                          <a:solidFill>
                            <a:srgbClr val="C0C0C0"/>
                          </a:solidFill>
                          <a:latin typeface="Courier New"/>
                          <a:ea typeface="Courier New"/>
                          <a:cs typeface="Courier New"/>
                          <a:sym typeface="Courier New"/>
                        </a:rPr>
                        <a:t> </a:t>
                      </a:r>
                      <a:r>
                        <a:rPr lang="en">
                          <a:solidFill>
                            <a:schemeClr val="dk1"/>
                          </a:solidFill>
                          <a:latin typeface="Courier New"/>
                          <a:ea typeface="Courier New"/>
                          <a:cs typeface="Courier New"/>
                          <a:sym typeface="Courier New"/>
                        </a:rPr>
                        <a:t>*pointer2;</a:t>
                      </a:r>
                      <a:endParaRPr>
                        <a:solidFill>
                          <a:schemeClr val="dk1"/>
                        </a:solidFill>
                        <a:latin typeface="Courier New"/>
                        <a:ea typeface="Courier New"/>
                        <a:cs typeface="Courier New"/>
                        <a:sym typeface="Courier New"/>
                      </a:endParaRPr>
                    </a:p>
                    <a:p>
                      <a:pPr indent="0" lvl="0" marL="0" rtl="0" algn="just">
                        <a:lnSpc>
                          <a:spcPct val="100000"/>
                        </a:lnSpc>
                        <a:spcBef>
                          <a:spcPts val="0"/>
                        </a:spcBef>
                        <a:spcAft>
                          <a:spcPts val="0"/>
                        </a:spcAft>
                        <a:buNone/>
                      </a:pPr>
                      <a:r>
                        <a:rPr lang="en">
                          <a:solidFill>
                            <a:srgbClr val="808000"/>
                          </a:solidFill>
                          <a:latin typeface="Courier New"/>
                          <a:ea typeface="Courier New"/>
                          <a:cs typeface="Courier New"/>
                          <a:sym typeface="Courier New"/>
                        </a:rPr>
                        <a:t>  int</a:t>
                      </a:r>
                      <a:r>
                        <a:rPr lang="en">
                          <a:solidFill>
                            <a:srgbClr val="C0C0C0"/>
                          </a:solidFill>
                          <a:latin typeface="Courier New"/>
                          <a:ea typeface="Courier New"/>
                          <a:cs typeface="Courier New"/>
                          <a:sym typeface="Courier New"/>
                        </a:rPr>
                        <a:t> </a:t>
                      </a:r>
                      <a:r>
                        <a:rPr lang="en">
                          <a:solidFill>
                            <a:schemeClr val="dk1"/>
                          </a:solidFill>
                          <a:latin typeface="Courier New"/>
                          <a:ea typeface="Courier New"/>
                          <a:cs typeface="Courier New"/>
                          <a:sym typeface="Courier New"/>
                        </a:rPr>
                        <a:t>**pointerPointer</a:t>
                      </a:r>
                      <a:r>
                        <a:rPr lang="en">
                          <a:solidFill>
                            <a:srgbClr val="C0C0C0"/>
                          </a:solidFill>
                          <a:latin typeface="Courier New"/>
                          <a:ea typeface="Courier New"/>
                          <a:cs typeface="Courier New"/>
                          <a:sym typeface="Courier New"/>
                        </a:rPr>
                        <a:t> </a:t>
                      </a:r>
                      <a:r>
                        <a:rPr lang="en">
                          <a:solidFill>
                            <a:schemeClr val="dk1"/>
                          </a:solidFill>
                          <a:latin typeface="Courier New"/>
                          <a:ea typeface="Courier New"/>
                          <a:cs typeface="Courier New"/>
                          <a:sym typeface="Courier New"/>
                        </a:rPr>
                        <a:t>=</a:t>
                      </a:r>
                      <a:r>
                        <a:rPr lang="en">
                          <a:solidFill>
                            <a:srgbClr val="C0C0C0"/>
                          </a:solidFill>
                          <a:latin typeface="Courier New"/>
                          <a:ea typeface="Courier New"/>
                          <a:cs typeface="Courier New"/>
                          <a:sym typeface="Courier New"/>
                        </a:rPr>
                        <a:t> </a:t>
                      </a:r>
                      <a:r>
                        <a:rPr lang="en">
                          <a:solidFill>
                            <a:schemeClr val="dk1"/>
                          </a:solidFill>
                          <a:latin typeface="Courier New"/>
                          <a:ea typeface="Courier New"/>
                          <a:cs typeface="Courier New"/>
                          <a:sym typeface="Courier New"/>
                        </a:rPr>
                        <a:t>&amp;pointer;  </a:t>
                      </a:r>
                      <a:endParaRPr>
                        <a:solidFill>
                          <a:schemeClr val="dk1"/>
                        </a:solidFill>
                        <a:latin typeface="Courier New"/>
                        <a:ea typeface="Courier New"/>
                        <a:cs typeface="Courier New"/>
                        <a:sym typeface="Courier New"/>
                      </a:endParaRPr>
                    </a:p>
                    <a:p>
                      <a:pPr indent="0" lvl="0" marL="0" rtl="0" algn="just">
                        <a:lnSpc>
                          <a:spcPct val="100000"/>
                        </a:lnSpc>
                        <a:spcBef>
                          <a:spcPts val="0"/>
                        </a:spcBef>
                        <a:spcAft>
                          <a:spcPts val="0"/>
                        </a:spcAft>
                        <a:buNone/>
                      </a:pPr>
                      <a:r>
                        <a:rPr lang="en">
                          <a:solidFill>
                            <a:schemeClr val="dk1"/>
                          </a:solidFill>
                          <a:latin typeface="Courier New"/>
                          <a:ea typeface="Courier New"/>
                          <a:cs typeface="Courier New"/>
                          <a:sym typeface="Courier New"/>
                        </a:rPr>
                        <a:t>  data = 8;</a:t>
                      </a:r>
                      <a:endParaRPr>
                        <a:solidFill>
                          <a:schemeClr val="dk1"/>
                        </a:solidFill>
                        <a:latin typeface="Courier New"/>
                        <a:ea typeface="Courier New"/>
                        <a:cs typeface="Courier New"/>
                        <a:sym typeface="Courier New"/>
                      </a:endParaRPr>
                    </a:p>
                    <a:p>
                      <a:pPr indent="0" lvl="0" marL="0" rtl="0" algn="just">
                        <a:lnSpc>
                          <a:spcPct val="100000"/>
                        </a:lnSpc>
                        <a:spcBef>
                          <a:spcPts val="0"/>
                        </a:spcBef>
                        <a:spcAft>
                          <a:spcPts val="0"/>
                        </a:spcAft>
                        <a:buClr>
                          <a:schemeClr val="dk1"/>
                        </a:buClr>
                        <a:buSzPts val="1100"/>
                        <a:buFont typeface="Arial"/>
                        <a:buNone/>
                      </a:pPr>
                      <a:r>
                        <a:t/>
                      </a:r>
                      <a:endParaRPr>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a:solidFill>
                            <a:schemeClr val="dk1"/>
                          </a:solidFill>
                          <a:latin typeface="Courier New"/>
                          <a:ea typeface="Courier New"/>
                          <a:cs typeface="Courier New"/>
                          <a:sym typeface="Courier New"/>
                        </a:rPr>
                        <a:t>  return 0;</a:t>
                      </a:r>
                      <a:br>
                        <a:rPr lang="en">
                          <a:solidFill>
                            <a:schemeClr val="dk1"/>
                          </a:solidFill>
                          <a:latin typeface="Courier New"/>
                          <a:ea typeface="Courier New"/>
                          <a:cs typeface="Courier New"/>
                          <a:sym typeface="Courier New"/>
                        </a:rPr>
                      </a:br>
                      <a:r>
                        <a:rPr lang="en">
                          <a:solidFill>
                            <a:schemeClr val="dk1"/>
                          </a:solidFill>
                          <a:latin typeface="Courier New"/>
                          <a:ea typeface="Courier New"/>
                          <a:cs typeface="Courier New"/>
                          <a:sym typeface="Courier New"/>
                        </a:rPr>
                        <a:t>}</a:t>
                      </a:r>
                      <a:endParaRPr>
                        <a:latin typeface="Courier New"/>
                        <a:ea typeface="Courier New"/>
                        <a:cs typeface="Courier New"/>
                        <a:sym typeface="Courier New"/>
                      </a:endParaRPr>
                    </a:p>
                  </a:txBody>
                  <a:tcPr marT="91425" marB="91425" marR="91425" marL="91425">
                    <a:lnL cap="flat" cmpd="sng" w="9525">
                      <a:solidFill>
                        <a:srgbClr val="D9EAD3"/>
                      </a:solidFill>
                      <a:prstDash val="solid"/>
                      <a:round/>
                      <a:headEnd len="sm" w="sm" type="none"/>
                      <a:tailEnd len="sm" w="sm" type="none"/>
                    </a:lnL>
                    <a:solidFill>
                      <a:srgbClr val="D9EAD3"/>
                    </a:solidFill>
                  </a:tcPr>
                </a:tc>
              </a:tr>
            </a:tbl>
          </a:graphicData>
        </a:graphic>
      </p:graphicFrame>
      <p:sp>
        <p:nvSpPr>
          <p:cNvPr id="1410" name="Google Shape;1410;p115"/>
          <p:cNvSpPr/>
          <p:nvPr/>
        </p:nvSpPr>
        <p:spPr>
          <a:xfrm>
            <a:off x="93825" y="2328650"/>
            <a:ext cx="716400" cy="238800"/>
          </a:xfrm>
          <a:prstGeom prst="rightArrow">
            <a:avLst>
              <a:gd fmla="val 50000" name="adj1"/>
              <a:gd fmla="val 50000" name="adj2"/>
            </a:avLst>
          </a:prstGeom>
          <a:solidFill>
            <a:srgbClr val="FFFF00"/>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0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4" name="Shape 1414"/>
        <p:cNvGrpSpPr/>
        <p:nvPr/>
      </p:nvGrpSpPr>
      <p:grpSpPr>
        <a:xfrm>
          <a:off x="0" y="0"/>
          <a:ext cx="0" cy="0"/>
          <a:chOff x="0" y="0"/>
          <a:chExt cx="0" cy="0"/>
        </a:xfrm>
      </p:grpSpPr>
      <p:sp>
        <p:nvSpPr>
          <p:cNvPr id="1415" name="Google Shape;1415;p116"/>
          <p:cNvSpPr txBox="1"/>
          <p:nvPr>
            <p:ph type="title"/>
          </p:nvPr>
        </p:nvSpPr>
        <p:spPr>
          <a:xfrm>
            <a:off x="457200" y="274647"/>
            <a:ext cx="8229600" cy="849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Pointers: </a:t>
            </a:r>
            <a:r>
              <a:rPr lang="en">
                <a:solidFill>
                  <a:srgbClr val="B7B7B7"/>
                </a:solidFill>
              </a:rPr>
              <a:t>examples</a:t>
            </a:r>
            <a:endParaRPr/>
          </a:p>
        </p:txBody>
      </p:sp>
      <p:graphicFrame>
        <p:nvGraphicFramePr>
          <p:cNvPr id="1416" name="Google Shape;1416;p116"/>
          <p:cNvGraphicFramePr/>
          <p:nvPr/>
        </p:nvGraphicFramePr>
        <p:xfrm>
          <a:off x="5400425" y="2116750"/>
          <a:ext cx="3000000" cy="3000000"/>
        </p:xfrm>
        <a:graphic>
          <a:graphicData uri="http://schemas.openxmlformats.org/drawingml/2006/table">
            <a:tbl>
              <a:tblPr>
                <a:noFill/>
                <a:tableStyleId>{1AB29D69-72AA-40C5-8F3D-68731237FED1}</a:tableStyleId>
              </a:tblPr>
              <a:tblGrid>
                <a:gridCol w="1204600"/>
                <a:gridCol w="1204600"/>
                <a:gridCol w="1204600"/>
              </a:tblGrid>
              <a:tr h="396200">
                <a:tc>
                  <a:txBody>
                    <a:bodyPr/>
                    <a:lstStyle/>
                    <a:p>
                      <a:pPr indent="0" lvl="0" marL="0" rtl="0" algn="ctr">
                        <a:spcBef>
                          <a:spcPts val="0"/>
                        </a:spcBef>
                        <a:spcAft>
                          <a:spcPts val="0"/>
                        </a:spcAft>
                        <a:buNone/>
                      </a:pPr>
                      <a:r>
                        <a:rPr b="1" lang="en" sz="1200">
                          <a:latin typeface="Courier New"/>
                          <a:ea typeface="Courier New"/>
                          <a:cs typeface="Courier New"/>
                          <a:sym typeface="Courier New"/>
                        </a:rPr>
                        <a:t>0x9000</a:t>
                      </a:r>
                      <a:endParaRPr b="1" sz="1200">
                        <a:latin typeface="Courier New"/>
                        <a:ea typeface="Courier New"/>
                        <a:cs typeface="Courier New"/>
                        <a:sym typeface="Courier New"/>
                      </a:endParaRPr>
                    </a:p>
                  </a:txBody>
                  <a:tcPr marT="91425" marB="91425" marR="91425" marL="91425">
                    <a:lnR cap="flat" cmpd="sng" w="9525">
                      <a:solidFill>
                        <a:srgbClr val="000000"/>
                      </a:solidFill>
                      <a:prstDash val="solid"/>
                      <a:round/>
                      <a:headEnd len="sm" w="sm" type="none"/>
                      <a:tailEnd len="sm" w="sm" type="none"/>
                    </a:lnR>
                  </a:tcPr>
                </a:tc>
                <a:tc>
                  <a:txBody>
                    <a:bodyPr/>
                    <a:lstStyle/>
                    <a:p>
                      <a:pPr indent="0" lvl="0" marL="0" rtl="0" algn="ctr">
                        <a:spcBef>
                          <a:spcPts val="0"/>
                        </a:spcBef>
                        <a:spcAft>
                          <a:spcPts val="0"/>
                        </a:spcAft>
                        <a:buNone/>
                      </a:pPr>
                      <a:r>
                        <a:rPr lang="en" sz="1200">
                          <a:latin typeface="Courier New"/>
                          <a:ea typeface="Courier New"/>
                          <a:cs typeface="Courier New"/>
                          <a:sym typeface="Courier New"/>
                        </a:rPr>
                        <a:t>5</a:t>
                      </a:r>
                      <a:endParaRPr sz="1200">
                        <a:latin typeface="Courier New"/>
                        <a:ea typeface="Courier New"/>
                        <a:cs typeface="Courier New"/>
                        <a:sym typeface="Courier New"/>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200">
                          <a:latin typeface="Droid Sans"/>
                          <a:ea typeface="Droid Sans"/>
                          <a:cs typeface="Droid Sans"/>
                          <a:sym typeface="Droid Sans"/>
                        </a:rPr>
                        <a:t>data</a:t>
                      </a:r>
                      <a:endParaRPr sz="1200">
                        <a:latin typeface="Droid Sans"/>
                        <a:ea typeface="Droid Sans"/>
                        <a:cs typeface="Droid Sans"/>
                        <a:sym typeface="Droid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r>
              <a:tr h="396200">
                <a:tc>
                  <a:txBody>
                    <a:bodyPr/>
                    <a:lstStyle/>
                    <a:p>
                      <a:pPr indent="0" lvl="0" marL="0" rtl="0" algn="ctr">
                        <a:spcBef>
                          <a:spcPts val="0"/>
                        </a:spcBef>
                        <a:spcAft>
                          <a:spcPts val="0"/>
                        </a:spcAft>
                        <a:buNone/>
                      </a:pPr>
                      <a:r>
                        <a:rPr b="1" lang="en" sz="1200">
                          <a:latin typeface="Courier New"/>
                          <a:ea typeface="Courier New"/>
                          <a:cs typeface="Courier New"/>
                          <a:sym typeface="Courier New"/>
                        </a:rPr>
                        <a:t>0x9001</a:t>
                      </a:r>
                      <a:endParaRPr b="1" sz="1200">
                        <a:latin typeface="Courier New"/>
                        <a:ea typeface="Courier New"/>
                        <a:cs typeface="Courier New"/>
                        <a:sym typeface="Courier New"/>
                      </a:endParaRPr>
                    </a:p>
                  </a:txBody>
                  <a:tcPr marT="91425" marB="91425" marR="91425" marL="91425">
                    <a:lnR cap="flat" cmpd="sng" w="9525">
                      <a:solidFill>
                        <a:srgbClr val="000000"/>
                      </a:solidFill>
                      <a:prstDash val="solid"/>
                      <a:round/>
                      <a:headEnd len="sm" w="sm" type="none"/>
                      <a:tailEnd len="sm" w="sm" type="none"/>
                    </a:lnR>
                  </a:tcPr>
                </a:tc>
                <a:tc>
                  <a:txBody>
                    <a:bodyPr/>
                    <a:lstStyle/>
                    <a:p>
                      <a:pPr indent="0" lvl="0" marL="0" rtl="0" algn="ctr">
                        <a:spcBef>
                          <a:spcPts val="0"/>
                        </a:spcBef>
                        <a:spcAft>
                          <a:spcPts val="0"/>
                        </a:spcAft>
                        <a:buNone/>
                      </a:pPr>
                      <a:r>
                        <a:rPr lang="en" sz="1200">
                          <a:latin typeface="Courier New"/>
                          <a:ea typeface="Courier New"/>
                          <a:cs typeface="Courier New"/>
                          <a:sym typeface="Courier New"/>
                        </a:rPr>
                        <a:t>0x9000</a:t>
                      </a:r>
                      <a:endParaRPr sz="1200">
                        <a:latin typeface="Courier New"/>
                        <a:ea typeface="Courier New"/>
                        <a:cs typeface="Courier New"/>
                        <a:sym typeface="Courier New"/>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200">
                          <a:latin typeface="Droid Sans"/>
                          <a:ea typeface="Droid Sans"/>
                          <a:cs typeface="Droid Sans"/>
                          <a:sym typeface="Droid Sans"/>
                        </a:rPr>
                        <a:t>pointer</a:t>
                      </a:r>
                      <a:endParaRPr sz="1200">
                        <a:latin typeface="Droid Sans"/>
                        <a:ea typeface="Droid Sans"/>
                        <a:cs typeface="Droid Sans"/>
                        <a:sym typeface="Droid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r>
              <a:tr h="396200">
                <a:tc>
                  <a:txBody>
                    <a:bodyPr/>
                    <a:lstStyle/>
                    <a:p>
                      <a:pPr indent="0" lvl="0" marL="0" rtl="0" algn="ctr">
                        <a:spcBef>
                          <a:spcPts val="0"/>
                        </a:spcBef>
                        <a:spcAft>
                          <a:spcPts val="0"/>
                        </a:spcAft>
                        <a:buNone/>
                      </a:pPr>
                      <a:r>
                        <a:rPr b="1" lang="en" sz="1200">
                          <a:latin typeface="Courier New"/>
                          <a:ea typeface="Courier New"/>
                          <a:cs typeface="Courier New"/>
                          <a:sym typeface="Courier New"/>
                        </a:rPr>
                        <a:t>0x9002</a:t>
                      </a:r>
                      <a:endParaRPr b="1" sz="1200">
                        <a:latin typeface="Courier New"/>
                        <a:ea typeface="Courier New"/>
                        <a:cs typeface="Courier New"/>
                        <a:sym typeface="Courier New"/>
                      </a:endParaRPr>
                    </a:p>
                  </a:txBody>
                  <a:tcPr marT="91425" marB="91425" marR="91425" marL="91425">
                    <a:lnR cap="flat" cmpd="sng" w="9525">
                      <a:solidFill>
                        <a:srgbClr val="000000"/>
                      </a:solidFill>
                      <a:prstDash val="solid"/>
                      <a:round/>
                      <a:headEnd len="sm" w="sm" type="none"/>
                      <a:tailEnd len="sm" w="sm" type="none"/>
                    </a:lnR>
                  </a:tcPr>
                </a:tc>
                <a:tc>
                  <a:txBody>
                    <a:bodyPr/>
                    <a:lstStyle/>
                    <a:p>
                      <a:pPr indent="0" lvl="0" marL="0" rtl="0" algn="ctr">
                        <a:spcBef>
                          <a:spcPts val="0"/>
                        </a:spcBef>
                        <a:spcAft>
                          <a:spcPts val="0"/>
                        </a:spcAft>
                        <a:buNone/>
                      </a:pPr>
                      <a:r>
                        <a:t/>
                      </a:r>
                      <a:endParaRPr sz="1200">
                        <a:latin typeface="Courier New"/>
                        <a:ea typeface="Courier New"/>
                        <a:cs typeface="Courier New"/>
                        <a:sym typeface="Courier New"/>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latin typeface="Droid Sans"/>
                        <a:ea typeface="Droid Sans"/>
                        <a:cs typeface="Droid Sans"/>
                        <a:sym typeface="Droid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r>
              <a:tr h="396200">
                <a:tc>
                  <a:txBody>
                    <a:bodyPr/>
                    <a:lstStyle/>
                    <a:p>
                      <a:pPr indent="0" lvl="0" marL="0" rtl="0" algn="ctr">
                        <a:spcBef>
                          <a:spcPts val="0"/>
                        </a:spcBef>
                        <a:spcAft>
                          <a:spcPts val="0"/>
                        </a:spcAft>
                        <a:buNone/>
                      </a:pPr>
                      <a:r>
                        <a:rPr b="1" lang="en" sz="1200">
                          <a:latin typeface="Courier New"/>
                          <a:ea typeface="Courier New"/>
                          <a:cs typeface="Courier New"/>
                          <a:sym typeface="Courier New"/>
                        </a:rPr>
                        <a:t>0x9003</a:t>
                      </a:r>
                      <a:endParaRPr b="1" sz="1200">
                        <a:latin typeface="Courier New"/>
                        <a:ea typeface="Courier New"/>
                        <a:cs typeface="Courier New"/>
                        <a:sym typeface="Courier New"/>
                      </a:endParaRPr>
                    </a:p>
                  </a:txBody>
                  <a:tcPr marT="91425" marB="91425" marR="91425" marL="91425">
                    <a:lnR cap="flat" cmpd="sng" w="9525">
                      <a:solidFill>
                        <a:srgbClr val="000000"/>
                      </a:solidFill>
                      <a:prstDash val="solid"/>
                      <a:round/>
                      <a:headEnd len="sm" w="sm" type="none"/>
                      <a:tailEnd len="sm" w="sm" type="none"/>
                    </a:lnR>
                  </a:tcPr>
                </a:tc>
                <a:tc>
                  <a:txBody>
                    <a:bodyPr/>
                    <a:lstStyle/>
                    <a:p>
                      <a:pPr indent="0" lvl="0" marL="0" rtl="0" algn="ctr">
                        <a:spcBef>
                          <a:spcPts val="0"/>
                        </a:spcBef>
                        <a:spcAft>
                          <a:spcPts val="0"/>
                        </a:spcAft>
                        <a:buNone/>
                      </a:pPr>
                      <a:r>
                        <a:t/>
                      </a:r>
                      <a:endParaRPr sz="1200">
                        <a:latin typeface="Courier New"/>
                        <a:ea typeface="Courier New"/>
                        <a:cs typeface="Courier New"/>
                        <a:sym typeface="Courier New"/>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latin typeface="Droid Sans"/>
                        <a:ea typeface="Droid Sans"/>
                        <a:cs typeface="Droid Sans"/>
                        <a:sym typeface="Droid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r>
              <a:tr h="396200">
                <a:tc>
                  <a:txBody>
                    <a:bodyPr/>
                    <a:lstStyle/>
                    <a:p>
                      <a:pPr indent="0" lvl="0" marL="0" rtl="0" algn="ctr">
                        <a:spcBef>
                          <a:spcPts val="0"/>
                        </a:spcBef>
                        <a:spcAft>
                          <a:spcPts val="0"/>
                        </a:spcAft>
                        <a:buNone/>
                      </a:pPr>
                      <a:r>
                        <a:rPr b="1" lang="en" sz="1200">
                          <a:latin typeface="Courier New"/>
                          <a:ea typeface="Courier New"/>
                          <a:cs typeface="Courier New"/>
                          <a:sym typeface="Courier New"/>
                        </a:rPr>
                        <a:t>0x9004</a:t>
                      </a:r>
                      <a:endParaRPr b="1" sz="1200">
                        <a:latin typeface="Courier New"/>
                        <a:ea typeface="Courier New"/>
                        <a:cs typeface="Courier New"/>
                        <a:sym typeface="Courier New"/>
                      </a:endParaRPr>
                    </a:p>
                  </a:txBody>
                  <a:tcPr marT="91425" marB="91425" marR="91425" marL="91425">
                    <a:lnR cap="flat" cmpd="sng" w="9525">
                      <a:solidFill>
                        <a:srgbClr val="000000"/>
                      </a:solidFill>
                      <a:prstDash val="solid"/>
                      <a:round/>
                      <a:headEnd len="sm" w="sm" type="none"/>
                      <a:tailEnd len="sm" w="sm" type="none"/>
                    </a:lnR>
                  </a:tcPr>
                </a:tc>
                <a:tc>
                  <a:txBody>
                    <a:bodyPr/>
                    <a:lstStyle/>
                    <a:p>
                      <a:pPr indent="0" lvl="0" marL="0" rtl="0" algn="ctr">
                        <a:spcBef>
                          <a:spcPts val="0"/>
                        </a:spcBef>
                        <a:spcAft>
                          <a:spcPts val="0"/>
                        </a:spcAft>
                        <a:buNone/>
                      </a:pPr>
                      <a:r>
                        <a:t/>
                      </a:r>
                      <a:endParaRPr sz="1200">
                        <a:latin typeface="Courier New"/>
                        <a:ea typeface="Courier New"/>
                        <a:cs typeface="Courier New"/>
                        <a:sym typeface="Courier New"/>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latin typeface="Droid Sans"/>
                        <a:ea typeface="Droid Sans"/>
                        <a:cs typeface="Droid Sans"/>
                        <a:sym typeface="Droid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r>
              <a:tr h="396200">
                <a:tc>
                  <a:txBody>
                    <a:bodyPr/>
                    <a:lstStyle/>
                    <a:p>
                      <a:pPr indent="0" lvl="0" marL="0" rtl="0" algn="ctr">
                        <a:spcBef>
                          <a:spcPts val="0"/>
                        </a:spcBef>
                        <a:spcAft>
                          <a:spcPts val="0"/>
                        </a:spcAft>
                        <a:buNone/>
                      </a:pPr>
                      <a:r>
                        <a:rPr b="1" lang="en" sz="1200">
                          <a:latin typeface="Courier New"/>
                          <a:ea typeface="Courier New"/>
                          <a:cs typeface="Courier New"/>
                          <a:sym typeface="Courier New"/>
                        </a:rPr>
                        <a:t>0x9005</a:t>
                      </a:r>
                      <a:endParaRPr b="1" sz="1200">
                        <a:latin typeface="Courier New"/>
                        <a:ea typeface="Courier New"/>
                        <a:cs typeface="Courier New"/>
                        <a:sym typeface="Courier New"/>
                      </a:endParaRPr>
                    </a:p>
                  </a:txBody>
                  <a:tcPr marT="91425" marB="91425" marR="91425" marL="91425">
                    <a:lnR cap="flat" cmpd="sng" w="9525">
                      <a:solidFill>
                        <a:srgbClr val="000000"/>
                      </a:solidFill>
                      <a:prstDash val="solid"/>
                      <a:round/>
                      <a:headEnd len="sm" w="sm" type="none"/>
                      <a:tailEnd len="sm" w="sm" type="none"/>
                    </a:lnR>
                  </a:tcPr>
                </a:tc>
                <a:tc>
                  <a:txBody>
                    <a:bodyPr/>
                    <a:lstStyle/>
                    <a:p>
                      <a:pPr indent="0" lvl="0" marL="0" rtl="0" algn="ctr">
                        <a:spcBef>
                          <a:spcPts val="0"/>
                        </a:spcBef>
                        <a:spcAft>
                          <a:spcPts val="0"/>
                        </a:spcAft>
                        <a:buNone/>
                      </a:pPr>
                      <a:r>
                        <a:t/>
                      </a:r>
                      <a:endParaRPr sz="1200">
                        <a:latin typeface="Courier New"/>
                        <a:ea typeface="Courier New"/>
                        <a:cs typeface="Courier New"/>
                        <a:sym typeface="Courier New"/>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latin typeface="Droid Sans"/>
                        <a:ea typeface="Droid Sans"/>
                        <a:cs typeface="Droid Sans"/>
                        <a:sym typeface="Droid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r>
              <a:tr h="396200">
                <a:tc>
                  <a:txBody>
                    <a:bodyPr/>
                    <a:lstStyle/>
                    <a:p>
                      <a:pPr indent="0" lvl="0" marL="0" rtl="0" algn="ctr">
                        <a:spcBef>
                          <a:spcPts val="0"/>
                        </a:spcBef>
                        <a:spcAft>
                          <a:spcPts val="0"/>
                        </a:spcAft>
                        <a:buNone/>
                      </a:pPr>
                      <a:r>
                        <a:rPr b="1" lang="en" sz="1200">
                          <a:latin typeface="Courier New"/>
                          <a:ea typeface="Courier New"/>
                          <a:cs typeface="Courier New"/>
                          <a:sym typeface="Courier New"/>
                        </a:rPr>
                        <a:t>0x9006</a:t>
                      </a:r>
                      <a:endParaRPr b="1" sz="1200">
                        <a:latin typeface="Courier New"/>
                        <a:ea typeface="Courier New"/>
                        <a:cs typeface="Courier New"/>
                        <a:sym typeface="Courier New"/>
                      </a:endParaRPr>
                    </a:p>
                  </a:txBody>
                  <a:tcPr marT="91425" marB="91425" marR="91425" marL="91425">
                    <a:lnR cap="flat" cmpd="sng" w="9525">
                      <a:solidFill>
                        <a:srgbClr val="000000"/>
                      </a:solidFill>
                      <a:prstDash val="solid"/>
                      <a:round/>
                      <a:headEnd len="sm" w="sm" type="none"/>
                      <a:tailEnd len="sm" w="sm" type="none"/>
                    </a:lnR>
                  </a:tcPr>
                </a:tc>
                <a:tc>
                  <a:txBody>
                    <a:bodyPr/>
                    <a:lstStyle/>
                    <a:p>
                      <a:pPr indent="0" lvl="0" marL="0" rtl="0" algn="ctr">
                        <a:spcBef>
                          <a:spcPts val="0"/>
                        </a:spcBef>
                        <a:spcAft>
                          <a:spcPts val="0"/>
                        </a:spcAft>
                        <a:buNone/>
                      </a:pPr>
                      <a:r>
                        <a:t/>
                      </a:r>
                      <a:endParaRPr sz="1200">
                        <a:latin typeface="Courier New"/>
                        <a:ea typeface="Courier New"/>
                        <a:cs typeface="Courier New"/>
                        <a:sym typeface="Courier New"/>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latin typeface="Droid Sans"/>
                        <a:ea typeface="Droid Sans"/>
                        <a:cs typeface="Droid Sans"/>
                        <a:sym typeface="Droid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r>
              <a:tr h="396200">
                <a:tc>
                  <a:txBody>
                    <a:bodyPr/>
                    <a:lstStyle/>
                    <a:p>
                      <a:pPr indent="0" lvl="0" marL="0" rtl="0" algn="ctr">
                        <a:spcBef>
                          <a:spcPts val="0"/>
                        </a:spcBef>
                        <a:spcAft>
                          <a:spcPts val="0"/>
                        </a:spcAft>
                        <a:buNone/>
                      </a:pPr>
                      <a:r>
                        <a:rPr b="1" lang="en" sz="1200">
                          <a:latin typeface="Courier New"/>
                          <a:ea typeface="Courier New"/>
                          <a:cs typeface="Courier New"/>
                          <a:sym typeface="Courier New"/>
                        </a:rPr>
                        <a:t>0x9007</a:t>
                      </a:r>
                      <a:endParaRPr b="1" sz="1200">
                        <a:latin typeface="Courier New"/>
                        <a:ea typeface="Courier New"/>
                        <a:cs typeface="Courier New"/>
                        <a:sym typeface="Courier New"/>
                      </a:endParaRPr>
                    </a:p>
                  </a:txBody>
                  <a:tcPr marT="91425" marB="91425" marR="91425" marL="91425">
                    <a:lnR cap="flat" cmpd="sng" w="9525">
                      <a:solidFill>
                        <a:srgbClr val="000000"/>
                      </a:solidFill>
                      <a:prstDash val="solid"/>
                      <a:round/>
                      <a:headEnd len="sm" w="sm" type="none"/>
                      <a:tailEnd len="sm" w="sm" type="none"/>
                    </a:lnR>
                  </a:tcPr>
                </a:tc>
                <a:tc>
                  <a:txBody>
                    <a:bodyPr/>
                    <a:lstStyle/>
                    <a:p>
                      <a:pPr indent="0" lvl="0" marL="0" rtl="0" algn="ctr">
                        <a:spcBef>
                          <a:spcPts val="0"/>
                        </a:spcBef>
                        <a:spcAft>
                          <a:spcPts val="0"/>
                        </a:spcAft>
                        <a:buNone/>
                      </a:pPr>
                      <a:r>
                        <a:t/>
                      </a:r>
                      <a:endParaRPr sz="1200">
                        <a:latin typeface="Courier New"/>
                        <a:ea typeface="Courier New"/>
                        <a:cs typeface="Courier New"/>
                        <a:sym typeface="Courier New"/>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latin typeface="Droid Sans"/>
                        <a:ea typeface="Droid Sans"/>
                        <a:cs typeface="Droid Sans"/>
                        <a:sym typeface="Droid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r>
              <a:tr h="396200">
                <a:tc>
                  <a:txBody>
                    <a:bodyPr/>
                    <a:lstStyle/>
                    <a:p>
                      <a:pPr indent="0" lvl="0" marL="0" rtl="0" algn="ctr">
                        <a:spcBef>
                          <a:spcPts val="0"/>
                        </a:spcBef>
                        <a:spcAft>
                          <a:spcPts val="0"/>
                        </a:spcAft>
                        <a:buNone/>
                      </a:pPr>
                      <a:r>
                        <a:rPr b="1" lang="en" sz="1200">
                          <a:latin typeface="Courier New"/>
                          <a:ea typeface="Courier New"/>
                          <a:cs typeface="Courier New"/>
                          <a:sym typeface="Courier New"/>
                        </a:rPr>
                        <a:t>0x9008</a:t>
                      </a:r>
                      <a:endParaRPr b="1" sz="1200">
                        <a:latin typeface="Courier New"/>
                        <a:ea typeface="Courier New"/>
                        <a:cs typeface="Courier New"/>
                        <a:sym typeface="Courier New"/>
                      </a:endParaRPr>
                    </a:p>
                  </a:txBody>
                  <a:tcPr marT="91425" marB="91425" marR="91425" marL="91425">
                    <a:lnR cap="flat" cmpd="sng" w="9525">
                      <a:solidFill>
                        <a:srgbClr val="000000"/>
                      </a:solidFill>
                      <a:prstDash val="solid"/>
                      <a:round/>
                      <a:headEnd len="sm" w="sm" type="none"/>
                      <a:tailEnd len="sm" w="sm" type="none"/>
                    </a:lnR>
                  </a:tcPr>
                </a:tc>
                <a:tc>
                  <a:txBody>
                    <a:bodyPr/>
                    <a:lstStyle/>
                    <a:p>
                      <a:pPr indent="0" lvl="0" marL="0" rtl="0" algn="ctr">
                        <a:spcBef>
                          <a:spcPts val="0"/>
                        </a:spcBef>
                        <a:spcAft>
                          <a:spcPts val="0"/>
                        </a:spcAft>
                        <a:buNone/>
                      </a:pPr>
                      <a:r>
                        <a:t/>
                      </a:r>
                      <a:endParaRPr sz="1200">
                        <a:latin typeface="Courier New"/>
                        <a:ea typeface="Courier New"/>
                        <a:cs typeface="Courier New"/>
                        <a:sym typeface="Courier New"/>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latin typeface="Droid Sans"/>
                        <a:ea typeface="Droid Sans"/>
                        <a:cs typeface="Droid Sans"/>
                        <a:sym typeface="Droid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r>
            </a:tbl>
          </a:graphicData>
        </a:graphic>
      </p:graphicFrame>
      <p:graphicFrame>
        <p:nvGraphicFramePr>
          <p:cNvPr id="1417" name="Google Shape;1417;p116"/>
          <p:cNvGraphicFramePr/>
          <p:nvPr/>
        </p:nvGraphicFramePr>
        <p:xfrm>
          <a:off x="585700" y="1821400"/>
          <a:ext cx="3000000" cy="3000000"/>
        </p:xfrm>
        <a:graphic>
          <a:graphicData uri="http://schemas.openxmlformats.org/drawingml/2006/table">
            <a:tbl>
              <a:tblPr>
                <a:noFill/>
                <a:tableStyleId>{1AB29D69-72AA-40C5-8F3D-68731237FED1}</a:tableStyleId>
              </a:tblPr>
              <a:tblGrid>
                <a:gridCol w="486025"/>
                <a:gridCol w="4057375"/>
              </a:tblGrid>
              <a:tr h="3875700">
                <a:tc>
                  <a:txBody>
                    <a:bodyPr/>
                    <a:lstStyle/>
                    <a:p>
                      <a:pPr indent="0" lvl="0" marL="0" rtl="0" algn="l">
                        <a:lnSpc>
                          <a:spcPct val="100000"/>
                        </a:lnSpc>
                        <a:spcBef>
                          <a:spcPts val="0"/>
                        </a:spcBef>
                        <a:spcAft>
                          <a:spcPts val="0"/>
                        </a:spcAft>
                        <a:buNone/>
                      </a:pPr>
                      <a:r>
                        <a:rPr b="1" lang="en">
                          <a:latin typeface="Courier New"/>
                          <a:ea typeface="Courier New"/>
                          <a:cs typeface="Courier New"/>
                          <a:sym typeface="Courier New"/>
                        </a:rPr>
                        <a:t>1</a:t>
                      </a:r>
                      <a:br>
                        <a:rPr b="1" lang="en">
                          <a:latin typeface="Courier New"/>
                          <a:ea typeface="Courier New"/>
                          <a:cs typeface="Courier New"/>
                          <a:sym typeface="Courier New"/>
                        </a:rPr>
                      </a:br>
                      <a:r>
                        <a:rPr b="1" lang="en">
                          <a:latin typeface="Courier New"/>
                          <a:ea typeface="Courier New"/>
                          <a:cs typeface="Courier New"/>
                          <a:sym typeface="Courier New"/>
                        </a:rPr>
                        <a:t>2</a:t>
                      </a:r>
                      <a:endParaRPr b="1">
                        <a:latin typeface="Courier New"/>
                        <a:ea typeface="Courier New"/>
                        <a:cs typeface="Courier New"/>
                        <a:sym typeface="Courier New"/>
                      </a:endParaRPr>
                    </a:p>
                    <a:p>
                      <a:pPr indent="0" lvl="0" marL="0" rtl="0" algn="l">
                        <a:lnSpc>
                          <a:spcPct val="100000"/>
                        </a:lnSpc>
                        <a:spcBef>
                          <a:spcPts val="0"/>
                        </a:spcBef>
                        <a:spcAft>
                          <a:spcPts val="0"/>
                        </a:spcAft>
                        <a:buNone/>
                      </a:pPr>
                      <a:r>
                        <a:rPr b="1" lang="en">
                          <a:latin typeface="Courier New"/>
                          <a:ea typeface="Courier New"/>
                          <a:cs typeface="Courier New"/>
                          <a:sym typeface="Courier New"/>
                        </a:rPr>
                        <a:t>3</a:t>
                      </a:r>
                      <a:endParaRPr b="1">
                        <a:latin typeface="Courier New"/>
                        <a:ea typeface="Courier New"/>
                        <a:cs typeface="Courier New"/>
                        <a:sym typeface="Courier New"/>
                      </a:endParaRPr>
                    </a:p>
                    <a:p>
                      <a:pPr indent="0" lvl="0" marL="0" rtl="0" algn="l">
                        <a:lnSpc>
                          <a:spcPct val="100000"/>
                        </a:lnSpc>
                        <a:spcBef>
                          <a:spcPts val="0"/>
                        </a:spcBef>
                        <a:spcAft>
                          <a:spcPts val="0"/>
                        </a:spcAft>
                        <a:buNone/>
                      </a:pPr>
                      <a:r>
                        <a:rPr b="1" lang="en">
                          <a:latin typeface="Courier New"/>
                          <a:ea typeface="Courier New"/>
                          <a:cs typeface="Courier New"/>
                          <a:sym typeface="Courier New"/>
                        </a:rPr>
                        <a:t>4</a:t>
                      </a:r>
                      <a:endParaRPr b="1">
                        <a:latin typeface="Courier New"/>
                        <a:ea typeface="Courier New"/>
                        <a:cs typeface="Courier New"/>
                        <a:sym typeface="Courier New"/>
                      </a:endParaRPr>
                    </a:p>
                    <a:p>
                      <a:pPr indent="0" lvl="0" marL="0" rtl="0" algn="l">
                        <a:lnSpc>
                          <a:spcPct val="100000"/>
                        </a:lnSpc>
                        <a:spcBef>
                          <a:spcPts val="0"/>
                        </a:spcBef>
                        <a:spcAft>
                          <a:spcPts val="0"/>
                        </a:spcAft>
                        <a:buNone/>
                      </a:pPr>
                      <a:r>
                        <a:rPr b="1" lang="en">
                          <a:latin typeface="Courier New"/>
                          <a:ea typeface="Courier New"/>
                          <a:cs typeface="Courier New"/>
                          <a:sym typeface="Courier New"/>
                        </a:rPr>
                        <a:t>5</a:t>
                      </a:r>
                      <a:endParaRPr b="1">
                        <a:latin typeface="Courier New"/>
                        <a:ea typeface="Courier New"/>
                        <a:cs typeface="Courier New"/>
                        <a:sym typeface="Courier New"/>
                      </a:endParaRPr>
                    </a:p>
                    <a:p>
                      <a:pPr indent="0" lvl="0" marL="0" rtl="0" algn="l">
                        <a:lnSpc>
                          <a:spcPct val="100000"/>
                        </a:lnSpc>
                        <a:spcBef>
                          <a:spcPts val="0"/>
                        </a:spcBef>
                        <a:spcAft>
                          <a:spcPts val="0"/>
                        </a:spcAft>
                        <a:buNone/>
                      </a:pPr>
                      <a:r>
                        <a:rPr b="1" lang="en">
                          <a:latin typeface="Courier New"/>
                          <a:ea typeface="Courier New"/>
                          <a:cs typeface="Courier New"/>
                          <a:sym typeface="Courier New"/>
                        </a:rPr>
                        <a:t>6</a:t>
                      </a:r>
                      <a:endParaRPr b="1">
                        <a:latin typeface="Courier New"/>
                        <a:ea typeface="Courier New"/>
                        <a:cs typeface="Courier New"/>
                        <a:sym typeface="Courier New"/>
                      </a:endParaRPr>
                    </a:p>
                    <a:p>
                      <a:pPr indent="0" lvl="0" marL="0" rtl="0" algn="l">
                        <a:lnSpc>
                          <a:spcPct val="100000"/>
                        </a:lnSpc>
                        <a:spcBef>
                          <a:spcPts val="0"/>
                        </a:spcBef>
                        <a:spcAft>
                          <a:spcPts val="0"/>
                        </a:spcAft>
                        <a:buNone/>
                      </a:pPr>
                      <a:r>
                        <a:rPr b="1" lang="en">
                          <a:latin typeface="Courier New"/>
                          <a:ea typeface="Courier New"/>
                          <a:cs typeface="Courier New"/>
                          <a:sym typeface="Courier New"/>
                        </a:rPr>
                        <a:t>7</a:t>
                      </a:r>
                      <a:endParaRPr b="1">
                        <a:latin typeface="Courier New"/>
                        <a:ea typeface="Courier New"/>
                        <a:cs typeface="Courier New"/>
                        <a:sym typeface="Courier New"/>
                      </a:endParaRPr>
                    </a:p>
                    <a:p>
                      <a:pPr indent="0" lvl="0" marL="0" rtl="0" algn="l">
                        <a:lnSpc>
                          <a:spcPct val="100000"/>
                        </a:lnSpc>
                        <a:spcBef>
                          <a:spcPts val="0"/>
                        </a:spcBef>
                        <a:spcAft>
                          <a:spcPts val="0"/>
                        </a:spcAft>
                        <a:buNone/>
                      </a:pPr>
                      <a:r>
                        <a:rPr b="1" lang="en">
                          <a:latin typeface="Courier New"/>
                          <a:ea typeface="Courier New"/>
                          <a:cs typeface="Courier New"/>
                          <a:sym typeface="Courier New"/>
                        </a:rPr>
                        <a:t>8</a:t>
                      </a:r>
                      <a:endParaRPr b="1">
                        <a:latin typeface="Courier New"/>
                        <a:ea typeface="Courier New"/>
                        <a:cs typeface="Courier New"/>
                        <a:sym typeface="Courier New"/>
                      </a:endParaRPr>
                    </a:p>
                    <a:p>
                      <a:pPr indent="0" lvl="0" marL="0" rtl="0" algn="l">
                        <a:lnSpc>
                          <a:spcPct val="100000"/>
                        </a:lnSpc>
                        <a:spcBef>
                          <a:spcPts val="0"/>
                        </a:spcBef>
                        <a:spcAft>
                          <a:spcPts val="0"/>
                        </a:spcAft>
                        <a:buNone/>
                      </a:pPr>
                      <a:r>
                        <a:rPr b="1" lang="en">
                          <a:latin typeface="Courier New"/>
                          <a:ea typeface="Courier New"/>
                          <a:cs typeface="Courier New"/>
                          <a:sym typeface="Courier New"/>
                        </a:rPr>
                        <a:t>9</a:t>
                      </a:r>
                      <a:endParaRPr b="1">
                        <a:latin typeface="Courier New"/>
                        <a:ea typeface="Courier New"/>
                        <a:cs typeface="Courier New"/>
                        <a:sym typeface="Courier New"/>
                      </a:endParaRPr>
                    </a:p>
                    <a:p>
                      <a:pPr indent="0" lvl="0" marL="0" rtl="0" algn="l">
                        <a:lnSpc>
                          <a:spcPct val="100000"/>
                        </a:lnSpc>
                        <a:spcBef>
                          <a:spcPts val="0"/>
                        </a:spcBef>
                        <a:spcAft>
                          <a:spcPts val="0"/>
                        </a:spcAft>
                        <a:buNone/>
                      </a:pPr>
                      <a:r>
                        <a:rPr b="1" lang="en">
                          <a:latin typeface="Courier New"/>
                          <a:ea typeface="Courier New"/>
                          <a:cs typeface="Courier New"/>
                          <a:sym typeface="Courier New"/>
                        </a:rPr>
                        <a:t>10</a:t>
                      </a:r>
                      <a:endParaRPr b="1">
                        <a:latin typeface="Courier New"/>
                        <a:ea typeface="Courier New"/>
                        <a:cs typeface="Courier New"/>
                        <a:sym typeface="Courier New"/>
                      </a:endParaRPr>
                    </a:p>
                    <a:p>
                      <a:pPr indent="0" lvl="0" marL="0" rtl="0" algn="l">
                        <a:lnSpc>
                          <a:spcPct val="100000"/>
                        </a:lnSpc>
                        <a:spcBef>
                          <a:spcPts val="0"/>
                        </a:spcBef>
                        <a:spcAft>
                          <a:spcPts val="0"/>
                        </a:spcAft>
                        <a:buNone/>
                      </a:pPr>
                      <a:r>
                        <a:rPr b="1" lang="en">
                          <a:latin typeface="Courier New"/>
                          <a:ea typeface="Courier New"/>
                          <a:cs typeface="Courier New"/>
                          <a:sym typeface="Courier New"/>
                        </a:rPr>
                        <a:t>11</a:t>
                      </a:r>
                      <a:endParaRPr b="1">
                        <a:latin typeface="Courier New"/>
                        <a:ea typeface="Courier New"/>
                        <a:cs typeface="Courier New"/>
                        <a:sym typeface="Courier New"/>
                      </a:endParaRPr>
                    </a:p>
                    <a:p>
                      <a:pPr indent="0" lvl="0" marL="0" rtl="0" algn="l">
                        <a:lnSpc>
                          <a:spcPct val="100000"/>
                        </a:lnSpc>
                        <a:spcBef>
                          <a:spcPts val="0"/>
                        </a:spcBef>
                        <a:spcAft>
                          <a:spcPts val="0"/>
                        </a:spcAft>
                        <a:buNone/>
                      </a:pPr>
                      <a:r>
                        <a:rPr b="1" lang="en">
                          <a:latin typeface="Courier New"/>
                          <a:ea typeface="Courier New"/>
                          <a:cs typeface="Courier New"/>
                          <a:sym typeface="Courier New"/>
                        </a:rPr>
                        <a:t>12</a:t>
                      </a:r>
                      <a:endParaRPr b="1">
                        <a:latin typeface="Courier New"/>
                        <a:ea typeface="Courier New"/>
                        <a:cs typeface="Courier New"/>
                        <a:sym typeface="Courier New"/>
                      </a:endParaRPr>
                    </a:p>
                    <a:p>
                      <a:pPr indent="0" lvl="0" marL="0" rtl="0" algn="l">
                        <a:lnSpc>
                          <a:spcPct val="100000"/>
                        </a:lnSpc>
                        <a:spcBef>
                          <a:spcPts val="0"/>
                        </a:spcBef>
                        <a:spcAft>
                          <a:spcPts val="0"/>
                        </a:spcAft>
                        <a:buNone/>
                      </a:pPr>
                      <a:r>
                        <a:rPr b="1" lang="en">
                          <a:latin typeface="Courier New"/>
                          <a:ea typeface="Courier New"/>
                          <a:cs typeface="Courier New"/>
                          <a:sym typeface="Courier New"/>
                        </a:rPr>
                        <a:t>13</a:t>
                      </a:r>
                      <a:endParaRPr b="1">
                        <a:latin typeface="Courier New"/>
                        <a:ea typeface="Courier New"/>
                        <a:cs typeface="Courier New"/>
                        <a:sym typeface="Courier New"/>
                      </a:endParaRPr>
                    </a:p>
                    <a:p>
                      <a:pPr indent="0" lvl="0" marL="0" rtl="0" algn="l">
                        <a:lnSpc>
                          <a:spcPct val="100000"/>
                        </a:lnSpc>
                        <a:spcBef>
                          <a:spcPts val="0"/>
                        </a:spcBef>
                        <a:spcAft>
                          <a:spcPts val="0"/>
                        </a:spcAft>
                        <a:buNone/>
                      </a:pPr>
                      <a:r>
                        <a:rPr b="1" lang="en">
                          <a:latin typeface="Courier New"/>
                          <a:ea typeface="Courier New"/>
                          <a:cs typeface="Courier New"/>
                          <a:sym typeface="Courier New"/>
                        </a:rPr>
                        <a:t>14</a:t>
                      </a:r>
                      <a:endParaRPr b="1">
                        <a:latin typeface="Courier New"/>
                        <a:ea typeface="Courier New"/>
                        <a:cs typeface="Courier New"/>
                        <a:sym typeface="Courier New"/>
                      </a:endParaRPr>
                    </a:p>
                  </a:txBody>
                  <a:tcPr marT="91425" marB="91425" marR="91425" marL="91425">
                    <a:lnR cap="flat" cmpd="sng" w="9525">
                      <a:solidFill>
                        <a:srgbClr val="D9EAD3"/>
                      </a:solidFill>
                      <a:prstDash val="solid"/>
                      <a:round/>
                      <a:headEnd len="sm" w="sm" type="none"/>
                      <a:tailEnd len="sm" w="sm" type="none"/>
                    </a:lnR>
                    <a:solidFill>
                      <a:srgbClr val="D9EAD3"/>
                    </a:solidFill>
                  </a:tcPr>
                </a:tc>
                <a:tc>
                  <a:txBody>
                    <a:bodyPr/>
                    <a:lstStyle/>
                    <a:p>
                      <a:pPr indent="0" lvl="0" marL="0" rtl="0" algn="l">
                        <a:lnSpc>
                          <a:spcPct val="100000"/>
                        </a:lnSpc>
                        <a:spcBef>
                          <a:spcPts val="0"/>
                        </a:spcBef>
                        <a:spcAft>
                          <a:spcPts val="0"/>
                        </a:spcAft>
                        <a:buNone/>
                      </a:pPr>
                      <a:r>
                        <a:rPr lang="en">
                          <a:solidFill>
                            <a:schemeClr val="dk1"/>
                          </a:solidFill>
                          <a:latin typeface="Courier New"/>
                          <a:ea typeface="Courier New"/>
                          <a:cs typeface="Courier New"/>
                          <a:sym typeface="Courier New"/>
                        </a:rPr>
                        <a:t>int main (int argc, char *argv[])</a:t>
                      </a:r>
                      <a:endParaRPr>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a:solidFill>
                            <a:schemeClr val="dk1"/>
                          </a:solidFill>
                          <a:latin typeface="Courier New"/>
                          <a:ea typeface="Courier New"/>
                          <a:cs typeface="Courier New"/>
                          <a:sym typeface="Courier New"/>
                        </a:rPr>
                        <a:t>{</a:t>
                      </a:r>
                      <a:endParaRPr>
                        <a:solidFill>
                          <a:schemeClr val="dk1"/>
                        </a:solidFill>
                        <a:latin typeface="Courier New"/>
                        <a:ea typeface="Courier New"/>
                        <a:cs typeface="Courier New"/>
                        <a:sym typeface="Courier New"/>
                      </a:endParaRPr>
                    </a:p>
                    <a:p>
                      <a:pPr indent="0" lvl="0" marL="0" rtl="0" algn="just">
                        <a:lnSpc>
                          <a:spcPct val="100000"/>
                        </a:lnSpc>
                        <a:spcBef>
                          <a:spcPts val="0"/>
                        </a:spcBef>
                        <a:spcAft>
                          <a:spcPts val="0"/>
                        </a:spcAft>
                        <a:buNone/>
                      </a:pPr>
                      <a:r>
                        <a:rPr lang="en">
                          <a:solidFill>
                            <a:srgbClr val="808000"/>
                          </a:solidFill>
                          <a:latin typeface="Courier New"/>
                          <a:ea typeface="Courier New"/>
                          <a:cs typeface="Courier New"/>
                          <a:sym typeface="Courier New"/>
                        </a:rPr>
                        <a:t>  int</a:t>
                      </a:r>
                      <a:r>
                        <a:rPr lang="en">
                          <a:solidFill>
                            <a:srgbClr val="C0C0C0"/>
                          </a:solidFill>
                          <a:latin typeface="Courier New"/>
                          <a:ea typeface="Courier New"/>
                          <a:cs typeface="Courier New"/>
                          <a:sym typeface="Courier New"/>
                        </a:rPr>
                        <a:t> </a:t>
                      </a:r>
                      <a:r>
                        <a:rPr lang="en">
                          <a:solidFill>
                            <a:schemeClr val="dk1"/>
                          </a:solidFill>
                          <a:latin typeface="Courier New"/>
                          <a:ea typeface="Courier New"/>
                          <a:cs typeface="Courier New"/>
                          <a:sym typeface="Courier New"/>
                        </a:rPr>
                        <a:t>data</a:t>
                      </a:r>
                      <a:r>
                        <a:rPr lang="en">
                          <a:solidFill>
                            <a:srgbClr val="C0C0C0"/>
                          </a:solidFill>
                          <a:latin typeface="Courier New"/>
                          <a:ea typeface="Courier New"/>
                          <a:cs typeface="Courier New"/>
                          <a:sym typeface="Courier New"/>
                        </a:rPr>
                        <a:t> </a:t>
                      </a:r>
                      <a:r>
                        <a:rPr lang="en">
                          <a:solidFill>
                            <a:schemeClr val="dk1"/>
                          </a:solidFill>
                          <a:latin typeface="Courier New"/>
                          <a:ea typeface="Courier New"/>
                          <a:cs typeface="Courier New"/>
                          <a:sym typeface="Courier New"/>
                        </a:rPr>
                        <a:t>=</a:t>
                      </a:r>
                      <a:r>
                        <a:rPr lang="en">
                          <a:solidFill>
                            <a:srgbClr val="C0C0C0"/>
                          </a:solidFill>
                          <a:latin typeface="Courier New"/>
                          <a:ea typeface="Courier New"/>
                          <a:cs typeface="Courier New"/>
                          <a:sym typeface="Courier New"/>
                        </a:rPr>
                        <a:t> </a:t>
                      </a:r>
                      <a:r>
                        <a:rPr lang="en">
                          <a:solidFill>
                            <a:srgbClr val="000080"/>
                          </a:solidFill>
                          <a:latin typeface="Courier New"/>
                          <a:ea typeface="Courier New"/>
                          <a:cs typeface="Courier New"/>
                          <a:sym typeface="Courier New"/>
                        </a:rPr>
                        <a:t>5</a:t>
                      </a:r>
                      <a:r>
                        <a:rPr lang="en">
                          <a:solidFill>
                            <a:schemeClr val="dk1"/>
                          </a:solidFill>
                          <a:latin typeface="Courier New"/>
                          <a:ea typeface="Courier New"/>
                          <a:cs typeface="Courier New"/>
                          <a:sym typeface="Courier New"/>
                        </a:rPr>
                        <a:t>;</a:t>
                      </a:r>
                      <a:br>
                        <a:rPr lang="en">
                          <a:solidFill>
                            <a:schemeClr val="dk1"/>
                          </a:solidFill>
                          <a:latin typeface="Courier New"/>
                          <a:ea typeface="Courier New"/>
                          <a:cs typeface="Courier New"/>
                          <a:sym typeface="Courier New"/>
                        </a:rPr>
                      </a:br>
                      <a:r>
                        <a:rPr lang="en">
                          <a:solidFill>
                            <a:srgbClr val="C0C0C0"/>
                          </a:solidFill>
                          <a:latin typeface="Courier New"/>
                          <a:ea typeface="Courier New"/>
                          <a:cs typeface="Courier New"/>
                          <a:sym typeface="Courier New"/>
                        </a:rPr>
                        <a:t>  </a:t>
                      </a:r>
                      <a:r>
                        <a:rPr lang="en">
                          <a:solidFill>
                            <a:srgbClr val="808000"/>
                          </a:solidFill>
                          <a:latin typeface="Courier New"/>
                          <a:ea typeface="Courier New"/>
                          <a:cs typeface="Courier New"/>
                          <a:sym typeface="Courier New"/>
                        </a:rPr>
                        <a:t>int</a:t>
                      </a:r>
                      <a:r>
                        <a:rPr lang="en">
                          <a:solidFill>
                            <a:srgbClr val="C0C0C0"/>
                          </a:solidFill>
                          <a:latin typeface="Courier New"/>
                          <a:ea typeface="Courier New"/>
                          <a:cs typeface="Courier New"/>
                          <a:sym typeface="Courier New"/>
                        </a:rPr>
                        <a:t> </a:t>
                      </a:r>
                      <a:r>
                        <a:rPr lang="en">
                          <a:solidFill>
                            <a:schemeClr val="dk1"/>
                          </a:solidFill>
                          <a:latin typeface="Courier New"/>
                          <a:ea typeface="Courier New"/>
                          <a:cs typeface="Courier New"/>
                          <a:sym typeface="Courier New"/>
                        </a:rPr>
                        <a:t>*pointer</a:t>
                      </a:r>
                      <a:r>
                        <a:rPr lang="en">
                          <a:solidFill>
                            <a:srgbClr val="C0C0C0"/>
                          </a:solidFill>
                          <a:latin typeface="Courier New"/>
                          <a:ea typeface="Courier New"/>
                          <a:cs typeface="Courier New"/>
                          <a:sym typeface="Courier New"/>
                        </a:rPr>
                        <a:t> </a:t>
                      </a:r>
                      <a:r>
                        <a:rPr lang="en">
                          <a:solidFill>
                            <a:schemeClr val="dk1"/>
                          </a:solidFill>
                          <a:latin typeface="Courier New"/>
                          <a:ea typeface="Courier New"/>
                          <a:cs typeface="Courier New"/>
                          <a:sym typeface="Courier New"/>
                        </a:rPr>
                        <a:t>=</a:t>
                      </a:r>
                      <a:r>
                        <a:rPr lang="en">
                          <a:solidFill>
                            <a:srgbClr val="C0C0C0"/>
                          </a:solidFill>
                          <a:latin typeface="Courier New"/>
                          <a:ea typeface="Courier New"/>
                          <a:cs typeface="Courier New"/>
                          <a:sym typeface="Courier New"/>
                        </a:rPr>
                        <a:t> </a:t>
                      </a:r>
                      <a:r>
                        <a:rPr lang="en">
                          <a:solidFill>
                            <a:schemeClr val="dk1"/>
                          </a:solidFill>
                          <a:latin typeface="Courier New"/>
                          <a:ea typeface="Courier New"/>
                          <a:cs typeface="Courier New"/>
                          <a:sym typeface="Courier New"/>
                        </a:rPr>
                        <a:t>&amp;data;</a:t>
                      </a:r>
                      <a:br>
                        <a:rPr lang="en">
                          <a:solidFill>
                            <a:schemeClr val="dk1"/>
                          </a:solidFill>
                          <a:latin typeface="Courier New"/>
                          <a:ea typeface="Courier New"/>
                          <a:cs typeface="Courier New"/>
                          <a:sym typeface="Courier New"/>
                        </a:rPr>
                      </a:br>
                      <a:r>
                        <a:rPr lang="en">
                          <a:solidFill>
                            <a:srgbClr val="C0C0C0"/>
                          </a:solidFill>
                          <a:latin typeface="Courier New"/>
                          <a:ea typeface="Courier New"/>
                          <a:cs typeface="Courier New"/>
                          <a:sym typeface="Courier New"/>
                        </a:rPr>
                        <a:t>  </a:t>
                      </a:r>
                      <a:r>
                        <a:rPr lang="en">
                          <a:solidFill>
                            <a:srgbClr val="808000"/>
                          </a:solidFill>
                          <a:latin typeface="Courier New"/>
                          <a:ea typeface="Courier New"/>
                          <a:cs typeface="Courier New"/>
                          <a:sym typeface="Courier New"/>
                        </a:rPr>
                        <a:t>int</a:t>
                      </a:r>
                      <a:r>
                        <a:rPr lang="en">
                          <a:solidFill>
                            <a:srgbClr val="C0C0C0"/>
                          </a:solidFill>
                          <a:latin typeface="Courier New"/>
                          <a:ea typeface="Courier New"/>
                          <a:cs typeface="Courier New"/>
                          <a:sym typeface="Courier New"/>
                        </a:rPr>
                        <a:t> </a:t>
                      </a:r>
                      <a:r>
                        <a:rPr lang="en">
                          <a:solidFill>
                            <a:schemeClr val="dk1"/>
                          </a:solidFill>
                          <a:latin typeface="Courier New"/>
                          <a:ea typeface="Courier New"/>
                          <a:cs typeface="Courier New"/>
                          <a:sym typeface="Courier New"/>
                        </a:rPr>
                        <a:t>*pointer2</a:t>
                      </a:r>
                      <a:r>
                        <a:rPr lang="en">
                          <a:solidFill>
                            <a:srgbClr val="C0C0C0"/>
                          </a:solidFill>
                          <a:latin typeface="Courier New"/>
                          <a:ea typeface="Courier New"/>
                          <a:cs typeface="Courier New"/>
                          <a:sym typeface="Courier New"/>
                        </a:rPr>
                        <a:t> </a:t>
                      </a:r>
                      <a:r>
                        <a:rPr lang="en">
                          <a:solidFill>
                            <a:schemeClr val="dk1"/>
                          </a:solidFill>
                          <a:latin typeface="Courier New"/>
                          <a:ea typeface="Courier New"/>
                          <a:cs typeface="Courier New"/>
                          <a:sym typeface="Courier New"/>
                        </a:rPr>
                        <a:t>=</a:t>
                      </a:r>
                      <a:r>
                        <a:rPr lang="en">
                          <a:solidFill>
                            <a:srgbClr val="C0C0C0"/>
                          </a:solidFill>
                          <a:latin typeface="Courier New"/>
                          <a:ea typeface="Courier New"/>
                          <a:cs typeface="Courier New"/>
                          <a:sym typeface="Courier New"/>
                        </a:rPr>
                        <a:t> </a:t>
                      </a:r>
                      <a:r>
                        <a:rPr lang="en">
                          <a:solidFill>
                            <a:schemeClr val="dk1"/>
                          </a:solidFill>
                          <a:latin typeface="Courier New"/>
                          <a:ea typeface="Courier New"/>
                          <a:cs typeface="Courier New"/>
                          <a:sym typeface="Courier New"/>
                        </a:rPr>
                        <a:t>pointer;</a:t>
                      </a:r>
                      <a:br>
                        <a:rPr lang="en">
                          <a:solidFill>
                            <a:schemeClr val="dk1"/>
                          </a:solidFill>
                          <a:latin typeface="Courier New"/>
                          <a:ea typeface="Courier New"/>
                          <a:cs typeface="Courier New"/>
                          <a:sym typeface="Courier New"/>
                        </a:rPr>
                      </a:br>
                      <a:r>
                        <a:rPr lang="en">
                          <a:solidFill>
                            <a:srgbClr val="C0C0C0"/>
                          </a:solidFill>
                          <a:latin typeface="Courier New"/>
                          <a:ea typeface="Courier New"/>
                          <a:cs typeface="Courier New"/>
                          <a:sym typeface="Courier New"/>
                        </a:rPr>
                        <a:t>  </a:t>
                      </a:r>
                      <a:r>
                        <a:rPr lang="en">
                          <a:solidFill>
                            <a:srgbClr val="808000"/>
                          </a:solidFill>
                          <a:latin typeface="Courier New"/>
                          <a:ea typeface="Courier New"/>
                          <a:cs typeface="Courier New"/>
                          <a:sym typeface="Courier New"/>
                        </a:rPr>
                        <a:t>int</a:t>
                      </a:r>
                      <a:r>
                        <a:rPr lang="en">
                          <a:solidFill>
                            <a:srgbClr val="C0C0C0"/>
                          </a:solidFill>
                          <a:latin typeface="Courier New"/>
                          <a:ea typeface="Courier New"/>
                          <a:cs typeface="Courier New"/>
                          <a:sym typeface="Courier New"/>
                        </a:rPr>
                        <a:t> </a:t>
                      </a:r>
                      <a:r>
                        <a:rPr lang="en">
                          <a:solidFill>
                            <a:schemeClr val="dk1"/>
                          </a:solidFill>
                          <a:latin typeface="Courier New"/>
                          <a:ea typeface="Courier New"/>
                          <a:cs typeface="Courier New"/>
                          <a:sym typeface="Courier New"/>
                        </a:rPr>
                        <a:t>data2</a:t>
                      </a:r>
                      <a:r>
                        <a:rPr lang="en">
                          <a:solidFill>
                            <a:srgbClr val="C0C0C0"/>
                          </a:solidFill>
                          <a:latin typeface="Courier New"/>
                          <a:ea typeface="Courier New"/>
                          <a:cs typeface="Courier New"/>
                          <a:sym typeface="Courier New"/>
                        </a:rPr>
                        <a:t> </a:t>
                      </a:r>
                      <a:r>
                        <a:rPr lang="en">
                          <a:solidFill>
                            <a:schemeClr val="dk1"/>
                          </a:solidFill>
                          <a:latin typeface="Courier New"/>
                          <a:ea typeface="Courier New"/>
                          <a:cs typeface="Courier New"/>
                          <a:sym typeface="Courier New"/>
                        </a:rPr>
                        <a:t>=</a:t>
                      </a:r>
                      <a:r>
                        <a:rPr lang="en">
                          <a:solidFill>
                            <a:srgbClr val="C0C0C0"/>
                          </a:solidFill>
                          <a:latin typeface="Courier New"/>
                          <a:ea typeface="Courier New"/>
                          <a:cs typeface="Courier New"/>
                          <a:sym typeface="Courier New"/>
                        </a:rPr>
                        <a:t> </a:t>
                      </a:r>
                      <a:r>
                        <a:rPr lang="en">
                          <a:solidFill>
                            <a:schemeClr val="dk1"/>
                          </a:solidFill>
                          <a:latin typeface="Courier New"/>
                          <a:ea typeface="Courier New"/>
                          <a:cs typeface="Courier New"/>
                          <a:sym typeface="Courier New"/>
                        </a:rPr>
                        <a:t>data;</a:t>
                      </a:r>
                      <a:br>
                        <a:rPr lang="en">
                          <a:solidFill>
                            <a:schemeClr val="dk1"/>
                          </a:solidFill>
                          <a:latin typeface="Courier New"/>
                          <a:ea typeface="Courier New"/>
                          <a:cs typeface="Courier New"/>
                          <a:sym typeface="Courier New"/>
                        </a:rPr>
                      </a:br>
                      <a:r>
                        <a:rPr lang="en">
                          <a:solidFill>
                            <a:srgbClr val="C0C0C0"/>
                          </a:solidFill>
                          <a:latin typeface="Courier New"/>
                          <a:ea typeface="Courier New"/>
                          <a:cs typeface="Courier New"/>
                          <a:sym typeface="Courier New"/>
                        </a:rPr>
                        <a:t>  </a:t>
                      </a:r>
                      <a:r>
                        <a:rPr lang="en">
                          <a:solidFill>
                            <a:srgbClr val="808000"/>
                          </a:solidFill>
                          <a:latin typeface="Courier New"/>
                          <a:ea typeface="Courier New"/>
                          <a:cs typeface="Courier New"/>
                          <a:sym typeface="Courier New"/>
                        </a:rPr>
                        <a:t>int</a:t>
                      </a:r>
                      <a:r>
                        <a:rPr lang="en">
                          <a:solidFill>
                            <a:srgbClr val="C0C0C0"/>
                          </a:solidFill>
                          <a:latin typeface="Courier New"/>
                          <a:ea typeface="Courier New"/>
                          <a:cs typeface="Courier New"/>
                          <a:sym typeface="Courier New"/>
                        </a:rPr>
                        <a:t> </a:t>
                      </a:r>
                      <a:r>
                        <a:rPr lang="en">
                          <a:solidFill>
                            <a:schemeClr val="dk1"/>
                          </a:solidFill>
                          <a:latin typeface="Courier New"/>
                          <a:ea typeface="Courier New"/>
                          <a:cs typeface="Courier New"/>
                          <a:sym typeface="Courier New"/>
                        </a:rPr>
                        <a:t>data3</a:t>
                      </a:r>
                      <a:r>
                        <a:rPr lang="en">
                          <a:solidFill>
                            <a:srgbClr val="C0C0C0"/>
                          </a:solidFill>
                          <a:latin typeface="Courier New"/>
                          <a:ea typeface="Courier New"/>
                          <a:cs typeface="Courier New"/>
                          <a:sym typeface="Courier New"/>
                        </a:rPr>
                        <a:t> </a:t>
                      </a:r>
                      <a:r>
                        <a:rPr lang="en">
                          <a:solidFill>
                            <a:schemeClr val="dk1"/>
                          </a:solidFill>
                          <a:latin typeface="Courier New"/>
                          <a:ea typeface="Courier New"/>
                          <a:cs typeface="Courier New"/>
                          <a:sym typeface="Courier New"/>
                        </a:rPr>
                        <a:t>=</a:t>
                      </a:r>
                      <a:r>
                        <a:rPr lang="en">
                          <a:solidFill>
                            <a:srgbClr val="C0C0C0"/>
                          </a:solidFill>
                          <a:latin typeface="Courier New"/>
                          <a:ea typeface="Courier New"/>
                          <a:cs typeface="Courier New"/>
                          <a:sym typeface="Courier New"/>
                        </a:rPr>
                        <a:t> </a:t>
                      </a:r>
                      <a:r>
                        <a:rPr lang="en">
                          <a:solidFill>
                            <a:schemeClr val="dk1"/>
                          </a:solidFill>
                          <a:latin typeface="Courier New"/>
                          <a:ea typeface="Courier New"/>
                          <a:cs typeface="Courier New"/>
                          <a:sym typeface="Courier New"/>
                        </a:rPr>
                        <a:t>*pointer2;</a:t>
                      </a:r>
                      <a:endParaRPr>
                        <a:solidFill>
                          <a:schemeClr val="dk1"/>
                        </a:solidFill>
                        <a:latin typeface="Courier New"/>
                        <a:ea typeface="Courier New"/>
                        <a:cs typeface="Courier New"/>
                        <a:sym typeface="Courier New"/>
                      </a:endParaRPr>
                    </a:p>
                    <a:p>
                      <a:pPr indent="0" lvl="0" marL="0" rtl="0" algn="just">
                        <a:lnSpc>
                          <a:spcPct val="100000"/>
                        </a:lnSpc>
                        <a:spcBef>
                          <a:spcPts val="0"/>
                        </a:spcBef>
                        <a:spcAft>
                          <a:spcPts val="0"/>
                        </a:spcAft>
                        <a:buNone/>
                      </a:pPr>
                      <a:r>
                        <a:rPr lang="en">
                          <a:solidFill>
                            <a:srgbClr val="808000"/>
                          </a:solidFill>
                          <a:latin typeface="Courier New"/>
                          <a:ea typeface="Courier New"/>
                          <a:cs typeface="Courier New"/>
                          <a:sym typeface="Courier New"/>
                        </a:rPr>
                        <a:t>  int</a:t>
                      </a:r>
                      <a:r>
                        <a:rPr lang="en">
                          <a:solidFill>
                            <a:srgbClr val="C0C0C0"/>
                          </a:solidFill>
                          <a:latin typeface="Courier New"/>
                          <a:ea typeface="Courier New"/>
                          <a:cs typeface="Courier New"/>
                          <a:sym typeface="Courier New"/>
                        </a:rPr>
                        <a:t> </a:t>
                      </a:r>
                      <a:r>
                        <a:rPr lang="en">
                          <a:solidFill>
                            <a:schemeClr val="dk1"/>
                          </a:solidFill>
                          <a:latin typeface="Courier New"/>
                          <a:ea typeface="Courier New"/>
                          <a:cs typeface="Courier New"/>
                          <a:sym typeface="Courier New"/>
                        </a:rPr>
                        <a:t>**pointerPointer</a:t>
                      </a:r>
                      <a:r>
                        <a:rPr lang="en">
                          <a:solidFill>
                            <a:srgbClr val="C0C0C0"/>
                          </a:solidFill>
                          <a:latin typeface="Courier New"/>
                          <a:ea typeface="Courier New"/>
                          <a:cs typeface="Courier New"/>
                          <a:sym typeface="Courier New"/>
                        </a:rPr>
                        <a:t> </a:t>
                      </a:r>
                      <a:r>
                        <a:rPr lang="en">
                          <a:solidFill>
                            <a:schemeClr val="dk1"/>
                          </a:solidFill>
                          <a:latin typeface="Courier New"/>
                          <a:ea typeface="Courier New"/>
                          <a:cs typeface="Courier New"/>
                          <a:sym typeface="Courier New"/>
                        </a:rPr>
                        <a:t>=</a:t>
                      </a:r>
                      <a:r>
                        <a:rPr lang="en">
                          <a:solidFill>
                            <a:srgbClr val="C0C0C0"/>
                          </a:solidFill>
                          <a:latin typeface="Courier New"/>
                          <a:ea typeface="Courier New"/>
                          <a:cs typeface="Courier New"/>
                          <a:sym typeface="Courier New"/>
                        </a:rPr>
                        <a:t> </a:t>
                      </a:r>
                      <a:r>
                        <a:rPr lang="en">
                          <a:solidFill>
                            <a:schemeClr val="dk1"/>
                          </a:solidFill>
                          <a:latin typeface="Courier New"/>
                          <a:ea typeface="Courier New"/>
                          <a:cs typeface="Courier New"/>
                          <a:sym typeface="Courier New"/>
                        </a:rPr>
                        <a:t>&amp;pointer;  </a:t>
                      </a:r>
                      <a:endParaRPr>
                        <a:solidFill>
                          <a:schemeClr val="dk1"/>
                        </a:solidFill>
                        <a:latin typeface="Courier New"/>
                        <a:ea typeface="Courier New"/>
                        <a:cs typeface="Courier New"/>
                        <a:sym typeface="Courier New"/>
                      </a:endParaRPr>
                    </a:p>
                    <a:p>
                      <a:pPr indent="0" lvl="0" marL="0" rtl="0" algn="just">
                        <a:lnSpc>
                          <a:spcPct val="100000"/>
                        </a:lnSpc>
                        <a:spcBef>
                          <a:spcPts val="0"/>
                        </a:spcBef>
                        <a:spcAft>
                          <a:spcPts val="0"/>
                        </a:spcAft>
                        <a:buNone/>
                      </a:pPr>
                      <a:r>
                        <a:rPr lang="en">
                          <a:solidFill>
                            <a:schemeClr val="dk1"/>
                          </a:solidFill>
                          <a:latin typeface="Courier New"/>
                          <a:ea typeface="Courier New"/>
                          <a:cs typeface="Courier New"/>
                          <a:sym typeface="Courier New"/>
                        </a:rPr>
                        <a:t>  data = 8;</a:t>
                      </a:r>
                      <a:endParaRPr>
                        <a:solidFill>
                          <a:schemeClr val="dk1"/>
                        </a:solidFill>
                        <a:latin typeface="Courier New"/>
                        <a:ea typeface="Courier New"/>
                        <a:cs typeface="Courier New"/>
                        <a:sym typeface="Courier New"/>
                      </a:endParaRPr>
                    </a:p>
                    <a:p>
                      <a:pPr indent="0" lvl="0" marL="0" rtl="0" algn="just">
                        <a:lnSpc>
                          <a:spcPct val="100000"/>
                        </a:lnSpc>
                        <a:spcBef>
                          <a:spcPts val="0"/>
                        </a:spcBef>
                        <a:spcAft>
                          <a:spcPts val="0"/>
                        </a:spcAft>
                        <a:buNone/>
                      </a:pPr>
                      <a:r>
                        <a:t/>
                      </a:r>
                      <a:endParaRPr>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a:solidFill>
                            <a:schemeClr val="dk1"/>
                          </a:solidFill>
                          <a:latin typeface="Courier New"/>
                          <a:ea typeface="Courier New"/>
                          <a:cs typeface="Courier New"/>
                          <a:sym typeface="Courier New"/>
                        </a:rPr>
                        <a:t>  return 0;</a:t>
                      </a:r>
                      <a:br>
                        <a:rPr lang="en">
                          <a:solidFill>
                            <a:schemeClr val="dk1"/>
                          </a:solidFill>
                          <a:latin typeface="Courier New"/>
                          <a:ea typeface="Courier New"/>
                          <a:cs typeface="Courier New"/>
                          <a:sym typeface="Courier New"/>
                        </a:rPr>
                      </a:br>
                      <a:r>
                        <a:rPr lang="en">
                          <a:solidFill>
                            <a:schemeClr val="dk1"/>
                          </a:solidFill>
                          <a:latin typeface="Courier New"/>
                          <a:ea typeface="Courier New"/>
                          <a:cs typeface="Courier New"/>
                          <a:sym typeface="Courier New"/>
                        </a:rPr>
                        <a:t>}</a:t>
                      </a:r>
                      <a:endParaRPr>
                        <a:latin typeface="Courier New"/>
                        <a:ea typeface="Courier New"/>
                        <a:cs typeface="Courier New"/>
                        <a:sym typeface="Courier New"/>
                      </a:endParaRPr>
                    </a:p>
                  </a:txBody>
                  <a:tcPr marT="91425" marB="91425" marR="91425" marL="91425">
                    <a:lnL cap="flat" cmpd="sng" w="9525">
                      <a:solidFill>
                        <a:srgbClr val="D9EAD3"/>
                      </a:solidFill>
                      <a:prstDash val="solid"/>
                      <a:round/>
                      <a:headEnd len="sm" w="sm" type="none"/>
                      <a:tailEnd len="sm" w="sm" type="none"/>
                    </a:lnL>
                    <a:solidFill>
                      <a:srgbClr val="D9EAD3"/>
                    </a:solidFill>
                  </a:tcPr>
                </a:tc>
              </a:tr>
            </a:tbl>
          </a:graphicData>
        </a:graphic>
      </p:graphicFrame>
      <p:sp>
        <p:nvSpPr>
          <p:cNvPr id="1418" name="Google Shape;1418;p116"/>
          <p:cNvSpPr/>
          <p:nvPr/>
        </p:nvSpPr>
        <p:spPr>
          <a:xfrm>
            <a:off x="93825" y="2557250"/>
            <a:ext cx="716400" cy="238800"/>
          </a:xfrm>
          <a:prstGeom prst="rightArrow">
            <a:avLst>
              <a:gd fmla="val 50000" name="adj1"/>
              <a:gd fmla="val 50000" name="adj2"/>
            </a:avLst>
          </a:prstGeom>
          <a:solidFill>
            <a:srgbClr val="FFFF00"/>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8"/>
          <p:cNvSpPr txBox="1"/>
          <p:nvPr>
            <p:ph type="title"/>
          </p:nvPr>
        </p:nvSpPr>
        <p:spPr>
          <a:xfrm>
            <a:off x="457200" y="274647"/>
            <a:ext cx="8229600" cy="849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1C4587"/>
                </a:solidFill>
              </a:rPr>
              <a:t>Memory Management Schemes</a:t>
            </a:r>
            <a:endParaRPr>
              <a:solidFill>
                <a:srgbClr val="1C4587"/>
              </a:solidFill>
              <a:latin typeface="Droid Sans"/>
              <a:ea typeface="Droid Sans"/>
              <a:cs typeface="Droid Sans"/>
              <a:sym typeface="Droid Sans"/>
            </a:endParaRPr>
          </a:p>
        </p:txBody>
      </p:sp>
      <p:grpSp>
        <p:nvGrpSpPr>
          <p:cNvPr id="121" name="Google Shape;121;p18"/>
          <p:cNvGrpSpPr/>
          <p:nvPr/>
        </p:nvGrpSpPr>
        <p:grpSpPr>
          <a:xfrm>
            <a:off x="1830625" y="2487425"/>
            <a:ext cx="1798700" cy="3286425"/>
            <a:chOff x="1262625" y="2049625"/>
            <a:chExt cx="1798700" cy="3286425"/>
          </a:xfrm>
        </p:grpSpPr>
        <p:sp>
          <p:nvSpPr>
            <p:cNvPr id="122" name="Google Shape;122;p18"/>
            <p:cNvSpPr txBox="1"/>
            <p:nvPr/>
          </p:nvSpPr>
          <p:spPr>
            <a:xfrm>
              <a:off x="1511494" y="2049625"/>
              <a:ext cx="1508100" cy="301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8"/>
            <p:cNvSpPr/>
            <p:nvPr/>
          </p:nvSpPr>
          <p:spPr>
            <a:xfrm>
              <a:off x="1262625" y="2110150"/>
              <a:ext cx="1787400" cy="32259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24" name="Google Shape;124;p18"/>
            <p:cNvCxnSpPr/>
            <p:nvPr/>
          </p:nvCxnSpPr>
          <p:spPr>
            <a:xfrm flipH="1" rot="10800000">
              <a:off x="1279925" y="4375875"/>
              <a:ext cx="1781400" cy="17400"/>
            </a:xfrm>
            <a:prstGeom prst="straightConnector1">
              <a:avLst/>
            </a:prstGeom>
            <a:noFill/>
            <a:ln cap="flat" cmpd="sng" w="19050">
              <a:solidFill>
                <a:schemeClr val="dk2"/>
              </a:solidFill>
              <a:prstDash val="solid"/>
              <a:round/>
              <a:headEnd len="med" w="med" type="none"/>
              <a:tailEnd len="med" w="med" type="none"/>
            </a:ln>
          </p:spPr>
        </p:cxnSp>
      </p:grpSp>
      <p:grpSp>
        <p:nvGrpSpPr>
          <p:cNvPr id="125" name="Google Shape;125;p18"/>
          <p:cNvGrpSpPr/>
          <p:nvPr/>
        </p:nvGrpSpPr>
        <p:grpSpPr>
          <a:xfrm>
            <a:off x="4238963" y="2547950"/>
            <a:ext cx="1787400" cy="3225900"/>
            <a:chOff x="3670963" y="2110150"/>
            <a:chExt cx="1787400" cy="3225900"/>
          </a:xfrm>
        </p:grpSpPr>
        <p:sp>
          <p:nvSpPr>
            <p:cNvPr id="126" name="Google Shape;126;p18"/>
            <p:cNvSpPr/>
            <p:nvPr/>
          </p:nvSpPr>
          <p:spPr>
            <a:xfrm>
              <a:off x="3670963" y="2110150"/>
              <a:ext cx="1787400" cy="32259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27" name="Google Shape;127;p18"/>
            <p:cNvCxnSpPr/>
            <p:nvPr/>
          </p:nvCxnSpPr>
          <p:spPr>
            <a:xfrm flipH="1" rot="10800000">
              <a:off x="3675475" y="3018150"/>
              <a:ext cx="1781400" cy="8700"/>
            </a:xfrm>
            <a:prstGeom prst="straightConnector1">
              <a:avLst/>
            </a:prstGeom>
            <a:noFill/>
            <a:ln cap="flat" cmpd="sng" w="19050">
              <a:solidFill>
                <a:schemeClr val="dk2"/>
              </a:solidFill>
              <a:prstDash val="solid"/>
              <a:round/>
              <a:headEnd len="med" w="med" type="none"/>
              <a:tailEnd len="med" w="med" type="none"/>
            </a:ln>
          </p:spPr>
        </p:cxnSp>
      </p:grpSp>
      <p:grpSp>
        <p:nvGrpSpPr>
          <p:cNvPr id="128" name="Google Shape;128;p18"/>
          <p:cNvGrpSpPr/>
          <p:nvPr/>
        </p:nvGrpSpPr>
        <p:grpSpPr>
          <a:xfrm>
            <a:off x="6780193" y="2547950"/>
            <a:ext cx="1787482" cy="3225900"/>
            <a:chOff x="6212193" y="2110150"/>
            <a:chExt cx="1787482" cy="3225900"/>
          </a:xfrm>
        </p:grpSpPr>
        <p:sp>
          <p:nvSpPr>
            <p:cNvPr id="129" name="Google Shape;129;p18"/>
            <p:cNvSpPr/>
            <p:nvPr/>
          </p:nvSpPr>
          <p:spPr>
            <a:xfrm>
              <a:off x="6212193" y="2110150"/>
              <a:ext cx="1787400" cy="32259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30" name="Google Shape;130;p18"/>
            <p:cNvCxnSpPr/>
            <p:nvPr/>
          </p:nvCxnSpPr>
          <p:spPr>
            <a:xfrm>
              <a:off x="6226675" y="3000925"/>
              <a:ext cx="1773000" cy="8700"/>
            </a:xfrm>
            <a:prstGeom prst="straightConnector1">
              <a:avLst/>
            </a:prstGeom>
            <a:noFill/>
            <a:ln cap="flat" cmpd="sng" w="19050">
              <a:solidFill>
                <a:schemeClr val="dk2"/>
              </a:solidFill>
              <a:prstDash val="solid"/>
              <a:round/>
              <a:headEnd len="med" w="med" type="none"/>
              <a:tailEnd len="med" w="med" type="none"/>
            </a:ln>
          </p:spPr>
        </p:cxnSp>
        <p:cxnSp>
          <p:nvCxnSpPr>
            <p:cNvPr id="131" name="Google Shape;131;p18"/>
            <p:cNvCxnSpPr/>
            <p:nvPr/>
          </p:nvCxnSpPr>
          <p:spPr>
            <a:xfrm>
              <a:off x="6226675" y="4433250"/>
              <a:ext cx="1773000" cy="8700"/>
            </a:xfrm>
            <a:prstGeom prst="straightConnector1">
              <a:avLst/>
            </a:prstGeom>
            <a:noFill/>
            <a:ln cap="flat" cmpd="sng" w="19050">
              <a:solidFill>
                <a:schemeClr val="dk2"/>
              </a:solidFill>
              <a:prstDash val="solid"/>
              <a:round/>
              <a:headEnd len="med" w="med" type="none"/>
              <a:tailEnd len="med" w="med" type="none"/>
            </a:ln>
          </p:spPr>
        </p:cxnSp>
      </p:grpSp>
      <p:sp>
        <p:nvSpPr>
          <p:cNvPr id="132" name="Google Shape;132;p18"/>
          <p:cNvSpPr txBox="1"/>
          <p:nvPr/>
        </p:nvSpPr>
        <p:spPr>
          <a:xfrm>
            <a:off x="1841850" y="4995375"/>
            <a:ext cx="1787400" cy="527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Droid Sans"/>
                <a:ea typeface="Droid Sans"/>
                <a:cs typeface="Droid Sans"/>
                <a:sym typeface="Droid Sans"/>
              </a:rPr>
              <a:t>Operating system in RAM</a:t>
            </a:r>
            <a:endParaRPr>
              <a:latin typeface="Droid Sans"/>
              <a:ea typeface="Droid Sans"/>
              <a:cs typeface="Droid Sans"/>
              <a:sym typeface="Droid Sans"/>
            </a:endParaRPr>
          </a:p>
        </p:txBody>
      </p:sp>
      <p:sp>
        <p:nvSpPr>
          <p:cNvPr id="133" name="Google Shape;133;p18"/>
          <p:cNvSpPr txBox="1"/>
          <p:nvPr/>
        </p:nvSpPr>
        <p:spPr>
          <a:xfrm>
            <a:off x="1836275" y="3340300"/>
            <a:ext cx="1787400" cy="527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Droid Sans"/>
                <a:ea typeface="Droid Sans"/>
                <a:cs typeface="Droid Sans"/>
                <a:sym typeface="Droid Sans"/>
              </a:rPr>
              <a:t>User program</a:t>
            </a:r>
            <a:endParaRPr>
              <a:latin typeface="Droid Sans"/>
              <a:ea typeface="Droid Sans"/>
              <a:cs typeface="Droid Sans"/>
              <a:sym typeface="Droid Sans"/>
            </a:endParaRPr>
          </a:p>
        </p:txBody>
      </p:sp>
      <p:sp>
        <p:nvSpPr>
          <p:cNvPr id="134" name="Google Shape;134;p18"/>
          <p:cNvSpPr txBox="1"/>
          <p:nvPr/>
        </p:nvSpPr>
        <p:spPr>
          <a:xfrm>
            <a:off x="4246300" y="4326200"/>
            <a:ext cx="1787400" cy="527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Droid Sans"/>
                <a:ea typeface="Droid Sans"/>
                <a:cs typeface="Droid Sans"/>
                <a:sym typeface="Droid Sans"/>
              </a:rPr>
              <a:t>User program</a:t>
            </a:r>
            <a:endParaRPr>
              <a:latin typeface="Droid Sans"/>
              <a:ea typeface="Droid Sans"/>
              <a:cs typeface="Droid Sans"/>
              <a:sym typeface="Droid Sans"/>
            </a:endParaRPr>
          </a:p>
        </p:txBody>
      </p:sp>
      <p:sp>
        <p:nvSpPr>
          <p:cNvPr id="135" name="Google Shape;135;p18"/>
          <p:cNvSpPr txBox="1"/>
          <p:nvPr/>
        </p:nvSpPr>
        <p:spPr>
          <a:xfrm>
            <a:off x="4246300" y="2729550"/>
            <a:ext cx="1787400" cy="527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Droid Sans"/>
                <a:ea typeface="Droid Sans"/>
                <a:cs typeface="Droid Sans"/>
                <a:sym typeface="Droid Sans"/>
              </a:rPr>
              <a:t>Operating system in RAM</a:t>
            </a:r>
            <a:endParaRPr>
              <a:solidFill>
                <a:schemeClr val="dk1"/>
              </a:solidFill>
              <a:latin typeface="Droid Sans"/>
              <a:ea typeface="Droid Sans"/>
              <a:cs typeface="Droid Sans"/>
              <a:sym typeface="Droid Sans"/>
            </a:endParaRPr>
          </a:p>
          <a:p>
            <a:pPr indent="0" lvl="0" marL="0" rtl="0" algn="ctr">
              <a:spcBef>
                <a:spcPts val="0"/>
              </a:spcBef>
              <a:spcAft>
                <a:spcPts val="0"/>
              </a:spcAft>
              <a:buNone/>
            </a:pPr>
            <a:r>
              <a:t/>
            </a:r>
            <a:endParaRPr>
              <a:latin typeface="Droid Sans"/>
              <a:ea typeface="Droid Sans"/>
              <a:cs typeface="Droid Sans"/>
              <a:sym typeface="Droid Sans"/>
            </a:endParaRPr>
          </a:p>
        </p:txBody>
      </p:sp>
      <p:sp>
        <p:nvSpPr>
          <p:cNvPr id="136" name="Google Shape;136;p18"/>
          <p:cNvSpPr txBox="1"/>
          <p:nvPr/>
        </p:nvSpPr>
        <p:spPr>
          <a:xfrm>
            <a:off x="6780238" y="3897200"/>
            <a:ext cx="1787400" cy="527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Droid Sans"/>
                <a:ea typeface="Droid Sans"/>
                <a:cs typeface="Droid Sans"/>
                <a:sym typeface="Droid Sans"/>
              </a:rPr>
              <a:t>User program</a:t>
            </a:r>
            <a:endParaRPr>
              <a:latin typeface="Droid Sans"/>
              <a:ea typeface="Droid Sans"/>
              <a:cs typeface="Droid Sans"/>
              <a:sym typeface="Droid Sans"/>
            </a:endParaRPr>
          </a:p>
        </p:txBody>
      </p:sp>
      <p:sp>
        <p:nvSpPr>
          <p:cNvPr id="137" name="Google Shape;137;p18"/>
          <p:cNvSpPr txBox="1"/>
          <p:nvPr/>
        </p:nvSpPr>
        <p:spPr>
          <a:xfrm>
            <a:off x="6780250" y="5064575"/>
            <a:ext cx="1787400" cy="527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Droid Sans"/>
                <a:ea typeface="Droid Sans"/>
                <a:cs typeface="Droid Sans"/>
                <a:sym typeface="Droid Sans"/>
              </a:rPr>
              <a:t>Operating system in RAM</a:t>
            </a:r>
            <a:endParaRPr>
              <a:solidFill>
                <a:schemeClr val="dk1"/>
              </a:solidFill>
              <a:latin typeface="Droid Sans"/>
              <a:ea typeface="Droid Sans"/>
              <a:cs typeface="Droid Sans"/>
              <a:sym typeface="Droid Sans"/>
            </a:endParaRPr>
          </a:p>
          <a:p>
            <a:pPr indent="0" lvl="0" marL="0" rtl="0" algn="ctr">
              <a:spcBef>
                <a:spcPts val="0"/>
              </a:spcBef>
              <a:spcAft>
                <a:spcPts val="0"/>
              </a:spcAft>
              <a:buNone/>
            </a:pPr>
            <a:r>
              <a:t/>
            </a:r>
            <a:endParaRPr>
              <a:latin typeface="Droid Sans"/>
              <a:ea typeface="Droid Sans"/>
              <a:cs typeface="Droid Sans"/>
              <a:sym typeface="Droid Sans"/>
            </a:endParaRPr>
          </a:p>
        </p:txBody>
      </p:sp>
      <p:sp>
        <p:nvSpPr>
          <p:cNvPr id="138" name="Google Shape;138;p18"/>
          <p:cNvSpPr txBox="1"/>
          <p:nvPr/>
        </p:nvSpPr>
        <p:spPr>
          <a:xfrm>
            <a:off x="6780250" y="2577425"/>
            <a:ext cx="1787400" cy="849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Droid Sans"/>
                <a:ea typeface="Droid Sans"/>
                <a:cs typeface="Droid Sans"/>
                <a:sym typeface="Droid Sans"/>
              </a:rPr>
              <a:t>Drivers in ROM</a:t>
            </a:r>
            <a:endParaRPr>
              <a:latin typeface="Droid Sans"/>
              <a:ea typeface="Droid Sans"/>
              <a:cs typeface="Droid Sans"/>
              <a:sym typeface="Droid Sans"/>
            </a:endParaRPr>
          </a:p>
        </p:txBody>
      </p:sp>
      <p:cxnSp>
        <p:nvCxnSpPr>
          <p:cNvPr id="139" name="Google Shape;139;p18"/>
          <p:cNvCxnSpPr/>
          <p:nvPr/>
        </p:nvCxnSpPr>
        <p:spPr>
          <a:xfrm>
            <a:off x="1450125" y="5773725"/>
            <a:ext cx="7134600" cy="8700"/>
          </a:xfrm>
          <a:prstGeom prst="straightConnector1">
            <a:avLst/>
          </a:prstGeom>
          <a:noFill/>
          <a:ln cap="flat" cmpd="sng" w="19050">
            <a:solidFill>
              <a:schemeClr val="dk2"/>
            </a:solidFill>
            <a:prstDash val="dash"/>
            <a:round/>
            <a:headEnd len="med" w="med" type="none"/>
            <a:tailEnd len="med" w="med" type="none"/>
          </a:ln>
        </p:spPr>
      </p:cxnSp>
      <p:cxnSp>
        <p:nvCxnSpPr>
          <p:cNvPr id="140" name="Google Shape;140;p18"/>
          <p:cNvCxnSpPr/>
          <p:nvPr/>
        </p:nvCxnSpPr>
        <p:spPr>
          <a:xfrm>
            <a:off x="1416025" y="2539375"/>
            <a:ext cx="7134600" cy="8700"/>
          </a:xfrm>
          <a:prstGeom prst="straightConnector1">
            <a:avLst/>
          </a:prstGeom>
          <a:noFill/>
          <a:ln cap="flat" cmpd="sng" w="19050">
            <a:solidFill>
              <a:schemeClr val="dk2"/>
            </a:solidFill>
            <a:prstDash val="dash"/>
            <a:round/>
            <a:headEnd len="med" w="med" type="none"/>
            <a:tailEnd len="med" w="med" type="none"/>
          </a:ln>
        </p:spPr>
      </p:cxnSp>
      <p:sp>
        <p:nvSpPr>
          <p:cNvPr id="141" name="Google Shape;141;p18"/>
          <p:cNvSpPr txBox="1"/>
          <p:nvPr/>
        </p:nvSpPr>
        <p:spPr>
          <a:xfrm>
            <a:off x="826050" y="5591975"/>
            <a:ext cx="703500" cy="527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Droid Sans"/>
                <a:ea typeface="Droid Sans"/>
                <a:cs typeface="Droid Sans"/>
                <a:sym typeface="Droid Sans"/>
              </a:rPr>
              <a:t>0x0</a:t>
            </a:r>
            <a:endParaRPr b="1">
              <a:latin typeface="Droid Sans"/>
              <a:ea typeface="Droid Sans"/>
              <a:cs typeface="Droid Sans"/>
              <a:sym typeface="Droid Sans"/>
            </a:endParaRPr>
          </a:p>
        </p:txBody>
      </p:sp>
      <p:sp>
        <p:nvSpPr>
          <p:cNvPr id="142" name="Google Shape;142;p18"/>
          <p:cNvSpPr txBox="1"/>
          <p:nvPr/>
        </p:nvSpPr>
        <p:spPr>
          <a:xfrm>
            <a:off x="706600" y="2321625"/>
            <a:ext cx="859200" cy="527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Droid Sans"/>
                <a:ea typeface="Droid Sans"/>
                <a:cs typeface="Droid Sans"/>
                <a:sym typeface="Droid Sans"/>
              </a:rPr>
              <a:t>0xFFF...</a:t>
            </a:r>
            <a:endParaRPr b="1">
              <a:latin typeface="Droid Sans"/>
              <a:ea typeface="Droid Sans"/>
              <a:cs typeface="Droid Sans"/>
              <a:sym typeface="Droid Sans"/>
            </a:endParaRPr>
          </a:p>
        </p:txBody>
      </p:sp>
      <p:sp>
        <p:nvSpPr>
          <p:cNvPr id="143" name="Google Shape;143;p18"/>
          <p:cNvSpPr txBox="1"/>
          <p:nvPr/>
        </p:nvSpPr>
        <p:spPr>
          <a:xfrm>
            <a:off x="521250" y="1426025"/>
            <a:ext cx="7659900" cy="849600"/>
          </a:xfrm>
          <a:prstGeom prst="rect">
            <a:avLst/>
          </a:prstGeom>
          <a:noFill/>
          <a:ln>
            <a:noFill/>
          </a:ln>
        </p:spPr>
        <p:txBody>
          <a:bodyPr anchorCtr="0" anchor="ctr" bIns="91425" lIns="91425" spcFirstLastPara="1" rIns="91425" wrap="square" tIns="91425">
            <a:noAutofit/>
          </a:bodyPr>
          <a:lstStyle/>
          <a:p>
            <a:pPr indent="-419100" lvl="0" marL="457200" rtl="0" algn="l">
              <a:spcBef>
                <a:spcPts val="0"/>
              </a:spcBef>
              <a:spcAft>
                <a:spcPts val="0"/>
              </a:spcAft>
              <a:buSzPts val="3000"/>
              <a:buFont typeface="Droid Sans"/>
              <a:buChar char="➔"/>
            </a:pPr>
            <a:r>
              <a:rPr b="1" lang="en" sz="3000">
                <a:solidFill>
                  <a:srgbClr val="A61C00"/>
                </a:solidFill>
                <a:latin typeface="Droid Sans"/>
                <a:ea typeface="Droid Sans"/>
                <a:cs typeface="Droid Sans"/>
                <a:sym typeface="Droid Sans"/>
              </a:rPr>
              <a:t>No separation</a:t>
            </a:r>
            <a:r>
              <a:rPr lang="en" sz="3000">
                <a:solidFill>
                  <a:schemeClr val="dk1"/>
                </a:solidFill>
                <a:latin typeface="Droid Sans"/>
                <a:ea typeface="Droid Sans"/>
                <a:cs typeface="Droid Sans"/>
                <a:sym typeface="Droid Sans"/>
              </a:rPr>
              <a:t> from physical memory</a:t>
            </a:r>
            <a:endParaRPr/>
          </a:p>
        </p:txBody>
      </p:sp>
      <p:sp>
        <p:nvSpPr>
          <p:cNvPr id="144" name="Google Shape;144;p18"/>
          <p:cNvSpPr/>
          <p:nvPr/>
        </p:nvSpPr>
        <p:spPr>
          <a:xfrm>
            <a:off x="2900775" y="2383163"/>
            <a:ext cx="3822900" cy="849600"/>
          </a:xfrm>
          <a:prstGeom prst="wedgeRoundRectCallout">
            <a:avLst>
              <a:gd fmla="val -21263" name="adj1"/>
              <a:gd fmla="val -83719" name="adj2"/>
              <a:gd fmla="val 0" name="adj3"/>
            </a:avLst>
          </a:prstGeom>
          <a:solidFill>
            <a:srgbClr val="3C78D8"/>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rgbClr val="FFFFFF"/>
                </a:solidFill>
                <a:latin typeface="Droid Sans"/>
                <a:ea typeface="Droid Sans"/>
                <a:cs typeface="Droid Sans"/>
                <a:sym typeface="Droid Sans"/>
              </a:rPr>
              <a:t>No abstraction, no transparency</a:t>
            </a:r>
            <a:endParaRPr b="1" sz="1800">
              <a:solidFill>
                <a:srgbClr val="FFFFFF"/>
              </a:solidFill>
              <a:latin typeface="Droid Sans"/>
              <a:ea typeface="Droid Sans"/>
              <a:cs typeface="Droid Sans"/>
              <a:sym typeface="Droid Sans"/>
            </a:endParaRPr>
          </a:p>
        </p:txBody>
      </p:sp>
      <p:sp>
        <p:nvSpPr>
          <p:cNvPr id="145" name="Google Shape;145;p18"/>
          <p:cNvSpPr txBox="1"/>
          <p:nvPr/>
        </p:nvSpPr>
        <p:spPr>
          <a:xfrm>
            <a:off x="3563300" y="2963450"/>
            <a:ext cx="5157000" cy="60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2" name="Shape 1422"/>
        <p:cNvGrpSpPr/>
        <p:nvPr/>
      </p:nvGrpSpPr>
      <p:grpSpPr>
        <a:xfrm>
          <a:off x="0" y="0"/>
          <a:ext cx="0" cy="0"/>
          <a:chOff x="0" y="0"/>
          <a:chExt cx="0" cy="0"/>
        </a:xfrm>
      </p:grpSpPr>
      <p:sp>
        <p:nvSpPr>
          <p:cNvPr id="1423" name="Google Shape;1423;p117"/>
          <p:cNvSpPr txBox="1"/>
          <p:nvPr>
            <p:ph type="title"/>
          </p:nvPr>
        </p:nvSpPr>
        <p:spPr>
          <a:xfrm>
            <a:off x="457200" y="274647"/>
            <a:ext cx="8229600" cy="849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Pointers: </a:t>
            </a:r>
            <a:r>
              <a:rPr lang="en">
                <a:solidFill>
                  <a:srgbClr val="B7B7B7"/>
                </a:solidFill>
              </a:rPr>
              <a:t>examples</a:t>
            </a:r>
            <a:endParaRPr/>
          </a:p>
        </p:txBody>
      </p:sp>
      <p:graphicFrame>
        <p:nvGraphicFramePr>
          <p:cNvPr id="1424" name="Google Shape;1424;p117"/>
          <p:cNvGraphicFramePr/>
          <p:nvPr/>
        </p:nvGraphicFramePr>
        <p:xfrm>
          <a:off x="5400425" y="2116750"/>
          <a:ext cx="3000000" cy="3000000"/>
        </p:xfrm>
        <a:graphic>
          <a:graphicData uri="http://schemas.openxmlformats.org/drawingml/2006/table">
            <a:tbl>
              <a:tblPr>
                <a:noFill/>
                <a:tableStyleId>{1AB29D69-72AA-40C5-8F3D-68731237FED1}</a:tableStyleId>
              </a:tblPr>
              <a:tblGrid>
                <a:gridCol w="1204600"/>
                <a:gridCol w="1204600"/>
                <a:gridCol w="1204600"/>
              </a:tblGrid>
              <a:tr h="396200">
                <a:tc>
                  <a:txBody>
                    <a:bodyPr/>
                    <a:lstStyle/>
                    <a:p>
                      <a:pPr indent="0" lvl="0" marL="0" rtl="0" algn="ctr">
                        <a:spcBef>
                          <a:spcPts val="0"/>
                        </a:spcBef>
                        <a:spcAft>
                          <a:spcPts val="0"/>
                        </a:spcAft>
                        <a:buNone/>
                      </a:pPr>
                      <a:r>
                        <a:rPr b="1" lang="en" sz="1200">
                          <a:latin typeface="Courier New"/>
                          <a:ea typeface="Courier New"/>
                          <a:cs typeface="Courier New"/>
                          <a:sym typeface="Courier New"/>
                        </a:rPr>
                        <a:t>0x9000</a:t>
                      </a:r>
                      <a:endParaRPr b="1" sz="1200">
                        <a:latin typeface="Courier New"/>
                        <a:ea typeface="Courier New"/>
                        <a:cs typeface="Courier New"/>
                        <a:sym typeface="Courier New"/>
                      </a:endParaRPr>
                    </a:p>
                  </a:txBody>
                  <a:tcPr marT="91425" marB="91425" marR="91425" marL="91425">
                    <a:lnR cap="flat" cmpd="sng" w="9525">
                      <a:solidFill>
                        <a:srgbClr val="000000"/>
                      </a:solidFill>
                      <a:prstDash val="solid"/>
                      <a:round/>
                      <a:headEnd len="sm" w="sm" type="none"/>
                      <a:tailEnd len="sm" w="sm" type="none"/>
                    </a:lnR>
                  </a:tcPr>
                </a:tc>
                <a:tc>
                  <a:txBody>
                    <a:bodyPr/>
                    <a:lstStyle/>
                    <a:p>
                      <a:pPr indent="0" lvl="0" marL="0" rtl="0" algn="ctr">
                        <a:spcBef>
                          <a:spcPts val="0"/>
                        </a:spcBef>
                        <a:spcAft>
                          <a:spcPts val="0"/>
                        </a:spcAft>
                        <a:buNone/>
                      </a:pPr>
                      <a:r>
                        <a:rPr lang="en" sz="1200">
                          <a:latin typeface="Courier New"/>
                          <a:ea typeface="Courier New"/>
                          <a:cs typeface="Courier New"/>
                          <a:sym typeface="Courier New"/>
                        </a:rPr>
                        <a:t>5</a:t>
                      </a:r>
                      <a:endParaRPr sz="1200">
                        <a:latin typeface="Courier New"/>
                        <a:ea typeface="Courier New"/>
                        <a:cs typeface="Courier New"/>
                        <a:sym typeface="Courier New"/>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200">
                          <a:latin typeface="Droid Sans"/>
                          <a:ea typeface="Droid Sans"/>
                          <a:cs typeface="Droid Sans"/>
                          <a:sym typeface="Droid Sans"/>
                        </a:rPr>
                        <a:t>data</a:t>
                      </a:r>
                      <a:endParaRPr sz="1200">
                        <a:latin typeface="Droid Sans"/>
                        <a:ea typeface="Droid Sans"/>
                        <a:cs typeface="Droid Sans"/>
                        <a:sym typeface="Droid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r>
              <a:tr h="396200">
                <a:tc>
                  <a:txBody>
                    <a:bodyPr/>
                    <a:lstStyle/>
                    <a:p>
                      <a:pPr indent="0" lvl="0" marL="0" rtl="0" algn="ctr">
                        <a:spcBef>
                          <a:spcPts val="0"/>
                        </a:spcBef>
                        <a:spcAft>
                          <a:spcPts val="0"/>
                        </a:spcAft>
                        <a:buNone/>
                      </a:pPr>
                      <a:r>
                        <a:rPr b="1" lang="en" sz="1200">
                          <a:latin typeface="Courier New"/>
                          <a:ea typeface="Courier New"/>
                          <a:cs typeface="Courier New"/>
                          <a:sym typeface="Courier New"/>
                        </a:rPr>
                        <a:t>0x9001</a:t>
                      </a:r>
                      <a:endParaRPr b="1" sz="1200">
                        <a:latin typeface="Courier New"/>
                        <a:ea typeface="Courier New"/>
                        <a:cs typeface="Courier New"/>
                        <a:sym typeface="Courier New"/>
                      </a:endParaRPr>
                    </a:p>
                  </a:txBody>
                  <a:tcPr marT="91425" marB="91425" marR="91425" marL="91425">
                    <a:lnR cap="flat" cmpd="sng" w="9525">
                      <a:solidFill>
                        <a:srgbClr val="000000"/>
                      </a:solidFill>
                      <a:prstDash val="solid"/>
                      <a:round/>
                      <a:headEnd len="sm" w="sm" type="none"/>
                      <a:tailEnd len="sm" w="sm" type="none"/>
                    </a:lnR>
                  </a:tcPr>
                </a:tc>
                <a:tc>
                  <a:txBody>
                    <a:bodyPr/>
                    <a:lstStyle/>
                    <a:p>
                      <a:pPr indent="0" lvl="0" marL="0" rtl="0" algn="ctr">
                        <a:spcBef>
                          <a:spcPts val="0"/>
                        </a:spcBef>
                        <a:spcAft>
                          <a:spcPts val="0"/>
                        </a:spcAft>
                        <a:buNone/>
                      </a:pPr>
                      <a:r>
                        <a:rPr lang="en" sz="1200">
                          <a:latin typeface="Courier New"/>
                          <a:ea typeface="Courier New"/>
                          <a:cs typeface="Courier New"/>
                          <a:sym typeface="Courier New"/>
                        </a:rPr>
                        <a:t>0x9000</a:t>
                      </a:r>
                      <a:endParaRPr sz="1200">
                        <a:latin typeface="Courier New"/>
                        <a:ea typeface="Courier New"/>
                        <a:cs typeface="Courier New"/>
                        <a:sym typeface="Courier New"/>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200">
                          <a:latin typeface="Droid Sans"/>
                          <a:ea typeface="Droid Sans"/>
                          <a:cs typeface="Droid Sans"/>
                          <a:sym typeface="Droid Sans"/>
                        </a:rPr>
                        <a:t>pointer</a:t>
                      </a:r>
                      <a:endParaRPr sz="1200">
                        <a:latin typeface="Droid Sans"/>
                        <a:ea typeface="Droid Sans"/>
                        <a:cs typeface="Droid Sans"/>
                        <a:sym typeface="Droid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r>
              <a:tr h="396200">
                <a:tc>
                  <a:txBody>
                    <a:bodyPr/>
                    <a:lstStyle/>
                    <a:p>
                      <a:pPr indent="0" lvl="0" marL="0" rtl="0" algn="ctr">
                        <a:spcBef>
                          <a:spcPts val="0"/>
                        </a:spcBef>
                        <a:spcAft>
                          <a:spcPts val="0"/>
                        </a:spcAft>
                        <a:buNone/>
                      </a:pPr>
                      <a:r>
                        <a:rPr b="1" lang="en" sz="1200">
                          <a:latin typeface="Courier New"/>
                          <a:ea typeface="Courier New"/>
                          <a:cs typeface="Courier New"/>
                          <a:sym typeface="Courier New"/>
                        </a:rPr>
                        <a:t>0x9002</a:t>
                      </a:r>
                      <a:endParaRPr b="1" sz="1200">
                        <a:latin typeface="Courier New"/>
                        <a:ea typeface="Courier New"/>
                        <a:cs typeface="Courier New"/>
                        <a:sym typeface="Courier New"/>
                      </a:endParaRPr>
                    </a:p>
                  </a:txBody>
                  <a:tcPr marT="91425" marB="91425" marR="91425" marL="91425">
                    <a:lnR cap="flat" cmpd="sng" w="9525">
                      <a:solidFill>
                        <a:srgbClr val="000000"/>
                      </a:solidFill>
                      <a:prstDash val="solid"/>
                      <a:round/>
                      <a:headEnd len="sm" w="sm" type="none"/>
                      <a:tailEnd len="sm" w="sm" type="none"/>
                    </a:lnR>
                  </a:tcPr>
                </a:tc>
                <a:tc>
                  <a:txBody>
                    <a:bodyPr/>
                    <a:lstStyle/>
                    <a:p>
                      <a:pPr indent="0" lvl="0" marL="0" rtl="0" algn="ctr">
                        <a:spcBef>
                          <a:spcPts val="0"/>
                        </a:spcBef>
                        <a:spcAft>
                          <a:spcPts val="0"/>
                        </a:spcAft>
                        <a:buNone/>
                      </a:pPr>
                      <a:r>
                        <a:rPr lang="en" sz="1200">
                          <a:latin typeface="Courier New"/>
                          <a:ea typeface="Courier New"/>
                          <a:cs typeface="Courier New"/>
                          <a:sym typeface="Courier New"/>
                        </a:rPr>
                        <a:t>0x9000</a:t>
                      </a:r>
                      <a:endParaRPr sz="1200">
                        <a:latin typeface="Courier New"/>
                        <a:ea typeface="Courier New"/>
                        <a:cs typeface="Courier New"/>
                        <a:sym typeface="Courier New"/>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200">
                          <a:latin typeface="Droid Sans"/>
                          <a:ea typeface="Droid Sans"/>
                          <a:cs typeface="Droid Sans"/>
                          <a:sym typeface="Droid Sans"/>
                        </a:rPr>
                        <a:t>pointer2</a:t>
                      </a:r>
                      <a:endParaRPr sz="1200">
                        <a:latin typeface="Droid Sans"/>
                        <a:ea typeface="Droid Sans"/>
                        <a:cs typeface="Droid Sans"/>
                        <a:sym typeface="Droid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r>
              <a:tr h="396200">
                <a:tc>
                  <a:txBody>
                    <a:bodyPr/>
                    <a:lstStyle/>
                    <a:p>
                      <a:pPr indent="0" lvl="0" marL="0" rtl="0" algn="ctr">
                        <a:spcBef>
                          <a:spcPts val="0"/>
                        </a:spcBef>
                        <a:spcAft>
                          <a:spcPts val="0"/>
                        </a:spcAft>
                        <a:buNone/>
                      </a:pPr>
                      <a:r>
                        <a:rPr b="1" lang="en" sz="1200">
                          <a:latin typeface="Courier New"/>
                          <a:ea typeface="Courier New"/>
                          <a:cs typeface="Courier New"/>
                          <a:sym typeface="Courier New"/>
                        </a:rPr>
                        <a:t>0x9003</a:t>
                      </a:r>
                      <a:endParaRPr b="1" sz="1200">
                        <a:latin typeface="Courier New"/>
                        <a:ea typeface="Courier New"/>
                        <a:cs typeface="Courier New"/>
                        <a:sym typeface="Courier New"/>
                      </a:endParaRPr>
                    </a:p>
                  </a:txBody>
                  <a:tcPr marT="91425" marB="91425" marR="91425" marL="91425">
                    <a:lnR cap="flat" cmpd="sng" w="9525">
                      <a:solidFill>
                        <a:srgbClr val="000000"/>
                      </a:solidFill>
                      <a:prstDash val="solid"/>
                      <a:round/>
                      <a:headEnd len="sm" w="sm" type="none"/>
                      <a:tailEnd len="sm" w="sm" type="none"/>
                    </a:lnR>
                  </a:tcPr>
                </a:tc>
                <a:tc>
                  <a:txBody>
                    <a:bodyPr/>
                    <a:lstStyle/>
                    <a:p>
                      <a:pPr indent="0" lvl="0" marL="0" rtl="0" algn="ctr">
                        <a:spcBef>
                          <a:spcPts val="0"/>
                        </a:spcBef>
                        <a:spcAft>
                          <a:spcPts val="0"/>
                        </a:spcAft>
                        <a:buNone/>
                      </a:pPr>
                      <a:r>
                        <a:t/>
                      </a:r>
                      <a:endParaRPr sz="1200">
                        <a:latin typeface="Courier New"/>
                        <a:ea typeface="Courier New"/>
                        <a:cs typeface="Courier New"/>
                        <a:sym typeface="Courier New"/>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latin typeface="Droid Sans"/>
                        <a:ea typeface="Droid Sans"/>
                        <a:cs typeface="Droid Sans"/>
                        <a:sym typeface="Droid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r>
              <a:tr h="396200">
                <a:tc>
                  <a:txBody>
                    <a:bodyPr/>
                    <a:lstStyle/>
                    <a:p>
                      <a:pPr indent="0" lvl="0" marL="0" rtl="0" algn="ctr">
                        <a:spcBef>
                          <a:spcPts val="0"/>
                        </a:spcBef>
                        <a:spcAft>
                          <a:spcPts val="0"/>
                        </a:spcAft>
                        <a:buNone/>
                      </a:pPr>
                      <a:r>
                        <a:rPr b="1" lang="en" sz="1200">
                          <a:latin typeface="Courier New"/>
                          <a:ea typeface="Courier New"/>
                          <a:cs typeface="Courier New"/>
                          <a:sym typeface="Courier New"/>
                        </a:rPr>
                        <a:t>0x9004</a:t>
                      </a:r>
                      <a:endParaRPr b="1" sz="1200">
                        <a:latin typeface="Courier New"/>
                        <a:ea typeface="Courier New"/>
                        <a:cs typeface="Courier New"/>
                        <a:sym typeface="Courier New"/>
                      </a:endParaRPr>
                    </a:p>
                  </a:txBody>
                  <a:tcPr marT="91425" marB="91425" marR="91425" marL="91425">
                    <a:lnR cap="flat" cmpd="sng" w="9525">
                      <a:solidFill>
                        <a:srgbClr val="000000"/>
                      </a:solidFill>
                      <a:prstDash val="solid"/>
                      <a:round/>
                      <a:headEnd len="sm" w="sm" type="none"/>
                      <a:tailEnd len="sm" w="sm" type="none"/>
                    </a:lnR>
                  </a:tcPr>
                </a:tc>
                <a:tc>
                  <a:txBody>
                    <a:bodyPr/>
                    <a:lstStyle/>
                    <a:p>
                      <a:pPr indent="0" lvl="0" marL="0" rtl="0" algn="ctr">
                        <a:spcBef>
                          <a:spcPts val="0"/>
                        </a:spcBef>
                        <a:spcAft>
                          <a:spcPts val="0"/>
                        </a:spcAft>
                        <a:buNone/>
                      </a:pPr>
                      <a:r>
                        <a:t/>
                      </a:r>
                      <a:endParaRPr sz="1200">
                        <a:latin typeface="Courier New"/>
                        <a:ea typeface="Courier New"/>
                        <a:cs typeface="Courier New"/>
                        <a:sym typeface="Courier New"/>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latin typeface="Droid Sans"/>
                        <a:ea typeface="Droid Sans"/>
                        <a:cs typeface="Droid Sans"/>
                        <a:sym typeface="Droid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r>
              <a:tr h="396200">
                <a:tc>
                  <a:txBody>
                    <a:bodyPr/>
                    <a:lstStyle/>
                    <a:p>
                      <a:pPr indent="0" lvl="0" marL="0" rtl="0" algn="ctr">
                        <a:spcBef>
                          <a:spcPts val="0"/>
                        </a:spcBef>
                        <a:spcAft>
                          <a:spcPts val="0"/>
                        </a:spcAft>
                        <a:buNone/>
                      </a:pPr>
                      <a:r>
                        <a:rPr b="1" lang="en" sz="1200">
                          <a:latin typeface="Courier New"/>
                          <a:ea typeface="Courier New"/>
                          <a:cs typeface="Courier New"/>
                          <a:sym typeface="Courier New"/>
                        </a:rPr>
                        <a:t>0x9005</a:t>
                      </a:r>
                      <a:endParaRPr b="1" sz="1200">
                        <a:latin typeface="Courier New"/>
                        <a:ea typeface="Courier New"/>
                        <a:cs typeface="Courier New"/>
                        <a:sym typeface="Courier New"/>
                      </a:endParaRPr>
                    </a:p>
                  </a:txBody>
                  <a:tcPr marT="91425" marB="91425" marR="91425" marL="91425">
                    <a:lnR cap="flat" cmpd="sng" w="9525">
                      <a:solidFill>
                        <a:srgbClr val="000000"/>
                      </a:solidFill>
                      <a:prstDash val="solid"/>
                      <a:round/>
                      <a:headEnd len="sm" w="sm" type="none"/>
                      <a:tailEnd len="sm" w="sm" type="none"/>
                    </a:lnR>
                  </a:tcPr>
                </a:tc>
                <a:tc>
                  <a:txBody>
                    <a:bodyPr/>
                    <a:lstStyle/>
                    <a:p>
                      <a:pPr indent="0" lvl="0" marL="0" rtl="0" algn="ctr">
                        <a:spcBef>
                          <a:spcPts val="0"/>
                        </a:spcBef>
                        <a:spcAft>
                          <a:spcPts val="0"/>
                        </a:spcAft>
                        <a:buNone/>
                      </a:pPr>
                      <a:r>
                        <a:t/>
                      </a:r>
                      <a:endParaRPr sz="1200">
                        <a:latin typeface="Courier New"/>
                        <a:ea typeface="Courier New"/>
                        <a:cs typeface="Courier New"/>
                        <a:sym typeface="Courier New"/>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latin typeface="Droid Sans"/>
                        <a:ea typeface="Droid Sans"/>
                        <a:cs typeface="Droid Sans"/>
                        <a:sym typeface="Droid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r>
              <a:tr h="396200">
                <a:tc>
                  <a:txBody>
                    <a:bodyPr/>
                    <a:lstStyle/>
                    <a:p>
                      <a:pPr indent="0" lvl="0" marL="0" rtl="0" algn="ctr">
                        <a:spcBef>
                          <a:spcPts val="0"/>
                        </a:spcBef>
                        <a:spcAft>
                          <a:spcPts val="0"/>
                        </a:spcAft>
                        <a:buNone/>
                      </a:pPr>
                      <a:r>
                        <a:rPr b="1" lang="en" sz="1200">
                          <a:latin typeface="Courier New"/>
                          <a:ea typeface="Courier New"/>
                          <a:cs typeface="Courier New"/>
                          <a:sym typeface="Courier New"/>
                        </a:rPr>
                        <a:t>0x9006</a:t>
                      </a:r>
                      <a:endParaRPr b="1" sz="1200">
                        <a:latin typeface="Courier New"/>
                        <a:ea typeface="Courier New"/>
                        <a:cs typeface="Courier New"/>
                        <a:sym typeface="Courier New"/>
                      </a:endParaRPr>
                    </a:p>
                  </a:txBody>
                  <a:tcPr marT="91425" marB="91425" marR="91425" marL="91425">
                    <a:lnR cap="flat" cmpd="sng" w="9525">
                      <a:solidFill>
                        <a:srgbClr val="000000"/>
                      </a:solidFill>
                      <a:prstDash val="solid"/>
                      <a:round/>
                      <a:headEnd len="sm" w="sm" type="none"/>
                      <a:tailEnd len="sm" w="sm" type="none"/>
                    </a:lnR>
                  </a:tcPr>
                </a:tc>
                <a:tc>
                  <a:txBody>
                    <a:bodyPr/>
                    <a:lstStyle/>
                    <a:p>
                      <a:pPr indent="0" lvl="0" marL="0" rtl="0" algn="ctr">
                        <a:spcBef>
                          <a:spcPts val="0"/>
                        </a:spcBef>
                        <a:spcAft>
                          <a:spcPts val="0"/>
                        </a:spcAft>
                        <a:buNone/>
                      </a:pPr>
                      <a:r>
                        <a:t/>
                      </a:r>
                      <a:endParaRPr sz="1200">
                        <a:latin typeface="Courier New"/>
                        <a:ea typeface="Courier New"/>
                        <a:cs typeface="Courier New"/>
                        <a:sym typeface="Courier New"/>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latin typeface="Droid Sans"/>
                        <a:ea typeface="Droid Sans"/>
                        <a:cs typeface="Droid Sans"/>
                        <a:sym typeface="Droid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r>
              <a:tr h="396200">
                <a:tc>
                  <a:txBody>
                    <a:bodyPr/>
                    <a:lstStyle/>
                    <a:p>
                      <a:pPr indent="0" lvl="0" marL="0" rtl="0" algn="ctr">
                        <a:spcBef>
                          <a:spcPts val="0"/>
                        </a:spcBef>
                        <a:spcAft>
                          <a:spcPts val="0"/>
                        </a:spcAft>
                        <a:buNone/>
                      </a:pPr>
                      <a:r>
                        <a:rPr b="1" lang="en" sz="1200">
                          <a:latin typeface="Courier New"/>
                          <a:ea typeface="Courier New"/>
                          <a:cs typeface="Courier New"/>
                          <a:sym typeface="Courier New"/>
                        </a:rPr>
                        <a:t>0x9007</a:t>
                      </a:r>
                      <a:endParaRPr b="1" sz="1200">
                        <a:latin typeface="Courier New"/>
                        <a:ea typeface="Courier New"/>
                        <a:cs typeface="Courier New"/>
                        <a:sym typeface="Courier New"/>
                      </a:endParaRPr>
                    </a:p>
                  </a:txBody>
                  <a:tcPr marT="91425" marB="91425" marR="91425" marL="91425">
                    <a:lnR cap="flat" cmpd="sng" w="9525">
                      <a:solidFill>
                        <a:srgbClr val="000000"/>
                      </a:solidFill>
                      <a:prstDash val="solid"/>
                      <a:round/>
                      <a:headEnd len="sm" w="sm" type="none"/>
                      <a:tailEnd len="sm" w="sm" type="none"/>
                    </a:lnR>
                  </a:tcPr>
                </a:tc>
                <a:tc>
                  <a:txBody>
                    <a:bodyPr/>
                    <a:lstStyle/>
                    <a:p>
                      <a:pPr indent="0" lvl="0" marL="0" rtl="0" algn="ctr">
                        <a:spcBef>
                          <a:spcPts val="0"/>
                        </a:spcBef>
                        <a:spcAft>
                          <a:spcPts val="0"/>
                        </a:spcAft>
                        <a:buNone/>
                      </a:pPr>
                      <a:r>
                        <a:t/>
                      </a:r>
                      <a:endParaRPr sz="1200">
                        <a:latin typeface="Courier New"/>
                        <a:ea typeface="Courier New"/>
                        <a:cs typeface="Courier New"/>
                        <a:sym typeface="Courier New"/>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latin typeface="Droid Sans"/>
                        <a:ea typeface="Droid Sans"/>
                        <a:cs typeface="Droid Sans"/>
                        <a:sym typeface="Droid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r>
              <a:tr h="396200">
                <a:tc>
                  <a:txBody>
                    <a:bodyPr/>
                    <a:lstStyle/>
                    <a:p>
                      <a:pPr indent="0" lvl="0" marL="0" rtl="0" algn="ctr">
                        <a:spcBef>
                          <a:spcPts val="0"/>
                        </a:spcBef>
                        <a:spcAft>
                          <a:spcPts val="0"/>
                        </a:spcAft>
                        <a:buNone/>
                      </a:pPr>
                      <a:r>
                        <a:rPr b="1" lang="en" sz="1200">
                          <a:latin typeface="Courier New"/>
                          <a:ea typeface="Courier New"/>
                          <a:cs typeface="Courier New"/>
                          <a:sym typeface="Courier New"/>
                        </a:rPr>
                        <a:t>0x9008</a:t>
                      </a:r>
                      <a:endParaRPr b="1" sz="1200">
                        <a:latin typeface="Courier New"/>
                        <a:ea typeface="Courier New"/>
                        <a:cs typeface="Courier New"/>
                        <a:sym typeface="Courier New"/>
                      </a:endParaRPr>
                    </a:p>
                  </a:txBody>
                  <a:tcPr marT="91425" marB="91425" marR="91425" marL="91425">
                    <a:lnR cap="flat" cmpd="sng" w="9525">
                      <a:solidFill>
                        <a:srgbClr val="000000"/>
                      </a:solidFill>
                      <a:prstDash val="solid"/>
                      <a:round/>
                      <a:headEnd len="sm" w="sm" type="none"/>
                      <a:tailEnd len="sm" w="sm" type="none"/>
                    </a:lnR>
                  </a:tcPr>
                </a:tc>
                <a:tc>
                  <a:txBody>
                    <a:bodyPr/>
                    <a:lstStyle/>
                    <a:p>
                      <a:pPr indent="0" lvl="0" marL="0" rtl="0" algn="ctr">
                        <a:spcBef>
                          <a:spcPts val="0"/>
                        </a:spcBef>
                        <a:spcAft>
                          <a:spcPts val="0"/>
                        </a:spcAft>
                        <a:buNone/>
                      </a:pPr>
                      <a:r>
                        <a:t/>
                      </a:r>
                      <a:endParaRPr sz="1200">
                        <a:latin typeface="Courier New"/>
                        <a:ea typeface="Courier New"/>
                        <a:cs typeface="Courier New"/>
                        <a:sym typeface="Courier New"/>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latin typeface="Droid Sans"/>
                        <a:ea typeface="Droid Sans"/>
                        <a:cs typeface="Droid Sans"/>
                        <a:sym typeface="Droid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r>
            </a:tbl>
          </a:graphicData>
        </a:graphic>
      </p:graphicFrame>
      <p:graphicFrame>
        <p:nvGraphicFramePr>
          <p:cNvPr id="1425" name="Google Shape;1425;p117"/>
          <p:cNvGraphicFramePr/>
          <p:nvPr/>
        </p:nvGraphicFramePr>
        <p:xfrm>
          <a:off x="585700" y="1821400"/>
          <a:ext cx="3000000" cy="3000000"/>
        </p:xfrm>
        <a:graphic>
          <a:graphicData uri="http://schemas.openxmlformats.org/drawingml/2006/table">
            <a:tbl>
              <a:tblPr>
                <a:noFill/>
                <a:tableStyleId>{1AB29D69-72AA-40C5-8F3D-68731237FED1}</a:tableStyleId>
              </a:tblPr>
              <a:tblGrid>
                <a:gridCol w="486025"/>
                <a:gridCol w="4057375"/>
              </a:tblGrid>
              <a:tr h="3875700">
                <a:tc>
                  <a:txBody>
                    <a:bodyPr/>
                    <a:lstStyle/>
                    <a:p>
                      <a:pPr indent="0" lvl="0" marL="0" rtl="0" algn="l">
                        <a:lnSpc>
                          <a:spcPct val="100000"/>
                        </a:lnSpc>
                        <a:spcBef>
                          <a:spcPts val="0"/>
                        </a:spcBef>
                        <a:spcAft>
                          <a:spcPts val="0"/>
                        </a:spcAft>
                        <a:buNone/>
                      </a:pPr>
                      <a:r>
                        <a:rPr b="1" lang="en">
                          <a:latin typeface="Courier New"/>
                          <a:ea typeface="Courier New"/>
                          <a:cs typeface="Courier New"/>
                          <a:sym typeface="Courier New"/>
                        </a:rPr>
                        <a:t>1</a:t>
                      </a:r>
                      <a:br>
                        <a:rPr b="1" lang="en">
                          <a:latin typeface="Courier New"/>
                          <a:ea typeface="Courier New"/>
                          <a:cs typeface="Courier New"/>
                          <a:sym typeface="Courier New"/>
                        </a:rPr>
                      </a:br>
                      <a:r>
                        <a:rPr b="1" lang="en">
                          <a:latin typeface="Courier New"/>
                          <a:ea typeface="Courier New"/>
                          <a:cs typeface="Courier New"/>
                          <a:sym typeface="Courier New"/>
                        </a:rPr>
                        <a:t>2</a:t>
                      </a:r>
                      <a:endParaRPr b="1">
                        <a:latin typeface="Courier New"/>
                        <a:ea typeface="Courier New"/>
                        <a:cs typeface="Courier New"/>
                        <a:sym typeface="Courier New"/>
                      </a:endParaRPr>
                    </a:p>
                    <a:p>
                      <a:pPr indent="0" lvl="0" marL="0" rtl="0" algn="l">
                        <a:lnSpc>
                          <a:spcPct val="100000"/>
                        </a:lnSpc>
                        <a:spcBef>
                          <a:spcPts val="0"/>
                        </a:spcBef>
                        <a:spcAft>
                          <a:spcPts val="0"/>
                        </a:spcAft>
                        <a:buNone/>
                      </a:pPr>
                      <a:r>
                        <a:rPr b="1" lang="en">
                          <a:latin typeface="Courier New"/>
                          <a:ea typeface="Courier New"/>
                          <a:cs typeface="Courier New"/>
                          <a:sym typeface="Courier New"/>
                        </a:rPr>
                        <a:t>3</a:t>
                      </a:r>
                      <a:endParaRPr b="1">
                        <a:latin typeface="Courier New"/>
                        <a:ea typeface="Courier New"/>
                        <a:cs typeface="Courier New"/>
                        <a:sym typeface="Courier New"/>
                      </a:endParaRPr>
                    </a:p>
                    <a:p>
                      <a:pPr indent="0" lvl="0" marL="0" rtl="0" algn="l">
                        <a:lnSpc>
                          <a:spcPct val="100000"/>
                        </a:lnSpc>
                        <a:spcBef>
                          <a:spcPts val="0"/>
                        </a:spcBef>
                        <a:spcAft>
                          <a:spcPts val="0"/>
                        </a:spcAft>
                        <a:buNone/>
                      </a:pPr>
                      <a:r>
                        <a:rPr b="1" lang="en">
                          <a:latin typeface="Courier New"/>
                          <a:ea typeface="Courier New"/>
                          <a:cs typeface="Courier New"/>
                          <a:sym typeface="Courier New"/>
                        </a:rPr>
                        <a:t>4</a:t>
                      </a:r>
                      <a:endParaRPr b="1">
                        <a:latin typeface="Courier New"/>
                        <a:ea typeface="Courier New"/>
                        <a:cs typeface="Courier New"/>
                        <a:sym typeface="Courier New"/>
                      </a:endParaRPr>
                    </a:p>
                    <a:p>
                      <a:pPr indent="0" lvl="0" marL="0" rtl="0" algn="l">
                        <a:lnSpc>
                          <a:spcPct val="100000"/>
                        </a:lnSpc>
                        <a:spcBef>
                          <a:spcPts val="0"/>
                        </a:spcBef>
                        <a:spcAft>
                          <a:spcPts val="0"/>
                        </a:spcAft>
                        <a:buNone/>
                      </a:pPr>
                      <a:r>
                        <a:rPr b="1" lang="en">
                          <a:latin typeface="Courier New"/>
                          <a:ea typeface="Courier New"/>
                          <a:cs typeface="Courier New"/>
                          <a:sym typeface="Courier New"/>
                        </a:rPr>
                        <a:t>5</a:t>
                      </a:r>
                      <a:endParaRPr b="1">
                        <a:latin typeface="Courier New"/>
                        <a:ea typeface="Courier New"/>
                        <a:cs typeface="Courier New"/>
                        <a:sym typeface="Courier New"/>
                      </a:endParaRPr>
                    </a:p>
                    <a:p>
                      <a:pPr indent="0" lvl="0" marL="0" rtl="0" algn="l">
                        <a:lnSpc>
                          <a:spcPct val="100000"/>
                        </a:lnSpc>
                        <a:spcBef>
                          <a:spcPts val="0"/>
                        </a:spcBef>
                        <a:spcAft>
                          <a:spcPts val="0"/>
                        </a:spcAft>
                        <a:buNone/>
                      </a:pPr>
                      <a:r>
                        <a:rPr b="1" lang="en">
                          <a:latin typeface="Courier New"/>
                          <a:ea typeface="Courier New"/>
                          <a:cs typeface="Courier New"/>
                          <a:sym typeface="Courier New"/>
                        </a:rPr>
                        <a:t>6</a:t>
                      </a:r>
                      <a:endParaRPr b="1">
                        <a:latin typeface="Courier New"/>
                        <a:ea typeface="Courier New"/>
                        <a:cs typeface="Courier New"/>
                        <a:sym typeface="Courier New"/>
                      </a:endParaRPr>
                    </a:p>
                    <a:p>
                      <a:pPr indent="0" lvl="0" marL="0" rtl="0" algn="l">
                        <a:lnSpc>
                          <a:spcPct val="100000"/>
                        </a:lnSpc>
                        <a:spcBef>
                          <a:spcPts val="0"/>
                        </a:spcBef>
                        <a:spcAft>
                          <a:spcPts val="0"/>
                        </a:spcAft>
                        <a:buNone/>
                      </a:pPr>
                      <a:r>
                        <a:rPr b="1" lang="en">
                          <a:latin typeface="Courier New"/>
                          <a:ea typeface="Courier New"/>
                          <a:cs typeface="Courier New"/>
                          <a:sym typeface="Courier New"/>
                        </a:rPr>
                        <a:t>7</a:t>
                      </a:r>
                      <a:endParaRPr b="1">
                        <a:latin typeface="Courier New"/>
                        <a:ea typeface="Courier New"/>
                        <a:cs typeface="Courier New"/>
                        <a:sym typeface="Courier New"/>
                      </a:endParaRPr>
                    </a:p>
                    <a:p>
                      <a:pPr indent="0" lvl="0" marL="0" rtl="0" algn="l">
                        <a:lnSpc>
                          <a:spcPct val="100000"/>
                        </a:lnSpc>
                        <a:spcBef>
                          <a:spcPts val="0"/>
                        </a:spcBef>
                        <a:spcAft>
                          <a:spcPts val="0"/>
                        </a:spcAft>
                        <a:buNone/>
                      </a:pPr>
                      <a:r>
                        <a:rPr b="1" lang="en">
                          <a:latin typeface="Courier New"/>
                          <a:ea typeface="Courier New"/>
                          <a:cs typeface="Courier New"/>
                          <a:sym typeface="Courier New"/>
                        </a:rPr>
                        <a:t>8</a:t>
                      </a:r>
                      <a:endParaRPr b="1">
                        <a:latin typeface="Courier New"/>
                        <a:ea typeface="Courier New"/>
                        <a:cs typeface="Courier New"/>
                        <a:sym typeface="Courier New"/>
                      </a:endParaRPr>
                    </a:p>
                    <a:p>
                      <a:pPr indent="0" lvl="0" marL="0" rtl="0" algn="l">
                        <a:lnSpc>
                          <a:spcPct val="100000"/>
                        </a:lnSpc>
                        <a:spcBef>
                          <a:spcPts val="0"/>
                        </a:spcBef>
                        <a:spcAft>
                          <a:spcPts val="0"/>
                        </a:spcAft>
                        <a:buNone/>
                      </a:pPr>
                      <a:r>
                        <a:rPr b="1" lang="en">
                          <a:latin typeface="Courier New"/>
                          <a:ea typeface="Courier New"/>
                          <a:cs typeface="Courier New"/>
                          <a:sym typeface="Courier New"/>
                        </a:rPr>
                        <a:t>9</a:t>
                      </a:r>
                      <a:endParaRPr b="1">
                        <a:latin typeface="Courier New"/>
                        <a:ea typeface="Courier New"/>
                        <a:cs typeface="Courier New"/>
                        <a:sym typeface="Courier New"/>
                      </a:endParaRPr>
                    </a:p>
                    <a:p>
                      <a:pPr indent="0" lvl="0" marL="0" rtl="0" algn="l">
                        <a:lnSpc>
                          <a:spcPct val="100000"/>
                        </a:lnSpc>
                        <a:spcBef>
                          <a:spcPts val="0"/>
                        </a:spcBef>
                        <a:spcAft>
                          <a:spcPts val="0"/>
                        </a:spcAft>
                        <a:buNone/>
                      </a:pPr>
                      <a:r>
                        <a:rPr b="1" lang="en">
                          <a:latin typeface="Courier New"/>
                          <a:ea typeface="Courier New"/>
                          <a:cs typeface="Courier New"/>
                          <a:sym typeface="Courier New"/>
                        </a:rPr>
                        <a:t>10</a:t>
                      </a:r>
                      <a:endParaRPr b="1">
                        <a:latin typeface="Courier New"/>
                        <a:ea typeface="Courier New"/>
                        <a:cs typeface="Courier New"/>
                        <a:sym typeface="Courier New"/>
                      </a:endParaRPr>
                    </a:p>
                    <a:p>
                      <a:pPr indent="0" lvl="0" marL="0" rtl="0" algn="l">
                        <a:lnSpc>
                          <a:spcPct val="100000"/>
                        </a:lnSpc>
                        <a:spcBef>
                          <a:spcPts val="0"/>
                        </a:spcBef>
                        <a:spcAft>
                          <a:spcPts val="0"/>
                        </a:spcAft>
                        <a:buNone/>
                      </a:pPr>
                      <a:r>
                        <a:rPr b="1" lang="en">
                          <a:latin typeface="Courier New"/>
                          <a:ea typeface="Courier New"/>
                          <a:cs typeface="Courier New"/>
                          <a:sym typeface="Courier New"/>
                        </a:rPr>
                        <a:t>11</a:t>
                      </a:r>
                      <a:endParaRPr b="1">
                        <a:latin typeface="Courier New"/>
                        <a:ea typeface="Courier New"/>
                        <a:cs typeface="Courier New"/>
                        <a:sym typeface="Courier New"/>
                      </a:endParaRPr>
                    </a:p>
                    <a:p>
                      <a:pPr indent="0" lvl="0" marL="0" rtl="0" algn="l">
                        <a:lnSpc>
                          <a:spcPct val="100000"/>
                        </a:lnSpc>
                        <a:spcBef>
                          <a:spcPts val="0"/>
                        </a:spcBef>
                        <a:spcAft>
                          <a:spcPts val="0"/>
                        </a:spcAft>
                        <a:buNone/>
                      </a:pPr>
                      <a:r>
                        <a:rPr b="1" lang="en">
                          <a:latin typeface="Courier New"/>
                          <a:ea typeface="Courier New"/>
                          <a:cs typeface="Courier New"/>
                          <a:sym typeface="Courier New"/>
                        </a:rPr>
                        <a:t>12</a:t>
                      </a:r>
                      <a:endParaRPr b="1">
                        <a:latin typeface="Courier New"/>
                        <a:ea typeface="Courier New"/>
                        <a:cs typeface="Courier New"/>
                        <a:sym typeface="Courier New"/>
                      </a:endParaRPr>
                    </a:p>
                    <a:p>
                      <a:pPr indent="0" lvl="0" marL="0" rtl="0" algn="l">
                        <a:lnSpc>
                          <a:spcPct val="100000"/>
                        </a:lnSpc>
                        <a:spcBef>
                          <a:spcPts val="0"/>
                        </a:spcBef>
                        <a:spcAft>
                          <a:spcPts val="0"/>
                        </a:spcAft>
                        <a:buNone/>
                      </a:pPr>
                      <a:r>
                        <a:rPr b="1" lang="en">
                          <a:latin typeface="Courier New"/>
                          <a:ea typeface="Courier New"/>
                          <a:cs typeface="Courier New"/>
                          <a:sym typeface="Courier New"/>
                        </a:rPr>
                        <a:t>13</a:t>
                      </a:r>
                      <a:endParaRPr b="1">
                        <a:latin typeface="Courier New"/>
                        <a:ea typeface="Courier New"/>
                        <a:cs typeface="Courier New"/>
                        <a:sym typeface="Courier New"/>
                      </a:endParaRPr>
                    </a:p>
                    <a:p>
                      <a:pPr indent="0" lvl="0" marL="0" rtl="0" algn="l">
                        <a:lnSpc>
                          <a:spcPct val="100000"/>
                        </a:lnSpc>
                        <a:spcBef>
                          <a:spcPts val="0"/>
                        </a:spcBef>
                        <a:spcAft>
                          <a:spcPts val="0"/>
                        </a:spcAft>
                        <a:buNone/>
                      </a:pPr>
                      <a:r>
                        <a:rPr b="1" lang="en">
                          <a:latin typeface="Courier New"/>
                          <a:ea typeface="Courier New"/>
                          <a:cs typeface="Courier New"/>
                          <a:sym typeface="Courier New"/>
                        </a:rPr>
                        <a:t>14</a:t>
                      </a:r>
                      <a:endParaRPr b="1">
                        <a:latin typeface="Courier New"/>
                        <a:ea typeface="Courier New"/>
                        <a:cs typeface="Courier New"/>
                        <a:sym typeface="Courier New"/>
                      </a:endParaRPr>
                    </a:p>
                  </a:txBody>
                  <a:tcPr marT="91425" marB="91425" marR="91425" marL="91425">
                    <a:lnR cap="flat" cmpd="sng" w="9525">
                      <a:solidFill>
                        <a:srgbClr val="D9EAD3"/>
                      </a:solidFill>
                      <a:prstDash val="solid"/>
                      <a:round/>
                      <a:headEnd len="sm" w="sm" type="none"/>
                      <a:tailEnd len="sm" w="sm" type="none"/>
                    </a:lnR>
                    <a:solidFill>
                      <a:srgbClr val="D9EAD3"/>
                    </a:solidFill>
                  </a:tcPr>
                </a:tc>
                <a:tc>
                  <a:txBody>
                    <a:bodyPr/>
                    <a:lstStyle/>
                    <a:p>
                      <a:pPr indent="0" lvl="0" marL="0" rtl="0" algn="l">
                        <a:lnSpc>
                          <a:spcPct val="100000"/>
                        </a:lnSpc>
                        <a:spcBef>
                          <a:spcPts val="0"/>
                        </a:spcBef>
                        <a:spcAft>
                          <a:spcPts val="0"/>
                        </a:spcAft>
                        <a:buNone/>
                      </a:pPr>
                      <a:r>
                        <a:rPr lang="en">
                          <a:solidFill>
                            <a:schemeClr val="dk1"/>
                          </a:solidFill>
                          <a:latin typeface="Courier New"/>
                          <a:ea typeface="Courier New"/>
                          <a:cs typeface="Courier New"/>
                          <a:sym typeface="Courier New"/>
                        </a:rPr>
                        <a:t>int main (int argc, char *argv[])</a:t>
                      </a:r>
                      <a:endParaRPr>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a:solidFill>
                            <a:schemeClr val="dk1"/>
                          </a:solidFill>
                          <a:latin typeface="Courier New"/>
                          <a:ea typeface="Courier New"/>
                          <a:cs typeface="Courier New"/>
                          <a:sym typeface="Courier New"/>
                        </a:rPr>
                        <a:t>{</a:t>
                      </a:r>
                      <a:endParaRPr>
                        <a:solidFill>
                          <a:schemeClr val="dk1"/>
                        </a:solidFill>
                        <a:latin typeface="Courier New"/>
                        <a:ea typeface="Courier New"/>
                        <a:cs typeface="Courier New"/>
                        <a:sym typeface="Courier New"/>
                      </a:endParaRPr>
                    </a:p>
                    <a:p>
                      <a:pPr indent="0" lvl="0" marL="0" rtl="0" algn="just">
                        <a:lnSpc>
                          <a:spcPct val="100000"/>
                        </a:lnSpc>
                        <a:spcBef>
                          <a:spcPts val="0"/>
                        </a:spcBef>
                        <a:spcAft>
                          <a:spcPts val="0"/>
                        </a:spcAft>
                        <a:buNone/>
                      </a:pPr>
                      <a:r>
                        <a:rPr lang="en">
                          <a:solidFill>
                            <a:srgbClr val="808000"/>
                          </a:solidFill>
                          <a:latin typeface="Courier New"/>
                          <a:ea typeface="Courier New"/>
                          <a:cs typeface="Courier New"/>
                          <a:sym typeface="Courier New"/>
                        </a:rPr>
                        <a:t>  int</a:t>
                      </a:r>
                      <a:r>
                        <a:rPr lang="en">
                          <a:solidFill>
                            <a:srgbClr val="C0C0C0"/>
                          </a:solidFill>
                          <a:latin typeface="Courier New"/>
                          <a:ea typeface="Courier New"/>
                          <a:cs typeface="Courier New"/>
                          <a:sym typeface="Courier New"/>
                        </a:rPr>
                        <a:t> </a:t>
                      </a:r>
                      <a:r>
                        <a:rPr lang="en">
                          <a:solidFill>
                            <a:schemeClr val="dk1"/>
                          </a:solidFill>
                          <a:latin typeface="Courier New"/>
                          <a:ea typeface="Courier New"/>
                          <a:cs typeface="Courier New"/>
                          <a:sym typeface="Courier New"/>
                        </a:rPr>
                        <a:t>data</a:t>
                      </a:r>
                      <a:r>
                        <a:rPr lang="en">
                          <a:solidFill>
                            <a:srgbClr val="C0C0C0"/>
                          </a:solidFill>
                          <a:latin typeface="Courier New"/>
                          <a:ea typeface="Courier New"/>
                          <a:cs typeface="Courier New"/>
                          <a:sym typeface="Courier New"/>
                        </a:rPr>
                        <a:t> </a:t>
                      </a:r>
                      <a:r>
                        <a:rPr lang="en">
                          <a:solidFill>
                            <a:schemeClr val="dk1"/>
                          </a:solidFill>
                          <a:latin typeface="Courier New"/>
                          <a:ea typeface="Courier New"/>
                          <a:cs typeface="Courier New"/>
                          <a:sym typeface="Courier New"/>
                        </a:rPr>
                        <a:t>=</a:t>
                      </a:r>
                      <a:r>
                        <a:rPr lang="en">
                          <a:solidFill>
                            <a:srgbClr val="C0C0C0"/>
                          </a:solidFill>
                          <a:latin typeface="Courier New"/>
                          <a:ea typeface="Courier New"/>
                          <a:cs typeface="Courier New"/>
                          <a:sym typeface="Courier New"/>
                        </a:rPr>
                        <a:t> </a:t>
                      </a:r>
                      <a:r>
                        <a:rPr lang="en">
                          <a:solidFill>
                            <a:srgbClr val="000080"/>
                          </a:solidFill>
                          <a:latin typeface="Courier New"/>
                          <a:ea typeface="Courier New"/>
                          <a:cs typeface="Courier New"/>
                          <a:sym typeface="Courier New"/>
                        </a:rPr>
                        <a:t>5</a:t>
                      </a:r>
                      <a:r>
                        <a:rPr lang="en">
                          <a:solidFill>
                            <a:schemeClr val="dk1"/>
                          </a:solidFill>
                          <a:latin typeface="Courier New"/>
                          <a:ea typeface="Courier New"/>
                          <a:cs typeface="Courier New"/>
                          <a:sym typeface="Courier New"/>
                        </a:rPr>
                        <a:t>;</a:t>
                      </a:r>
                      <a:br>
                        <a:rPr lang="en">
                          <a:solidFill>
                            <a:schemeClr val="dk1"/>
                          </a:solidFill>
                          <a:latin typeface="Courier New"/>
                          <a:ea typeface="Courier New"/>
                          <a:cs typeface="Courier New"/>
                          <a:sym typeface="Courier New"/>
                        </a:rPr>
                      </a:br>
                      <a:r>
                        <a:rPr lang="en">
                          <a:solidFill>
                            <a:srgbClr val="C0C0C0"/>
                          </a:solidFill>
                          <a:latin typeface="Courier New"/>
                          <a:ea typeface="Courier New"/>
                          <a:cs typeface="Courier New"/>
                          <a:sym typeface="Courier New"/>
                        </a:rPr>
                        <a:t>  </a:t>
                      </a:r>
                      <a:r>
                        <a:rPr lang="en">
                          <a:solidFill>
                            <a:srgbClr val="808000"/>
                          </a:solidFill>
                          <a:latin typeface="Courier New"/>
                          <a:ea typeface="Courier New"/>
                          <a:cs typeface="Courier New"/>
                          <a:sym typeface="Courier New"/>
                        </a:rPr>
                        <a:t>int</a:t>
                      </a:r>
                      <a:r>
                        <a:rPr lang="en">
                          <a:solidFill>
                            <a:srgbClr val="C0C0C0"/>
                          </a:solidFill>
                          <a:latin typeface="Courier New"/>
                          <a:ea typeface="Courier New"/>
                          <a:cs typeface="Courier New"/>
                          <a:sym typeface="Courier New"/>
                        </a:rPr>
                        <a:t> </a:t>
                      </a:r>
                      <a:r>
                        <a:rPr lang="en">
                          <a:solidFill>
                            <a:schemeClr val="dk1"/>
                          </a:solidFill>
                          <a:latin typeface="Courier New"/>
                          <a:ea typeface="Courier New"/>
                          <a:cs typeface="Courier New"/>
                          <a:sym typeface="Courier New"/>
                        </a:rPr>
                        <a:t>*pointer</a:t>
                      </a:r>
                      <a:r>
                        <a:rPr lang="en">
                          <a:solidFill>
                            <a:srgbClr val="C0C0C0"/>
                          </a:solidFill>
                          <a:latin typeface="Courier New"/>
                          <a:ea typeface="Courier New"/>
                          <a:cs typeface="Courier New"/>
                          <a:sym typeface="Courier New"/>
                        </a:rPr>
                        <a:t> </a:t>
                      </a:r>
                      <a:r>
                        <a:rPr lang="en">
                          <a:solidFill>
                            <a:schemeClr val="dk1"/>
                          </a:solidFill>
                          <a:latin typeface="Courier New"/>
                          <a:ea typeface="Courier New"/>
                          <a:cs typeface="Courier New"/>
                          <a:sym typeface="Courier New"/>
                        </a:rPr>
                        <a:t>=</a:t>
                      </a:r>
                      <a:r>
                        <a:rPr lang="en">
                          <a:solidFill>
                            <a:srgbClr val="C0C0C0"/>
                          </a:solidFill>
                          <a:latin typeface="Courier New"/>
                          <a:ea typeface="Courier New"/>
                          <a:cs typeface="Courier New"/>
                          <a:sym typeface="Courier New"/>
                        </a:rPr>
                        <a:t> </a:t>
                      </a:r>
                      <a:r>
                        <a:rPr lang="en">
                          <a:solidFill>
                            <a:schemeClr val="dk1"/>
                          </a:solidFill>
                          <a:latin typeface="Courier New"/>
                          <a:ea typeface="Courier New"/>
                          <a:cs typeface="Courier New"/>
                          <a:sym typeface="Courier New"/>
                        </a:rPr>
                        <a:t>&amp;data;</a:t>
                      </a:r>
                      <a:br>
                        <a:rPr lang="en">
                          <a:solidFill>
                            <a:schemeClr val="dk1"/>
                          </a:solidFill>
                          <a:latin typeface="Courier New"/>
                          <a:ea typeface="Courier New"/>
                          <a:cs typeface="Courier New"/>
                          <a:sym typeface="Courier New"/>
                        </a:rPr>
                      </a:br>
                      <a:r>
                        <a:rPr lang="en">
                          <a:solidFill>
                            <a:srgbClr val="C0C0C0"/>
                          </a:solidFill>
                          <a:latin typeface="Courier New"/>
                          <a:ea typeface="Courier New"/>
                          <a:cs typeface="Courier New"/>
                          <a:sym typeface="Courier New"/>
                        </a:rPr>
                        <a:t>  </a:t>
                      </a:r>
                      <a:r>
                        <a:rPr lang="en">
                          <a:solidFill>
                            <a:srgbClr val="808000"/>
                          </a:solidFill>
                          <a:latin typeface="Courier New"/>
                          <a:ea typeface="Courier New"/>
                          <a:cs typeface="Courier New"/>
                          <a:sym typeface="Courier New"/>
                        </a:rPr>
                        <a:t>int</a:t>
                      </a:r>
                      <a:r>
                        <a:rPr lang="en">
                          <a:solidFill>
                            <a:srgbClr val="C0C0C0"/>
                          </a:solidFill>
                          <a:latin typeface="Courier New"/>
                          <a:ea typeface="Courier New"/>
                          <a:cs typeface="Courier New"/>
                          <a:sym typeface="Courier New"/>
                        </a:rPr>
                        <a:t> </a:t>
                      </a:r>
                      <a:r>
                        <a:rPr lang="en">
                          <a:solidFill>
                            <a:schemeClr val="dk1"/>
                          </a:solidFill>
                          <a:latin typeface="Courier New"/>
                          <a:ea typeface="Courier New"/>
                          <a:cs typeface="Courier New"/>
                          <a:sym typeface="Courier New"/>
                        </a:rPr>
                        <a:t>*pointer2</a:t>
                      </a:r>
                      <a:r>
                        <a:rPr lang="en">
                          <a:solidFill>
                            <a:srgbClr val="C0C0C0"/>
                          </a:solidFill>
                          <a:latin typeface="Courier New"/>
                          <a:ea typeface="Courier New"/>
                          <a:cs typeface="Courier New"/>
                          <a:sym typeface="Courier New"/>
                        </a:rPr>
                        <a:t> </a:t>
                      </a:r>
                      <a:r>
                        <a:rPr lang="en">
                          <a:solidFill>
                            <a:schemeClr val="dk1"/>
                          </a:solidFill>
                          <a:latin typeface="Courier New"/>
                          <a:ea typeface="Courier New"/>
                          <a:cs typeface="Courier New"/>
                          <a:sym typeface="Courier New"/>
                        </a:rPr>
                        <a:t>=</a:t>
                      </a:r>
                      <a:r>
                        <a:rPr lang="en">
                          <a:solidFill>
                            <a:srgbClr val="C0C0C0"/>
                          </a:solidFill>
                          <a:latin typeface="Courier New"/>
                          <a:ea typeface="Courier New"/>
                          <a:cs typeface="Courier New"/>
                          <a:sym typeface="Courier New"/>
                        </a:rPr>
                        <a:t> </a:t>
                      </a:r>
                      <a:r>
                        <a:rPr lang="en">
                          <a:solidFill>
                            <a:schemeClr val="dk1"/>
                          </a:solidFill>
                          <a:latin typeface="Courier New"/>
                          <a:ea typeface="Courier New"/>
                          <a:cs typeface="Courier New"/>
                          <a:sym typeface="Courier New"/>
                        </a:rPr>
                        <a:t>pointer;</a:t>
                      </a:r>
                      <a:br>
                        <a:rPr lang="en">
                          <a:solidFill>
                            <a:schemeClr val="dk1"/>
                          </a:solidFill>
                          <a:latin typeface="Courier New"/>
                          <a:ea typeface="Courier New"/>
                          <a:cs typeface="Courier New"/>
                          <a:sym typeface="Courier New"/>
                        </a:rPr>
                      </a:br>
                      <a:r>
                        <a:rPr lang="en">
                          <a:solidFill>
                            <a:srgbClr val="C0C0C0"/>
                          </a:solidFill>
                          <a:latin typeface="Courier New"/>
                          <a:ea typeface="Courier New"/>
                          <a:cs typeface="Courier New"/>
                          <a:sym typeface="Courier New"/>
                        </a:rPr>
                        <a:t>  </a:t>
                      </a:r>
                      <a:r>
                        <a:rPr lang="en">
                          <a:solidFill>
                            <a:srgbClr val="808000"/>
                          </a:solidFill>
                          <a:latin typeface="Courier New"/>
                          <a:ea typeface="Courier New"/>
                          <a:cs typeface="Courier New"/>
                          <a:sym typeface="Courier New"/>
                        </a:rPr>
                        <a:t>int</a:t>
                      </a:r>
                      <a:r>
                        <a:rPr lang="en">
                          <a:solidFill>
                            <a:srgbClr val="C0C0C0"/>
                          </a:solidFill>
                          <a:latin typeface="Courier New"/>
                          <a:ea typeface="Courier New"/>
                          <a:cs typeface="Courier New"/>
                          <a:sym typeface="Courier New"/>
                        </a:rPr>
                        <a:t> </a:t>
                      </a:r>
                      <a:r>
                        <a:rPr lang="en">
                          <a:solidFill>
                            <a:schemeClr val="dk1"/>
                          </a:solidFill>
                          <a:latin typeface="Courier New"/>
                          <a:ea typeface="Courier New"/>
                          <a:cs typeface="Courier New"/>
                          <a:sym typeface="Courier New"/>
                        </a:rPr>
                        <a:t>data2</a:t>
                      </a:r>
                      <a:r>
                        <a:rPr lang="en">
                          <a:solidFill>
                            <a:srgbClr val="C0C0C0"/>
                          </a:solidFill>
                          <a:latin typeface="Courier New"/>
                          <a:ea typeface="Courier New"/>
                          <a:cs typeface="Courier New"/>
                          <a:sym typeface="Courier New"/>
                        </a:rPr>
                        <a:t> </a:t>
                      </a:r>
                      <a:r>
                        <a:rPr lang="en">
                          <a:solidFill>
                            <a:schemeClr val="dk1"/>
                          </a:solidFill>
                          <a:latin typeface="Courier New"/>
                          <a:ea typeface="Courier New"/>
                          <a:cs typeface="Courier New"/>
                          <a:sym typeface="Courier New"/>
                        </a:rPr>
                        <a:t>=</a:t>
                      </a:r>
                      <a:r>
                        <a:rPr lang="en">
                          <a:solidFill>
                            <a:srgbClr val="C0C0C0"/>
                          </a:solidFill>
                          <a:latin typeface="Courier New"/>
                          <a:ea typeface="Courier New"/>
                          <a:cs typeface="Courier New"/>
                          <a:sym typeface="Courier New"/>
                        </a:rPr>
                        <a:t> </a:t>
                      </a:r>
                      <a:r>
                        <a:rPr lang="en">
                          <a:solidFill>
                            <a:schemeClr val="dk1"/>
                          </a:solidFill>
                          <a:latin typeface="Courier New"/>
                          <a:ea typeface="Courier New"/>
                          <a:cs typeface="Courier New"/>
                          <a:sym typeface="Courier New"/>
                        </a:rPr>
                        <a:t>data;</a:t>
                      </a:r>
                      <a:br>
                        <a:rPr lang="en">
                          <a:solidFill>
                            <a:schemeClr val="dk1"/>
                          </a:solidFill>
                          <a:latin typeface="Courier New"/>
                          <a:ea typeface="Courier New"/>
                          <a:cs typeface="Courier New"/>
                          <a:sym typeface="Courier New"/>
                        </a:rPr>
                      </a:br>
                      <a:r>
                        <a:rPr lang="en">
                          <a:solidFill>
                            <a:srgbClr val="C0C0C0"/>
                          </a:solidFill>
                          <a:latin typeface="Courier New"/>
                          <a:ea typeface="Courier New"/>
                          <a:cs typeface="Courier New"/>
                          <a:sym typeface="Courier New"/>
                        </a:rPr>
                        <a:t>  </a:t>
                      </a:r>
                      <a:r>
                        <a:rPr lang="en">
                          <a:solidFill>
                            <a:srgbClr val="808000"/>
                          </a:solidFill>
                          <a:latin typeface="Courier New"/>
                          <a:ea typeface="Courier New"/>
                          <a:cs typeface="Courier New"/>
                          <a:sym typeface="Courier New"/>
                        </a:rPr>
                        <a:t>int</a:t>
                      </a:r>
                      <a:r>
                        <a:rPr lang="en">
                          <a:solidFill>
                            <a:srgbClr val="C0C0C0"/>
                          </a:solidFill>
                          <a:latin typeface="Courier New"/>
                          <a:ea typeface="Courier New"/>
                          <a:cs typeface="Courier New"/>
                          <a:sym typeface="Courier New"/>
                        </a:rPr>
                        <a:t> </a:t>
                      </a:r>
                      <a:r>
                        <a:rPr lang="en">
                          <a:solidFill>
                            <a:schemeClr val="dk1"/>
                          </a:solidFill>
                          <a:latin typeface="Courier New"/>
                          <a:ea typeface="Courier New"/>
                          <a:cs typeface="Courier New"/>
                          <a:sym typeface="Courier New"/>
                        </a:rPr>
                        <a:t>data3</a:t>
                      </a:r>
                      <a:r>
                        <a:rPr lang="en">
                          <a:solidFill>
                            <a:srgbClr val="C0C0C0"/>
                          </a:solidFill>
                          <a:latin typeface="Courier New"/>
                          <a:ea typeface="Courier New"/>
                          <a:cs typeface="Courier New"/>
                          <a:sym typeface="Courier New"/>
                        </a:rPr>
                        <a:t> </a:t>
                      </a:r>
                      <a:r>
                        <a:rPr lang="en">
                          <a:solidFill>
                            <a:schemeClr val="dk1"/>
                          </a:solidFill>
                          <a:latin typeface="Courier New"/>
                          <a:ea typeface="Courier New"/>
                          <a:cs typeface="Courier New"/>
                          <a:sym typeface="Courier New"/>
                        </a:rPr>
                        <a:t>=</a:t>
                      </a:r>
                      <a:r>
                        <a:rPr lang="en">
                          <a:solidFill>
                            <a:srgbClr val="C0C0C0"/>
                          </a:solidFill>
                          <a:latin typeface="Courier New"/>
                          <a:ea typeface="Courier New"/>
                          <a:cs typeface="Courier New"/>
                          <a:sym typeface="Courier New"/>
                        </a:rPr>
                        <a:t> </a:t>
                      </a:r>
                      <a:r>
                        <a:rPr lang="en">
                          <a:solidFill>
                            <a:schemeClr val="dk1"/>
                          </a:solidFill>
                          <a:latin typeface="Courier New"/>
                          <a:ea typeface="Courier New"/>
                          <a:cs typeface="Courier New"/>
                          <a:sym typeface="Courier New"/>
                        </a:rPr>
                        <a:t>*pointer2;</a:t>
                      </a:r>
                      <a:endParaRPr>
                        <a:solidFill>
                          <a:schemeClr val="dk1"/>
                        </a:solidFill>
                        <a:latin typeface="Courier New"/>
                        <a:ea typeface="Courier New"/>
                        <a:cs typeface="Courier New"/>
                        <a:sym typeface="Courier New"/>
                      </a:endParaRPr>
                    </a:p>
                    <a:p>
                      <a:pPr indent="0" lvl="0" marL="0" rtl="0" algn="just">
                        <a:lnSpc>
                          <a:spcPct val="100000"/>
                        </a:lnSpc>
                        <a:spcBef>
                          <a:spcPts val="0"/>
                        </a:spcBef>
                        <a:spcAft>
                          <a:spcPts val="0"/>
                        </a:spcAft>
                        <a:buNone/>
                      </a:pPr>
                      <a:r>
                        <a:rPr lang="en">
                          <a:solidFill>
                            <a:srgbClr val="808000"/>
                          </a:solidFill>
                          <a:latin typeface="Courier New"/>
                          <a:ea typeface="Courier New"/>
                          <a:cs typeface="Courier New"/>
                          <a:sym typeface="Courier New"/>
                        </a:rPr>
                        <a:t>  int</a:t>
                      </a:r>
                      <a:r>
                        <a:rPr lang="en">
                          <a:solidFill>
                            <a:srgbClr val="C0C0C0"/>
                          </a:solidFill>
                          <a:latin typeface="Courier New"/>
                          <a:ea typeface="Courier New"/>
                          <a:cs typeface="Courier New"/>
                          <a:sym typeface="Courier New"/>
                        </a:rPr>
                        <a:t> </a:t>
                      </a:r>
                      <a:r>
                        <a:rPr lang="en">
                          <a:solidFill>
                            <a:schemeClr val="dk1"/>
                          </a:solidFill>
                          <a:latin typeface="Courier New"/>
                          <a:ea typeface="Courier New"/>
                          <a:cs typeface="Courier New"/>
                          <a:sym typeface="Courier New"/>
                        </a:rPr>
                        <a:t>**pointerPointer</a:t>
                      </a:r>
                      <a:r>
                        <a:rPr lang="en">
                          <a:solidFill>
                            <a:srgbClr val="C0C0C0"/>
                          </a:solidFill>
                          <a:latin typeface="Courier New"/>
                          <a:ea typeface="Courier New"/>
                          <a:cs typeface="Courier New"/>
                          <a:sym typeface="Courier New"/>
                        </a:rPr>
                        <a:t> </a:t>
                      </a:r>
                      <a:r>
                        <a:rPr lang="en">
                          <a:solidFill>
                            <a:schemeClr val="dk1"/>
                          </a:solidFill>
                          <a:latin typeface="Courier New"/>
                          <a:ea typeface="Courier New"/>
                          <a:cs typeface="Courier New"/>
                          <a:sym typeface="Courier New"/>
                        </a:rPr>
                        <a:t>=</a:t>
                      </a:r>
                      <a:r>
                        <a:rPr lang="en">
                          <a:solidFill>
                            <a:srgbClr val="C0C0C0"/>
                          </a:solidFill>
                          <a:latin typeface="Courier New"/>
                          <a:ea typeface="Courier New"/>
                          <a:cs typeface="Courier New"/>
                          <a:sym typeface="Courier New"/>
                        </a:rPr>
                        <a:t> </a:t>
                      </a:r>
                      <a:r>
                        <a:rPr lang="en">
                          <a:solidFill>
                            <a:schemeClr val="dk1"/>
                          </a:solidFill>
                          <a:latin typeface="Courier New"/>
                          <a:ea typeface="Courier New"/>
                          <a:cs typeface="Courier New"/>
                          <a:sym typeface="Courier New"/>
                        </a:rPr>
                        <a:t>&amp;pointer;  </a:t>
                      </a:r>
                      <a:endParaRPr>
                        <a:solidFill>
                          <a:schemeClr val="dk1"/>
                        </a:solidFill>
                        <a:latin typeface="Courier New"/>
                        <a:ea typeface="Courier New"/>
                        <a:cs typeface="Courier New"/>
                        <a:sym typeface="Courier New"/>
                      </a:endParaRPr>
                    </a:p>
                    <a:p>
                      <a:pPr indent="0" lvl="0" marL="0" rtl="0" algn="just">
                        <a:lnSpc>
                          <a:spcPct val="100000"/>
                        </a:lnSpc>
                        <a:spcBef>
                          <a:spcPts val="0"/>
                        </a:spcBef>
                        <a:spcAft>
                          <a:spcPts val="0"/>
                        </a:spcAft>
                        <a:buNone/>
                      </a:pPr>
                      <a:r>
                        <a:rPr lang="en">
                          <a:solidFill>
                            <a:schemeClr val="dk1"/>
                          </a:solidFill>
                          <a:latin typeface="Courier New"/>
                          <a:ea typeface="Courier New"/>
                          <a:cs typeface="Courier New"/>
                          <a:sym typeface="Courier New"/>
                        </a:rPr>
                        <a:t>  data = 8;</a:t>
                      </a:r>
                      <a:endParaRPr>
                        <a:solidFill>
                          <a:schemeClr val="dk1"/>
                        </a:solidFill>
                        <a:latin typeface="Courier New"/>
                        <a:ea typeface="Courier New"/>
                        <a:cs typeface="Courier New"/>
                        <a:sym typeface="Courier New"/>
                      </a:endParaRPr>
                    </a:p>
                    <a:p>
                      <a:pPr indent="0" lvl="0" marL="0" rtl="0" algn="just">
                        <a:lnSpc>
                          <a:spcPct val="100000"/>
                        </a:lnSpc>
                        <a:spcBef>
                          <a:spcPts val="0"/>
                        </a:spcBef>
                        <a:spcAft>
                          <a:spcPts val="0"/>
                        </a:spcAft>
                        <a:buNone/>
                      </a:pPr>
                      <a:r>
                        <a:t/>
                      </a:r>
                      <a:endParaRPr>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a:solidFill>
                            <a:schemeClr val="dk1"/>
                          </a:solidFill>
                          <a:latin typeface="Courier New"/>
                          <a:ea typeface="Courier New"/>
                          <a:cs typeface="Courier New"/>
                          <a:sym typeface="Courier New"/>
                        </a:rPr>
                        <a:t>  return 0;</a:t>
                      </a:r>
                      <a:br>
                        <a:rPr lang="en">
                          <a:solidFill>
                            <a:schemeClr val="dk1"/>
                          </a:solidFill>
                          <a:latin typeface="Courier New"/>
                          <a:ea typeface="Courier New"/>
                          <a:cs typeface="Courier New"/>
                          <a:sym typeface="Courier New"/>
                        </a:rPr>
                      </a:br>
                      <a:r>
                        <a:rPr lang="en">
                          <a:solidFill>
                            <a:schemeClr val="dk1"/>
                          </a:solidFill>
                          <a:latin typeface="Courier New"/>
                          <a:ea typeface="Courier New"/>
                          <a:cs typeface="Courier New"/>
                          <a:sym typeface="Courier New"/>
                        </a:rPr>
                        <a:t>}</a:t>
                      </a:r>
                      <a:endParaRPr>
                        <a:latin typeface="Courier New"/>
                        <a:ea typeface="Courier New"/>
                        <a:cs typeface="Courier New"/>
                        <a:sym typeface="Courier New"/>
                      </a:endParaRPr>
                    </a:p>
                  </a:txBody>
                  <a:tcPr marT="91425" marB="91425" marR="91425" marL="91425">
                    <a:lnL cap="flat" cmpd="sng" w="9525">
                      <a:solidFill>
                        <a:srgbClr val="D9EAD3"/>
                      </a:solidFill>
                      <a:prstDash val="solid"/>
                      <a:round/>
                      <a:headEnd len="sm" w="sm" type="none"/>
                      <a:tailEnd len="sm" w="sm" type="none"/>
                    </a:lnL>
                    <a:solidFill>
                      <a:srgbClr val="D9EAD3"/>
                    </a:solidFill>
                  </a:tcPr>
                </a:tc>
              </a:tr>
            </a:tbl>
          </a:graphicData>
        </a:graphic>
      </p:graphicFrame>
      <p:sp>
        <p:nvSpPr>
          <p:cNvPr id="1426" name="Google Shape;1426;p117"/>
          <p:cNvSpPr/>
          <p:nvPr/>
        </p:nvSpPr>
        <p:spPr>
          <a:xfrm>
            <a:off x="93825" y="2709650"/>
            <a:ext cx="716400" cy="238800"/>
          </a:xfrm>
          <a:prstGeom prst="rightArrow">
            <a:avLst>
              <a:gd fmla="val 50000" name="adj1"/>
              <a:gd fmla="val 50000" name="adj2"/>
            </a:avLst>
          </a:prstGeom>
          <a:solidFill>
            <a:srgbClr val="FFFF00"/>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0" name="Shape 1430"/>
        <p:cNvGrpSpPr/>
        <p:nvPr/>
      </p:nvGrpSpPr>
      <p:grpSpPr>
        <a:xfrm>
          <a:off x="0" y="0"/>
          <a:ext cx="0" cy="0"/>
          <a:chOff x="0" y="0"/>
          <a:chExt cx="0" cy="0"/>
        </a:xfrm>
      </p:grpSpPr>
      <p:sp>
        <p:nvSpPr>
          <p:cNvPr id="1431" name="Google Shape;1431;p118"/>
          <p:cNvSpPr txBox="1"/>
          <p:nvPr>
            <p:ph type="title"/>
          </p:nvPr>
        </p:nvSpPr>
        <p:spPr>
          <a:xfrm>
            <a:off x="457200" y="274647"/>
            <a:ext cx="8229600" cy="849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Pointers: </a:t>
            </a:r>
            <a:r>
              <a:rPr lang="en">
                <a:solidFill>
                  <a:srgbClr val="B7B7B7"/>
                </a:solidFill>
              </a:rPr>
              <a:t>examples</a:t>
            </a:r>
            <a:endParaRPr/>
          </a:p>
        </p:txBody>
      </p:sp>
      <p:graphicFrame>
        <p:nvGraphicFramePr>
          <p:cNvPr id="1432" name="Google Shape;1432;p118"/>
          <p:cNvGraphicFramePr/>
          <p:nvPr/>
        </p:nvGraphicFramePr>
        <p:xfrm>
          <a:off x="5400425" y="2116750"/>
          <a:ext cx="3000000" cy="3000000"/>
        </p:xfrm>
        <a:graphic>
          <a:graphicData uri="http://schemas.openxmlformats.org/drawingml/2006/table">
            <a:tbl>
              <a:tblPr>
                <a:noFill/>
                <a:tableStyleId>{1AB29D69-72AA-40C5-8F3D-68731237FED1}</a:tableStyleId>
              </a:tblPr>
              <a:tblGrid>
                <a:gridCol w="1204600"/>
                <a:gridCol w="1204600"/>
                <a:gridCol w="1204600"/>
              </a:tblGrid>
              <a:tr h="396200">
                <a:tc>
                  <a:txBody>
                    <a:bodyPr/>
                    <a:lstStyle/>
                    <a:p>
                      <a:pPr indent="0" lvl="0" marL="0" rtl="0" algn="ctr">
                        <a:spcBef>
                          <a:spcPts val="0"/>
                        </a:spcBef>
                        <a:spcAft>
                          <a:spcPts val="0"/>
                        </a:spcAft>
                        <a:buNone/>
                      </a:pPr>
                      <a:r>
                        <a:rPr b="1" lang="en" sz="1200">
                          <a:latin typeface="Courier New"/>
                          <a:ea typeface="Courier New"/>
                          <a:cs typeface="Courier New"/>
                          <a:sym typeface="Courier New"/>
                        </a:rPr>
                        <a:t>0x9000</a:t>
                      </a:r>
                      <a:endParaRPr b="1" sz="1200">
                        <a:latin typeface="Courier New"/>
                        <a:ea typeface="Courier New"/>
                        <a:cs typeface="Courier New"/>
                        <a:sym typeface="Courier New"/>
                      </a:endParaRPr>
                    </a:p>
                  </a:txBody>
                  <a:tcPr marT="91425" marB="91425" marR="91425" marL="91425">
                    <a:lnR cap="flat" cmpd="sng" w="9525">
                      <a:solidFill>
                        <a:srgbClr val="000000"/>
                      </a:solidFill>
                      <a:prstDash val="solid"/>
                      <a:round/>
                      <a:headEnd len="sm" w="sm" type="none"/>
                      <a:tailEnd len="sm" w="sm" type="none"/>
                    </a:lnR>
                  </a:tcPr>
                </a:tc>
                <a:tc>
                  <a:txBody>
                    <a:bodyPr/>
                    <a:lstStyle/>
                    <a:p>
                      <a:pPr indent="0" lvl="0" marL="0" rtl="0" algn="ctr">
                        <a:spcBef>
                          <a:spcPts val="0"/>
                        </a:spcBef>
                        <a:spcAft>
                          <a:spcPts val="0"/>
                        </a:spcAft>
                        <a:buNone/>
                      </a:pPr>
                      <a:r>
                        <a:rPr lang="en" sz="1200">
                          <a:latin typeface="Courier New"/>
                          <a:ea typeface="Courier New"/>
                          <a:cs typeface="Courier New"/>
                          <a:sym typeface="Courier New"/>
                        </a:rPr>
                        <a:t>5</a:t>
                      </a:r>
                      <a:endParaRPr sz="1200">
                        <a:latin typeface="Courier New"/>
                        <a:ea typeface="Courier New"/>
                        <a:cs typeface="Courier New"/>
                        <a:sym typeface="Courier New"/>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200">
                          <a:latin typeface="Droid Sans"/>
                          <a:ea typeface="Droid Sans"/>
                          <a:cs typeface="Droid Sans"/>
                          <a:sym typeface="Droid Sans"/>
                        </a:rPr>
                        <a:t>data</a:t>
                      </a:r>
                      <a:endParaRPr sz="1200">
                        <a:latin typeface="Droid Sans"/>
                        <a:ea typeface="Droid Sans"/>
                        <a:cs typeface="Droid Sans"/>
                        <a:sym typeface="Droid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r>
              <a:tr h="396200">
                <a:tc>
                  <a:txBody>
                    <a:bodyPr/>
                    <a:lstStyle/>
                    <a:p>
                      <a:pPr indent="0" lvl="0" marL="0" rtl="0" algn="ctr">
                        <a:spcBef>
                          <a:spcPts val="0"/>
                        </a:spcBef>
                        <a:spcAft>
                          <a:spcPts val="0"/>
                        </a:spcAft>
                        <a:buNone/>
                      </a:pPr>
                      <a:r>
                        <a:rPr b="1" lang="en" sz="1200">
                          <a:latin typeface="Courier New"/>
                          <a:ea typeface="Courier New"/>
                          <a:cs typeface="Courier New"/>
                          <a:sym typeface="Courier New"/>
                        </a:rPr>
                        <a:t>0x9001</a:t>
                      </a:r>
                      <a:endParaRPr b="1" sz="1200">
                        <a:latin typeface="Courier New"/>
                        <a:ea typeface="Courier New"/>
                        <a:cs typeface="Courier New"/>
                        <a:sym typeface="Courier New"/>
                      </a:endParaRPr>
                    </a:p>
                  </a:txBody>
                  <a:tcPr marT="91425" marB="91425" marR="91425" marL="91425">
                    <a:lnR cap="flat" cmpd="sng" w="9525">
                      <a:solidFill>
                        <a:srgbClr val="000000"/>
                      </a:solidFill>
                      <a:prstDash val="solid"/>
                      <a:round/>
                      <a:headEnd len="sm" w="sm" type="none"/>
                      <a:tailEnd len="sm" w="sm" type="none"/>
                    </a:lnR>
                  </a:tcPr>
                </a:tc>
                <a:tc>
                  <a:txBody>
                    <a:bodyPr/>
                    <a:lstStyle/>
                    <a:p>
                      <a:pPr indent="0" lvl="0" marL="0" rtl="0" algn="ctr">
                        <a:spcBef>
                          <a:spcPts val="0"/>
                        </a:spcBef>
                        <a:spcAft>
                          <a:spcPts val="0"/>
                        </a:spcAft>
                        <a:buNone/>
                      </a:pPr>
                      <a:r>
                        <a:rPr lang="en" sz="1200">
                          <a:latin typeface="Courier New"/>
                          <a:ea typeface="Courier New"/>
                          <a:cs typeface="Courier New"/>
                          <a:sym typeface="Courier New"/>
                        </a:rPr>
                        <a:t>0x9000</a:t>
                      </a:r>
                      <a:endParaRPr sz="1200">
                        <a:latin typeface="Courier New"/>
                        <a:ea typeface="Courier New"/>
                        <a:cs typeface="Courier New"/>
                        <a:sym typeface="Courier New"/>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200">
                          <a:latin typeface="Droid Sans"/>
                          <a:ea typeface="Droid Sans"/>
                          <a:cs typeface="Droid Sans"/>
                          <a:sym typeface="Droid Sans"/>
                        </a:rPr>
                        <a:t>pointer</a:t>
                      </a:r>
                      <a:endParaRPr sz="1200">
                        <a:latin typeface="Droid Sans"/>
                        <a:ea typeface="Droid Sans"/>
                        <a:cs typeface="Droid Sans"/>
                        <a:sym typeface="Droid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r>
              <a:tr h="396200">
                <a:tc>
                  <a:txBody>
                    <a:bodyPr/>
                    <a:lstStyle/>
                    <a:p>
                      <a:pPr indent="0" lvl="0" marL="0" rtl="0" algn="ctr">
                        <a:spcBef>
                          <a:spcPts val="0"/>
                        </a:spcBef>
                        <a:spcAft>
                          <a:spcPts val="0"/>
                        </a:spcAft>
                        <a:buNone/>
                      </a:pPr>
                      <a:r>
                        <a:rPr b="1" lang="en" sz="1200">
                          <a:latin typeface="Courier New"/>
                          <a:ea typeface="Courier New"/>
                          <a:cs typeface="Courier New"/>
                          <a:sym typeface="Courier New"/>
                        </a:rPr>
                        <a:t>0x9002</a:t>
                      </a:r>
                      <a:endParaRPr b="1" sz="1200">
                        <a:latin typeface="Courier New"/>
                        <a:ea typeface="Courier New"/>
                        <a:cs typeface="Courier New"/>
                        <a:sym typeface="Courier New"/>
                      </a:endParaRPr>
                    </a:p>
                  </a:txBody>
                  <a:tcPr marT="91425" marB="91425" marR="91425" marL="91425">
                    <a:lnR cap="flat" cmpd="sng" w="9525">
                      <a:solidFill>
                        <a:srgbClr val="000000"/>
                      </a:solidFill>
                      <a:prstDash val="solid"/>
                      <a:round/>
                      <a:headEnd len="sm" w="sm" type="none"/>
                      <a:tailEnd len="sm" w="sm" type="none"/>
                    </a:lnR>
                  </a:tcPr>
                </a:tc>
                <a:tc>
                  <a:txBody>
                    <a:bodyPr/>
                    <a:lstStyle/>
                    <a:p>
                      <a:pPr indent="0" lvl="0" marL="0" rtl="0" algn="ctr">
                        <a:spcBef>
                          <a:spcPts val="0"/>
                        </a:spcBef>
                        <a:spcAft>
                          <a:spcPts val="0"/>
                        </a:spcAft>
                        <a:buNone/>
                      </a:pPr>
                      <a:r>
                        <a:rPr lang="en" sz="1200">
                          <a:latin typeface="Courier New"/>
                          <a:ea typeface="Courier New"/>
                          <a:cs typeface="Courier New"/>
                          <a:sym typeface="Courier New"/>
                        </a:rPr>
                        <a:t>0x9000</a:t>
                      </a:r>
                      <a:endParaRPr sz="1200">
                        <a:latin typeface="Courier New"/>
                        <a:ea typeface="Courier New"/>
                        <a:cs typeface="Courier New"/>
                        <a:sym typeface="Courier New"/>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200">
                          <a:latin typeface="Droid Sans"/>
                          <a:ea typeface="Droid Sans"/>
                          <a:cs typeface="Droid Sans"/>
                          <a:sym typeface="Droid Sans"/>
                        </a:rPr>
                        <a:t>pointer2</a:t>
                      </a:r>
                      <a:endParaRPr sz="1200">
                        <a:latin typeface="Droid Sans"/>
                        <a:ea typeface="Droid Sans"/>
                        <a:cs typeface="Droid Sans"/>
                        <a:sym typeface="Droid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r>
              <a:tr h="396200">
                <a:tc>
                  <a:txBody>
                    <a:bodyPr/>
                    <a:lstStyle/>
                    <a:p>
                      <a:pPr indent="0" lvl="0" marL="0" rtl="0" algn="ctr">
                        <a:spcBef>
                          <a:spcPts val="0"/>
                        </a:spcBef>
                        <a:spcAft>
                          <a:spcPts val="0"/>
                        </a:spcAft>
                        <a:buNone/>
                      </a:pPr>
                      <a:r>
                        <a:rPr b="1" lang="en" sz="1200">
                          <a:latin typeface="Courier New"/>
                          <a:ea typeface="Courier New"/>
                          <a:cs typeface="Courier New"/>
                          <a:sym typeface="Courier New"/>
                        </a:rPr>
                        <a:t>0x9003</a:t>
                      </a:r>
                      <a:endParaRPr b="1" sz="1200">
                        <a:latin typeface="Courier New"/>
                        <a:ea typeface="Courier New"/>
                        <a:cs typeface="Courier New"/>
                        <a:sym typeface="Courier New"/>
                      </a:endParaRPr>
                    </a:p>
                  </a:txBody>
                  <a:tcPr marT="91425" marB="91425" marR="91425" marL="91425">
                    <a:lnR cap="flat" cmpd="sng" w="9525">
                      <a:solidFill>
                        <a:srgbClr val="000000"/>
                      </a:solidFill>
                      <a:prstDash val="solid"/>
                      <a:round/>
                      <a:headEnd len="sm" w="sm" type="none"/>
                      <a:tailEnd len="sm" w="sm" type="none"/>
                    </a:lnR>
                  </a:tcPr>
                </a:tc>
                <a:tc>
                  <a:txBody>
                    <a:bodyPr/>
                    <a:lstStyle/>
                    <a:p>
                      <a:pPr indent="0" lvl="0" marL="0" rtl="0" algn="ctr">
                        <a:spcBef>
                          <a:spcPts val="0"/>
                        </a:spcBef>
                        <a:spcAft>
                          <a:spcPts val="0"/>
                        </a:spcAft>
                        <a:buNone/>
                      </a:pPr>
                      <a:r>
                        <a:rPr lang="en" sz="1200">
                          <a:latin typeface="Courier New"/>
                          <a:ea typeface="Courier New"/>
                          <a:cs typeface="Courier New"/>
                          <a:sym typeface="Courier New"/>
                        </a:rPr>
                        <a:t>5</a:t>
                      </a:r>
                      <a:endParaRPr sz="1200">
                        <a:latin typeface="Courier New"/>
                        <a:ea typeface="Courier New"/>
                        <a:cs typeface="Courier New"/>
                        <a:sym typeface="Courier New"/>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200">
                          <a:latin typeface="Droid Sans"/>
                          <a:ea typeface="Droid Sans"/>
                          <a:cs typeface="Droid Sans"/>
                          <a:sym typeface="Droid Sans"/>
                        </a:rPr>
                        <a:t>data2</a:t>
                      </a:r>
                      <a:endParaRPr sz="1200">
                        <a:latin typeface="Droid Sans"/>
                        <a:ea typeface="Droid Sans"/>
                        <a:cs typeface="Droid Sans"/>
                        <a:sym typeface="Droid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r>
              <a:tr h="396200">
                <a:tc>
                  <a:txBody>
                    <a:bodyPr/>
                    <a:lstStyle/>
                    <a:p>
                      <a:pPr indent="0" lvl="0" marL="0" rtl="0" algn="ctr">
                        <a:spcBef>
                          <a:spcPts val="0"/>
                        </a:spcBef>
                        <a:spcAft>
                          <a:spcPts val="0"/>
                        </a:spcAft>
                        <a:buNone/>
                      </a:pPr>
                      <a:r>
                        <a:rPr b="1" lang="en" sz="1200">
                          <a:latin typeface="Courier New"/>
                          <a:ea typeface="Courier New"/>
                          <a:cs typeface="Courier New"/>
                          <a:sym typeface="Courier New"/>
                        </a:rPr>
                        <a:t>0x9004</a:t>
                      </a:r>
                      <a:endParaRPr b="1" sz="1200">
                        <a:latin typeface="Courier New"/>
                        <a:ea typeface="Courier New"/>
                        <a:cs typeface="Courier New"/>
                        <a:sym typeface="Courier New"/>
                      </a:endParaRPr>
                    </a:p>
                  </a:txBody>
                  <a:tcPr marT="91425" marB="91425" marR="91425" marL="91425">
                    <a:lnR cap="flat" cmpd="sng" w="9525">
                      <a:solidFill>
                        <a:srgbClr val="000000"/>
                      </a:solidFill>
                      <a:prstDash val="solid"/>
                      <a:round/>
                      <a:headEnd len="sm" w="sm" type="none"/>
                      <a:tailEnd len="sm" w="sm" type="none"/>
                    </a:lnR>
                  </a:tcPr>
                </a:tc>
                <a:tc>
                  <a:txBody>
                    <a:bodyPr/>
                    <a:lstStyle/>
                    <a:p>
                      <a:pPr indent="0" lvl="0" marL="0" rtl="0" algn="ctr">
                        <a:spcBef>
                          <a:spcPts val="0"/>
                        </a:spcBef>
                        <a:spcAft>
                          <a:spcPts val="0"/>
                        </a:spcAft>
                        <a:buNone/>
                      </a:pPr>
                      <a:r>
                        <a:t/>
                      </a:r>
                      <a:endParaRPr sz="1200">
                        <a:latin typeface="Courier New"/>
                        <a:ea typeface="Courier New"/>
                        <a:cs typeface="Courier New"/>
                        <a:sym typeface="Courier New"/>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latin typeface="Droid Sans"/>
                        <a:ea typeface="Droid Sans"/>
                        <a:cs typeface="Droid Sans"/>
                        <a:sym typeface="Droid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r>
              <a:tr h="396200">
                <a:tc>
                  <a:txBody>
                    <a:bodyPr/>
                    <a:lstStyle/>
                    <a:p>
                      <a:pPr indent="0" lvl="0" marL="0" rtl="0" algn="ctr">
                        <a:spcBef>
                          <a:spcPts val="0"/>
                        </a:spcBef>
                        <a:spcAft>
                          <a:spcPts val="0"/>
                        </a:spcAft>
                        <a:buNone/>
                      </a:pPr>
                      <a:r>
                        <a:rPr b="1" lang="en" sz="1200">
                          <a:latin typeface="Courier New"/>
                          <a:ea typeface="Courier New"/>
                          <a:cs typeface="Courier New"/>
                          <a:sym typeface="Courier New"/>
                        </a:rPr>
                        <a:t>0x9005</a:t>
                      </a:r>
                      <a:endParaRPr b="1" sz="1200">
                        <a:latin typeface="Courier New"/>
                        <a:ea typeface="Courier New"/>
                        <a:cs typeface="Courier New"/>
                        <a:sym typeface="Courier New"/>
                      </a:endParaRPr>
                    </a:p>
                  </a:txBody>
                  <a:tcPr marT="91425" marB="91425" marR="91425" marL="91425">
                    <a:lnR cap="flat" cmpd="sng" w="9525">
                      <a:solidFill>
                        <a:srgbClr val="000000"/>
                      </a:solidFill>
                      <a:prstDash val="solid"/>
                      <a:round/>
                      <a:headEnd len="sm" w="sm" type="none"/>
                      <a:tailEnd len="sm" w="sm" type="none"/>
                    </a:lnR>
                  </a:tcPr>
                </a:tc>
                <a:tc>
                  <a:txBody>
                    <a:bodyPr/>
                    <a:lstStyle/>
                    <a:p>
                      <a:pPr indent="0" lvl="0" marL="0" rtl="0" algn="ctr">
                        <a:spcBef>
                          <a:spcPts val="0"/>
                        </a:spcBef>
                        <a:spcAft>
                          <a:spcPts val="0"/>
                        </a:spcAft>
                        <a:buNone/>
                      </a:pPr>
                      <a:r>
                        <a:t/>
                      </a:r>
                      <a:endParaRPr sz="1200">
                        <a:latin typeface="Courier New"/>
                        <a:ea typeface="Courier New"/>
                        <a:cs typeface="Courier New"/>
                        <a:sym typeface="Courier New"/>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latin typeface="Droid Sans"/>
                        <a:ea typeface="Droid Sans"/>
                        <a:cs typeface="Droid Sans"/>
                        <a:sym typeface="Droid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r>
              <a:tr h="396200">
                <a:tc>
                  <a:txBody>
                    <a:bodyPr/>
                    <a:lstStyle/>
                    <a:p>
                      <a:pPr indent="0" lvl="0" marL="0" rtl="0" algn="ctr">
                        <a:spcBef>
                          <a:spcPts val="0"/>
                        </a:spcBef>
                        <a:spcAft>
                          <a:spcPts val="0"/>
                        </a:spcAft>
                        <a:buNone/>
                      </a:pPr>
                      <a:r>
                        <a:rPr b="1" lang="en" sz="1200">
                          <a:latin typeface="Courier New"/>
                          <a:ea typeface="Courier New"/>
                          <a:cs typeface="Courier New"/>
                          <a:sym typeface="Courier New"/>
                        </a:rPr>
                        <a:t>0x9006</a:t>
                      </a:r>
                      <a:endParaRPr b="1" sz="1200">
                        <a:latin typeface="Courier New"/>
                        <a:ea typeface="Courier New"/>
                        <a:cs typeface="Courier New"/>
                        <a:sym typeface="Courier New"/>
                      </a:endParaRPr>
                    </a:p>
                  </a:txBody>
                  <a:tcPr marT="91425" marB="91425" marR="91425" marL="91425">
                    <a:lnR cap="flat" cmpd="sng" w="9525">
                      <a:solidFill>
                        <a:srgbClr val="000000"/>
                      </a:solidFill>
                      <a:prstDash val="solid"/>
                      <a:round/>
                      <a:headEnd len="sm" w="sm" type="none"/>
                      <a:tailEnd len="sm" w="sm" type="none"/>
                    </a:lnR>
                  </a:tcPr>
                </a:tc>
                <a:tc>
                  <a:txBody>
                    <a:bodyPr/>
                    <a:lstStyle/>
                    <a:p>
                      <a:pPr indent="0" lvl="0" marL="0" rtl="0" algn="ctr">
                        <a:spcBef>
                          <a:spcPts val="0"/>
                        </a:spcBef>
                        <a:spcAft>
                          <a:spcPts val="0"/>
                        </a:spcAft>
                        <a:buNone/>
                      </a:pPr>
                      <a:r>
                        <a:t/>
                      </a:r>
                      <a:endParaRPr sz="1200">
                        <a:latin typeface="Courier New"/>
                        <a:ea typeface="Courier New"/>
                        <a:cs typeface="Courier New"/>
                        <a:sym typeface="Courier New"/>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latin typeface="Droid Sans"/>
                        <a:ea typeface="Droid Sans"/>
                        <a:cs typeface="Droid Sans"/>
                        <a:sym typeface="Droid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r>
              <a:tr h="396200">
                <a:tc>
                  <a:txBody>
                    <a:bodyPr/>
                    <a:lstStyle/>
                    <a:p>
                      <a:pPr indent="0" lvl="0" marL="0" rtl="0" algn="ctr">
                        <a:spcBef>
                          <a:spcPts val="0"/>
                        </a:spcBef>
                        <a:spcAft>
                          <a:spcPts val="0"/>
                        </a:spcAft>
                        <a:buNone/>
                      </a:pPr>
                      <a:r>
                        <a:rPr b="1" lang="en" sz="1200">
                          <a:latin typeface="Courier New"/>
                          <a:ea typeface="Courier New"/>
                          <a:cs typeface="Courier New"/>
                          <a:sym typeface="Courier New"/>
                        </a:rPr>
                        <a:t>0x9007</a:t>
                      </a:r>
                      <a:endParaRPr b="1" sz="1200">
                        <a:latin typeface="Courier New"/>
                        <a:ea typeface="Courier New"/>
                        <a:cs typeface="Courier New"/>
                        <a:sym typeface="Courier New"/>
                      </a:endParaRPr>
                    </a:p>
                  </a:txBody>
                  <a:tcPr marT="91425" marB="91425" marR="91425" marL="91425">
                    <a:lnR cap="flat" cmpd="sng" w="9525">
                      <a:solidFill>
                        <a:srgbClr val="000000"/>
                      </a:solidFill>
                      <a:prstDash val="solid"/>
                      <a:round/>
                      <a:headEnd len="sm" w="sm" type="none"/>
                      <a:tailEnd len="sm" w="sm" type="none"/>
                    </a:lnR>
                  </a:tcPr>
                </a:tc>
                <a:tc>
                  <a:txBody>
                    <a:bodyPr/>
                    <a:lstStyle/>
                    <a:p>
                      <a:pPr indent="0" lvl="0" marL="0" rtl="0" algn="ctr">
                        <a:spcBef>
                          <a:spcPts val="0"/>
                        </a:spcBef>
                        <a:spcAft>
                          <a:spcPts val="0"/>
                        </a:spcAft>
                        <a:buNone/>
                      </a:pPr>
                      <a:r>
                        <a:t/>
                      </a:r>
                      <a:endParaRPr sz="1200">
                        <a:latin typeface="Courier New"/>
                        <a:ea typeface="Courier New"/>
                        <a:cs typeface="Courier New"/>
                        <a:sym typeface="Courier New"/>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latin typeface="Droid Sans"/>
                        <a:ea typeface="Droid Sans"/>
                        <a:cs typeface="Droid Sans"/>
                        <a:sym typeface="Droid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r>
              <a:tr h="396200">
                <a:tc>
                  <a:txBody>
                    <a:bodyPr/>
                    <a:lstStyle/>
                    <a:p>
                      <a:pPr indent="0" lvl="0" marL="0" rtl="0" algn="ctr">
                        <a:spcBef>
                          <a:spcPts val="0"/>
                        </a:spcBef>
                        <a:spcAft>
                          <a:spcPts val="0"/>
                        </a:spcAft>
                        <a:buNone/>
                      </a:pPr>
                      <a:r>
                        <a:rPr b="1" lang="en" sz="1200">
                          <a:latin typeface="Courier New"/>
                          <a:ea typeface="Courier New"/>
                          <a:cs typeface="Courier New"/>
                          <a:sym typeface="Courier New"/>
                        </a:rPr>
                        <a:t>0x9008</a:t>
                      </a:r>
                      <a:endParaRPr b="1" sz="1200">
                        <a:latin typeface="Courier New"/>
                        <a:ea typeface="Courier New"/>
                        <a:cs typeface="Courier New"/>
                        <a:sym typeface="Courier New"/>
                      </a:endParaRPr>
                    </a:p>
                  </a:txBody>
                  <a:tcPr marT="91425" marB="91425" marR="91425" marL="91425">
                    <a:lnR cap="flat" cmpd="sng" w="9525">
                      <a:solidFill>
                        <a:srgbClr val="000000"/>
                      </a:solidFill>
                      <a:prstDash val="solid"/>
                      <a:round/>
                      <a:headEnd len="sm" w="sm" type="none"/>
                      <a:tailEnd len="sm" w="sm" type="none"/>
                    </a:lnR>
                  </a:tcPr>
                </a:tc>
                <a:tc>
                  <a:txBody>
                    <a:bodyPr/>
                    <a:lstStyle/>
                    <a:p>
                      <a:pPr indent="0" lvl="0" marL="0" rtl="0" algn="ctr">
                        <a:spcBef>
                          <a:spcPts val="0"/>
                        </a:spcBef>
                        <a:spcAft>
                          <a:spcPts val="0"/>
                        </a:spcAft>
                        <a:buNone/>
                      </a:pPr>
                      <a:r>
                        <a:t/>
                      </a:r>
                      <a:endParaRPr sz="1200">
                        <a:latin typeface="Courier New"/>
                        <a:ea typeface="Courier New"/>
                        <a:cs typeface="Courier New"/>
                        <a:sym typeface="Courier New"/>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latin typeface="Droid Sans"/>
                        <a:ea typeface="Droid Sans"/>
                        <a:cs typeface="Droid Sans"/>
                        <a:sym typeface="Droid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r>
            </a:tbl>
          </a:graphicData>
        </a:graphic>
      </p:graphicFrame>
      <p:graphicFrame>
        <p:nvGraphicFramePr>
          <p:cNvPr id="1433" name="Google Shape;1433;p118"/>
          <p:cNvGraphicFramePr/>
          <p:nvPr/>
        </p:nvGraphicFramePr>
        <p:xfrm>
          <a:off x="585700" y="1821400"/>
          <a:ext cx="3000000" cy="3000000"/>
        </p:xfrm>
        <a:graphic>
          <a:graphicData uri="http://schemas.openxmlformats.org/drawingml/2006/table">
            <a:tbl>
              <a:tblPr>
                <a:noFill/>
                <a:tableStyleId>{1AB29D69-72AA-40C5-8F3D-68731237FED1}</a:tableStyleId>
              </a:tblPr>
              <a:tblGrid>
                <a:gridCol w="477500"/>
                <a:gridCol w="4065900"/>
              </a:tblGrid>
              <a:tr h="3875700">
                <a:tc>
                  <a:txBody>
                    <a:bodyPr/>
                    <a:lstStyle/>
                    <a:p>
                      <a:pPr indent="0" lvl="0" marL="0" rtl="0" algn="l">
                        <a:lnSpc>
                          <a:spcPct val="100000"/>
                        </a:lnSpc>
                        <a:spcBef>
                          <a:spcPts val="0"/>
                        </a:spcBef>
                        <a:spcAft>
                          <a:spcPts val="0"/>
                        </a:spcAft>
                        <a:buNone/>
                      </a:pPr>
                      <a:r>
                        <a:rPr b="1" lang="en">
                          <a:latin typeface="Courier New"/>
                          <a:ea typeface="Courier New"/>
                          <a:cs typeface="Courier New"/>
                          <a:sym typeface="Courier New"/>
                        </a:rPr>
                        <a:t>1</a:t>
                      </a:r>
                      <a:br>
                        <a:rPr b="1" lang="en">
                          <a:latin typeface="Courier New"/>
                          <a:ea typeface="Courier New"/>
                          <a:cs typeface="Courier New"/>
                          <a:sym typeface="Courier New"/>
                        </a:rPr>
                      </a:br>
                      <a:r>
                        <a:rPr b="1" lang="en">
                          <a:latin typeface="Courier New"/>
                          <a:ea typeface="Courier New"/>
                          <a:cs typeface="Courier New"/>
                          <a:sym typeface="Courier New"/>
                        </a:rPr>
                        <a:t>2</a:t>
                      </a:r>
                      <a:endParaRPr b="1">
                        <a:latin typeface="Courier New"/>
                        <a:ea typeface="Courier New"/>
                        <a:cs typeface="Courier New"/>
                        <a:sym typeface="Courier New"/>
                      </a:endParaRPr>
                    </a:p>
                    <a:p>
                      <a:pPr indent="0" lvl="0" marL="0" rtl="0" algn="l">
                        <a:lnSpc>
                          <a:spcPct val="100000"/>
                        </a:lnSpc>
                        <a:spcBef>
                          <a:spcPts val="0"/>
                        </a:spcBef>
                        <a:spcAft>
                          <a:spcPts val="0"/>
                        </a:spcAft>
                        <a:buNone/>
                      </a:pPr>
                      <a:r>
                        <a:rPr b="1" lang="en">
                          <a:latin typeface="Courier New"/>
                          <a:ea typeface="Courier New"/>
                          <a:cs typeface="Courier New"/>
                          <a:sym typeface="Courier New"/>
                        </a:rPr>
                        <a:t>3</a:t>
                      </a:r>
                      <a:endParaRPr b="1">
                        <a:latin typeface="Courier New"/>
                        <a:ea typeface="Courier New"/>
                        <a:cs typeface="Courier New"/>
                        <a:sym typeface="Courier New"/>
                      </a:endParaRPr>
                    </a:p>
                    <a:p>
                      <a:pPr indent="0" lvl="0" marL="0" rtl="0" algn="l">
                        <a:lnSpc>
                          <a:spcPct val="100000"/>
                        </a:lnSpc>
                        <a:spcBef>
                          <a:spcPts val="0"/>
                        </a:spcBef>
                        <a:spcAft>
                          <a:spcPts val="0"/>
                        </a:spcAft>
                        <a:buNone/>
                      </a:pPr>
                      <a:r>
                        <a:rPr b="1" lang="en">
                          <a:latin typeface="Courier New"/>
                          <a:ea typeface="Courier New"/>
                          <a:cs typeface="Courier New"/>
                          <a:sym typeface="Courier New"/>
                        </a:rPr>
                        <a:t>4</a:t>
                      </a:r>
                      <a:endParaRPr b="1">
                        <a:latin typeface="Courier New"/>
                        <a:ea typeface="Courier New"/>
                        <a:cs typeface="Courier New"/>
                        <a:sym typeface="Courier New"/>
                      </a:endParaRPr>
                    </a:p>
                    <a:p>
                      <a:pPr indent="0" lvl="0" marL="0" rtl="0" algn="l">
                        <a:lnSpc>
                          <a:spcPct val="100000"/>
                        </a:lnSpc>
                        <a:spcBef>
                          <a:spcPts val="0"/>
                        </a:spcBef>
                        <a:spcAft>
                          <a:spcPts val="0"/>
                        </a:spcAft>
                        <a:buNone/>
                      </a:pPr>
                      <a:r>
                        <a:rPr b="1" lang="en">
                          <a:latin typeface="Courier New"/>
                          <a:ea typeface="Courier New"/>
                          <a:cs typeface="Courier New"/>
                          <a:sym typeface="Courier New"/>
                        </a:rPr>
                        <a:t>5</a:t>
                      </a:r>
                      <a:endParaRPr b="1">
                        <a:latin typeface="Courier New"/>
                        <a:ea typeface="Courier New"/>
                        <a:cs typeface="Courier New"/>
                        <a:sym typeface="Courier New"/>
                      </a:endParaRPr>
                    </a:p>
                    <a:p>
                      <a:pPr indent="0" lvl="0" marL="0" rtl="0" algn="l">
                        <a:lnSpc>
                          <a:spcPct val="100000"/>
                        </a:lnSpc>
                        <a:spcBef>
                          <a:spcPts val="0"/>
                        </a:spcBef>
                        <a:spcAft>
                          <a:spcPts val="0"/>
                        </a:spcAft>
                        <a:buNone/>
                      </a:pPr>
                      <a:r>
                        <a:rPr b="1" lang="en">
                          <a:latin typeface="Courier New"/>
                          <a:ea typeface="Courier New"/>
                          <a:cs typeface="Courier New"/>
                          <a:sym typeface="Courier New"/>
                        </a:rPr>
                        <a:t>6</a:t>
                      </a:r>
                      <a:endParaRPr b="1">
                        <a:latin typeface="Courier New"/>
                        <a:ea typeface="Courier New"/>
                        <a:cs typeface="Courier New"/>
                        <a:sym typeface="Courier New"/>
                      </a:endParaRPr>
                    </a:p>
                    <a:p>
                      <a:pPr indent="0" lvl="0" marL="0" rtl="0" algn="l">
                        <a:lnSpc>
                          <a:spcPct val="100000"/>
                        </a:lnSpc>
                        <a:spcBef>
                          <a:spcPts val="0"/>
                        </a:spcBef>
                        <a:spcAft>
                          <a:spcPts val="0"/>
                        </a:spcAft>
                        <a:buNone/>
                      </a:pPr>
                      <a:r>
                        <a:rPr b="1" lang="en">
                          <a:latin typeface="Courier New"/>
                          <a:ea typeface="Courier New"/>
                          <a:cs typeface="Courier New"/>
                          <a:sym typeface="Courier New"/>
                        </a:rPr>
                        <a:t>7</a:t>
                      </a:r>
                      <a:endParaRPr b="1">
                        <a:latin typeface="Courier New"/>
                        <a:ea typeface="Courier New"/>
                        <a:cs typeface="Courier New"/>
                        <a:sym typeface="Courier New"/>
                      </a:endParaRPr>
                    </a:p>
                    <a:p>
                      <a:pPr indent="0" lvl="0" marL="0" rtl="0" algn="l">
                        <a:lnSpc>
                          <a:spcPct val="100000"/>
                        </a:lnSpc>
                        <a:spcBef>
                          <a:spcPts val="0"/>
                        </a:spcBef>
                        <a:spcAft>
                          <a:spcPts val="0"/>
                        </a:spcAft>
                        <a:buNone/>
                      </a:pPr>
                      <a:r>
                        <a:rPr b="1" lang="en">
                          <a:latin typeface="Courier New"/>
                          <a:ea typeface="Courier New"/>
                          <a:cs typeface="Courier New"/>
                          <a:sym typeface="Courier New"/>
                        </a:rPr>
                        <a:t>8</a:t>
                      </a:r>
                      <a:endParaRPr b="1">
                        <a:latin typeface="Courier New"/>
                        <a:ea typeface="Courier New"/>
                        <a:cs typeface="Courier New"/>
                        <a:sym typeface="Courier New"/>
                      </a:endParaRPr>
                    </a:p>
                    <a:p>
                      <a:pPr indent="0" lvl="0" marL="0" rtl="0" algn="l">
                        <a:lnSpc>
                          <a:spcPct val="100000"/>
                        </a:lnSpc>
                        <a:spcBef>
                          <a:spcPts val="0"/>
                        </a:spcBef>
                        <a:spcAft>
                          <a:spcPts val="0"/>
                        </a:spcAft>
                        <a:buNone/>
                      </a:pPr>
                      <a:r>
                        <a:rPr b="1" lang="en">
                          <a:latin typeface="Courier New"/>
                          <a:ea typeface="Courier New"/>
                          <a:cs typeface="Courier New"/>
                          <a:sym typeface="Courier New"/>
                        </a:rPr>
                        <a:t>9</a:t>
                      </a:r>
                      <a:endParaRPr b="1">
                        <a:latin typeface="Courier New"/>
                        <a:ea typeface="Courier New"/>
                        <a:cs typeface="Courier New"/>
                        <a:sym typeface="Courier New"/>
                      </a:endParaRPr>
                    </a:p>
                    <a:p>
                      <a:pPr indent="0" lvl="0" marL="0" rtl="0" algn="l">
                        <a:lnSpc>
                          <a:spcPct val="100000"/>
                        </a:lnSpc>
                        <a:spcBef>
                          <a:spcPts val="0"/>
                        </a:spcBef>
                        <a:spcAft>
                          <a:spcPts val="0"/>
                        </a:spcAft>
                        <a:buNone/>
                      </a:pPr>
                      <a:r>
                        <a:rPr b="1" lang="en">
                          <a:latin typeface="Courier New"/>
                          <a:ea typeface="Courier New"/>
                          <a:cs typeface="Courier New"/>
                          <a:sym typeface="Courier New"/>
                        </a:rPr>
                        <a:t>10</a:t>
                      </a:r>
                      <a:endParaRPr b="1">
                        <a:latin typeface="Courier New"/>
                        <a:ea typeface="Courier New"/>
                        <a:cs typeface="Courier New"/>
                        <a:sym typeface="Courier New"/>
                      </a:endParaRPr>
                    </a:p>
                    <a:p>
                      <a:pPr indent="0" lvl="0" marL="0" rtl="0" algn="l">
                        <a:lnSpc>
                          <a:spcPct val="100000"/>
                        </a:lnSpc>
                        <a:spcBef>
                          <a:spcPts val="0"/>
                        </a:spcBef>
                        <a:spcAft>
                          <a:spcPts val="0"/>
                        </a:spcAft>
                        <a:buNone/>
                      </a:pPr>
                      <a:r>
                        <a:rPr b="1" lang="en">
                          <a:latin typeface="Courier New"/>
                          <a:ea typeface="Courier New"/>
                          <a:cs typeface="Courier New"/>
                          <a:sym typeface="Courier New"/>
                        </a:rPr>
                        <a:t>11</a:t>
                      </a:r>
                      <a:endParaRPr b="1">
                        <a:latin typeface="Courier New"/>
                        <a:ea typeface="Courier New"/>
                        <a:cs typeface="Courier New"/>
                        <a:sym typeface="Courier New"/>
                      </a:endParaRPr>
                    </a:p>
                    <a:p>
                      <a:pPr indent="0" lvl="0" marL="0" rtl="0" algn="l">
                        <a:lnSpc>
                          <a:spcPct val="100000"/>
                        </a:lnSpc>
                        <a:spcBef>
                          <a:spcPts val="0"/>
                        </a:spcBef>
                        <a:spcAft>
                          <a:spcPts val="0"/>
                        </a:spcAft>
                        <a:buNone/>
                      </a:pPr>
                      <a:r>
                        <a:rPr b="1" lang="en">
                          <a:latin typeface="Courier New"/>
                          <a:ea typeface="Courier New"/>
                          <a:cs typeface="Courier New"/>
                          <a:sym typeface="Courier New"/>
                        </a:rPr>
                        <a:t>12</a:t>
                      </a:r>
                      <a:endParaRPr b="1">
                        <a:latin typeface="Courier New"/>
                        <a:ea typeface="Courier New"/>
                        <a:cs typeface="Courier New"/>
                        <a:sym typeface="Courier New"/>
                      </a:endParaRPr>
                    </a:p>
                    <a:p>
                      <a:pPr indent="0" lvl="0" marL="0" rtl="0" algn="l">
                        <a:lnSpc>
                          <a:spcPct val="100000"/>
                        </a:lnSpc>
                        <a:spcBef>
                          <a:spcPts val="0"/>
                        </a:spcBef>
                        <a:spcAft>
                          <a:spcPts val="0"/>
                        </a:spcAft>
                        <a:buNone/>
                      </a:pPr>
                      <a:r>
                        <a:rPr b="1" lang="en">
                          <a:latin typeface="Courier New"/>
                          <a:ea typeface="Courier New"/>
                          <a:cs typeface="Courier New"/>
                          <a:sym typeface="Courier New"/>
                        </a:rPr>
                        <a:t>13</a:t>
                      </a:r>
                      <a:endParaRPr b="1">
                        <a:latin typeface="Courier New"/>
                        <a:ea typeface="Courier New"/>
                        <a:cs typeface="Courier New"/>
                        <a:sym typeface="Courier New"/>
                      </a:endParaRPr>
                    </a:p>
                    <a:p>
                      <a:pPr indent="0" lvl="0" marL="0" rtl="0" algn="l">
                        <a:lnSpc>
                          <a:spcPct val="100000"/>
                        </a:lnSpc>
                        <a:spcBef>
                          <a:spcPts val="0"/>
                        </a:spcBef>
                        <a:spcAft>
                          <a:spcPts val="0"/>
                        </a:spcAft>
                        <a:buNone/>
                      </a:pPr>
                      <a:r>
                        <a:rPr b="1" lang="en">
                          <a:latin typeface="Courier New"/>
                          <a:ea typeface="Courier New"/>
                          <a:cs typeface="Courier New"/>
                          <a:sym typeface="Courier New"/>
                        </a:rPr>
                        <a:t>14</a:t>
                      </a:r>
                      <a:endParaRPr b="1">
                        <a:latin typeface="Courier New"/>
                        <a:ea typeface="Courier New"/>
                        <a:cs typeface="Courier New"/>
                        <a:sym typeface="Courier New"/>
                      </a:endParaRPr>
                    </a:p>
                  </a:txBody>
                  <a:tcPr marT="91425" marB="91425" marR="91425" marL="91425">
                    <a:lnR cap="flat" cmpd="sng" w="9525">
                      <a:solidFill>
                        <a:srgbClr val="D9EAD3"/>
                      </a:solidFill>
                      <a:prstDash val="solid"/>
                      <a:round/>
                      <a:headEnd len="sm" w="sm" type="none"/>
                      <a:tailEnd len="sm" w="sm" type="none"/>
                    </a:lnR>
                    <a:solidFill>
                      <a:srgbClr val="D9EAD3"/>
                    </a:solidFill>
                  </a:tcPr>
                </a:tc>
                <a:tc>
                  <a:txBody>
                    <a:bodyPr/>
                    <a:lstStyle/>
                    <a:p>
                      <a:pPr indent="0" lvl="0" marL="0" rtl="0" algn="l">
                        <a:lnSpc>
                          <a:spcPct val="100000"/>
                        </a:lnSpc>
                        <a:spcBef>
                          <a:spcPts val="0"/>
                        </a:spcBef>
                        <a:spcAft>
                          <a:spcPts val="0"/>
                        </a:spcAft>
                        <a:buNone/>
                      </a:pPr>
                      <a:r>
                        <a:rPr lang="en">
                          <a:solidFill>
                            <a:schemeClr val="dk1"/>
                          </a:solidFill>
                          <a:latin typeface="Courier New"/>
                          <a:ea typeface="Courier New"/>
                          <a:cs typeface="Courier New"/>
                          <a:sym typeface="Courier New"/>
                        </a:rPr>
                        <a:t>int main (int argc, char *argv[])</a:t>
                      </a:r>
                      <a:endParaRPr>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a:solidFill>
                            <a:schemeClr val="dk1"/>
                          </a:solidFill>
                          <a:latin typeface="Courier New"/>
                          <a:ea typeface="Courier New"/>
                          <a:cs typeface="Courier New"/>
                          <a:sym typeface="Courier New"/>
                        </a:rPr>
                        <a:t>{</a:t>
                      </a:r>
                      <a:endParaRPr>
                        <a:solidFill>
                          <a:schemeClr val="dk1"/>
                        </a:solidFill>
                        <a:latin typeface="Courier New"/>
                        <a:ea typeface="Courier New"/>
                        <a:cs typeface="Courier New"/>
                        <a:sym typeface="Courier New"/>
                      </a:endParaRPr>
                    </a:p>
                    <a:p>
                      <a:pPr indent="0" lvl="0" marL="0" rtl="0" algn="just">
                        <a:lnSpc>
                          <a:spcPct val="100000"/>
                        </a:lnSpc>
                        <a:spcBef>
                          <a:spcPts val="0"/>
                        </a:spcBef>
                        <a:spcAft>
                          <a:spcPts val="0"/>
                        </a:spcAft>
                        <a:buNone/>
                      </a:pPr>
                      <a:r>
                        <a:rPr lang="en">
                          <a:solidFill>
                            <a:srgbClr val="808000"/>
                          </a:solidFill>
                          <a:latin typeface="Courier New"/>
                          <a:ea typeface="Courier New"/>
                          <a:cs typeface="Courier New"/>
                          <a:sym typeface="Courier New"/>
                        </a:rPr>
                        <a:t>  int</a:t>
                      </a:r>
                      <a:r>
                        <a:rPr lang="en">
                          <a:solidFill>
                            <a:srgbClr val="C0C0C0"/>
                          </a:solidFill>
                          <a:latin typeface="Courier New"/>
                          <a:ea typeface="Courier New"/>
                          <a:cs typeface="Courier New"/>
                          <a:sym typeface="Courier New"/>
                        </a:rPr>
                        <a:t> </a:t>
                      </a:r>
                      <a:r>
                        <a:rPr lang="en">
                          <a:solidFill>
                            <a:schemeClr val="dk1"/>
                          </a:solidFill>
                          <a:latin typeface="Courier New"/>
                          <a:ea typeface="Courier New"/>
                          <a:cs typeface="Courier New"/>
                          <a:sym typeface="Courier New"/>
                        </a:rPr>
                        <a:t>data</a:t>
                      </a:r>
                      <a:r>
                        <a:rPr lang="en">
                          <a:solidFill>
                            <a:srgbClr val="C0C0C0"/>
                          </a:solidFill>
                          <a:latin typeface="Courier New"/>
                          <a:ea typeface="Courier New"/>
                          <a:cs typeface="Courier New"/>
                          <a:sym typeface="Courier New"/>
                        </a:rPr>
                        <a:t> </a:t>
                      </a:r>
                      <a:r>
                        <a:rPr lang="en">
                          <a:solidFill>
                            <a:schemeClr val="dk1"/>
                          </a:solidFill>
                          <a:latin typeface="Courier New"/>
                          <a:ea typeface="Courier New"/>
                          <a:cs typeface="Courier New"/>
                          <a:sym typeface="Courier New"/>
                        </a:rPr>
                        <a:t>=</a:t>
                      </a:r>
                      <a:r>
                        <a:rPr lang="en">
                          <a:solidFill>
                            <a:srgbClr val="C0C0C0"/>
                          </a:solidFill>
                          <a:latin typeface="Courier New"/>
                          <a:ea typeface="Courier New"/>
                          <a:cs typeface="Courier New"/>
                          <a:sym typeface="Courier New"/>
                        </a:rPr>
                        <a:t> </a:t>
                      </a:r>
                      <a:r>
                        <a:rPr lang="en">
                          <a:solidFill>
                            <a:srgbClr val="000080"/>
                          </a:solidFill>
                          <a:latin typeface="Courier New"/>
                          <a:ea typeface="Courier New"/>
                          <a:cs typeface="Courier New"/>
                          <a:sym typeface="Courier New"/>
                        </a:rPr>
                        <a:t>5</a:t>
                      </a:r>
                      <a:r>
                        <a:rPr lang="en">
                          <a:solidFill>
                            <a:schemeClr val="dk1"/>
                          </a:solidFill>
                          <a:latin typeface="Courier New"/>
                          <a:ea typeface="Courier New"/>
                          <a:cs typeface="Courier New"/>
                          <a:sym typeface="Courier New"/>
                        </a:rPr>
                        <a:t>;</a:t>
                      </a:r>
                      <a:br>
                        <a:rPr lang="en">
                          <a:solidFill>
                            <a:schemeClr val="dk1"/>
                          </a:solidFill>
                          <a:latin typeface="Courier New"/>
                          <a:ea typeface="Courier New"/>
                          <a:cs typeface="Courier New"/>
                          <a:sym typeface="Courier New"/>
                        </a:rPr>
                      </a:br>
                      <a:r>
                        <a:rPr lang="en">
                          <a:solidFill>
                            <a:srgbClr val="C0C0C0"/>
                          </a:solidFill>
                          <a:latin typeface="Courier New"/>
                          <a:ea typeface="Courier New"/>
                          <a:cs typeface="Courier New"/>
                          <a:sym typeface="Courier New"/>
                        </a:rPr>
                        <a:t>  </a:t>
                      </a:r>
                      <a:r>
                        <a:rPr lang="en">
                          <a:solidFill>
                            <a:srgbClr val="808000"/>
                          </a:solidFill>
                          <a:latin typeface="Courier New"/>
                          <a:ea typeface="Courier New"/>
                          <a:cs typeface="Courier New"/>
                          <a:sym typeface="Courier New"/>
                        </a:rPr>
                        <a:t>int</a:t>
                      </a:r>
                      <a:r>
                        <a:rPr lang="en">
                          <a:solidFill>
                            <a:srgbClr val="C0C0C0"/>
                          </a:solidFill>
                          <a:latin typeface="Courier New"/>
                          <a:ea typeface="Courier New"/>
                          <a:cs typeface="Courier New"/>
                          <a:sym typeface="Courier New"/>
                        </a:rPr>
                        <a:t> </a:t>
                      </a:r>
                      <a:r>
                        <a:rPr lang="en">
                          <a:solidFill>
                            <a:schemeClr val="dk1"/>
                          </a:solidFill>
                          <a:latin typeface="Courier New"/>
                          <a:ea typeface="Courier New"/>
                          <a:cs typeface="Courier New"/>
                          <a:sym typeface="Courier New"/>
                        </a:rPr>
                        <a:t>*pointer</a:t>
                      </a:r>
                      <a:r>
                        <a:rPr lang="en">
                          <a:solidFill>
                            <a:srgbClr val="C0C0C0"/>
                          </a:solidFill>
                          <a:latin typeface="Courier New"/>
                          <a:ea typeface="Courier New"/>
                          <a:cs typeface="Courier New"/>
                          <a:sym typeface="Courier New"/>
                        </a:rPr>
                        <a:t> </a:t>
                      </a:r>
                      <a:r>
                        <a:rPr lang="en">
                          <a:solidFill>
                            <a:schemeClr val="dk1"/>
                          </a:solidFill>
                          <a:latin typeface="Courier New"/>
                          <a:ea typeface="Courier New"/>
                          <a:cs typeface="Courier New"/>
                          <a:sym typeface="Courier New"/>
                        </a:rPr>
                        <a:t>=</a:t>
                      </a:r>
                      <a:r>
                        <a:rPr lang="en">
                          <a:solidFill>
                            <a:srgbClr val="C0C0C0"/>
                          </a:solidFill>
                          <a:latin typeface="Courier New"/>
                          <a:ea typeface="Courier New"/>
                          <a:cs typeface="Courier New"/>
                          <a:sym typeface="Courier New"/>
                        </a:rPr>
                        <a:t> </a:t>
                      </a:r>
                      <a:r>
                        <a:rPr lang="en">
                          <a:solidFill>
                            <a:schemeClr val="dk1"/>
                          </a:solidFill>
                          <a:latin typeface="Courier New"/>
                          <a:ea typeface="Courier New"/>
                          <a:cs typeface="Courier New"/>
                          <a:sym typeface="Courier New"/>
                        </a:rPr>
                        <a:t>&amp;data;</a:t>
                      </a:r>
                      <a:br>
                        <a:rPr lang="en">
                          <a:solidFill>
                            <a:schemeClr val="dk1"/>
                          </a:solidFill>
                          <a:latin typeface="Courier New"/>
                          <a:ea typeface="Courier New"/>
                          <a:cs typeface="Courier New"/>
                          <a:sym typeface="Courier New"/>
                        </a:rPr>
                      </a:br>
                      <a:r>
                        <a:rPr lang="en">
                          <a:solidFill>
                            <a:srgbClr val="C0C0C0"/>
                          </a:solidFill>
                          <a:latin typeface="Courier New"/>
                          <a:ea typeface="Courier New"/>
                          <a:cs typeface="Courier New"/>
                          <a:sym typeface="Courier New"/>
                        </a:rPr>
                        <a:t>  </a:t>
                      </a:r>
                      <a:r>
                        <a:rPr lang="en">
                          <a:solidFill>
                            <a:srgbClr val="808000"/>
                          </a:solidFill>
                          <a:latin typeface="Courier New"/>
                          <a:ea typeface="Courier New"/>
                          <a:cs typeface="Courier New"/>
                          <a:sym typeface="Courier New"/>
                        </a:rPr>
                        <a:t>int</a:t>
                      </a:r>
                      <a:r>
                        <a:rPr lang="en">
                          <a:solidFill>
                            <a:srgbClr val="C0C0C0"/>
                          </a:solidFill>
                          <a:latin typeface="Courier New"/>
                          <a:ea typeface="Courier New"/>
                          <a:cs typeface="Courier New"/>
                          <a:sym typeface="Courier New"/>
                        </a:rPr>
                        <a:t> </a:t>
                      </a:r>
                      <a:r>
                        <a:rPr lang="en">
                          <a:solidFill>
                            <a:schemeClr val="dk1"/>
                          </a:solidFill>
                          <a:latin typeface="Courier New"/>
                          <a:ea typeface="Courier New"/>
                          <a:cs typeface="Courier New"/>
                          <a:sym typeface="Courier New"/>
                        </a:rPr>
                        <a:t>*pointer2</a:t>
                      </a:r>
                      <a:r>
                        <a:rPr lang="en">
                          <a:solidFill>
                            <a:srgbClr val="C0C0C0"/>
                          </a:solidFill>
                          <a:latin typeface="Courier New"/>
                          <a:ea typeface="Courier New"/>
                          <a:cs typeface="Courier New"/>
                          <a:sym typeface="Courier New"/>
                        </a:rPr>
                        <a:t> </a:t>
                      </a:r>
                      <a:r>
                        <a:rPr lang="en">
                          <a:solidFill>
                            <a:schemeClr val="dk1"/>
                          </a:solidFill>
                          <a:latin typeface="Courier New"/>
                          <a:ea typeface="Courier New"/>
                          <a:cs typeface="Courier New"/>
                          <a:sym typeface="Courier New"/>
                        </a:rPr>
                        <a:t>=</a:t>
                      </a:r>
                      <a:r>
                        <a:rPr lang="en">
                          <a:solidFill>
                            <a:srgbClr val="C0C0C0"/>
                          </a:solidFill>
                          <a:latin typeface="Courier New"/>
                          <a:ea typeface="Courier New"/>
                          <a:cs typeface="Courier New"/>
                          <a:sym typeface="Courier New"/>
                        </a:rPr>
                        <a:t> </a:t>
                      </a:r>
                      <a:r>
                        <a:rPr lang="en">
                          <a:solidFill>
                            <a:schemeClr val="dk1"/>
                          </a:solidFill>
                          <a:latin typeface="Courier New"/>
                          <a:ea typeface="Courier New"/>
                          <a:cs typeface="Courier New"/>
                          <a:sym typeface="Courier New"/>
                        </a:rPr>
                        <a:t>pointer;</a:t>
                      </a:r>
                      <a:br>
                        <a:rPr lang="en">
                          <a:solidFill>
                            <a:schemeClr val="dk1"/>
                          </a:solidFill>
                          <a:latin typeface="Courier New"/>
                          <a:ea typeface="Courier New"/>
                          <a:cs typeface="Courier New"/>
                          <a:sym typeface="Courier New"/>
                        </a:rPr>
                      </a:br>
                      <a:r>
                        <a:rPr lang="en">
                          <a:solidFill>
                            <a:srgbClr val="C0C0C0"/>
                          </a:solidFill>
                          <a:latin typeface="Courier New"/>
                          <a:ea typeface="Courier New"/>
                          <a:cs typeface="Courier New"/>
                          <a:sym typeface="Courier New"/>
                        </a:rPr>
                        <a:t>  </a:t>
                      </a:r>
                      <a:r>
                        <a:rPr lang="en">
                          <a:solidFill>
                            <a:srgbClr val="808000"/>
                          </a:solidFill>
                          <a:latin typeface="Courier New"/>
                          <a:ea typeface="Courier New"/>
                          <a:cs typeface="Courier New"/>
                          <a:sym typeface="Courier New"/>
                        </a:rPr>
                        <a:t>int</a:t>
                      </a:r>
                      <a:r>
                        <a:rPr lang="en">
                          <a:solidFill>
                            <a:srgbClr val="C0C0C0"/>
                          </a:solidFill>
                          <a:latin typeface="Courier New"/>
                          <a:ea typeface="Courier New"/>
                          <a:cs typeface="Courier New"/>
                          <a:sym typeface="Courier New"/>
                        </a:rPr>
                        <a:t> </a:t>
                      </a:r>
                      <a:r>
                        <a:rPr lang="en">
                          <a:solidFill>
                            <a:schemeClr val="dk1"/>
                          </a:solidFill>
                          <a:latin typeface="Courier New"/>
                          <a:ea typeface="Courier New"/>
                          <a:cs typeface="Courier New"/>
                          <a:sym typeface="Courier New"/>
                        </a:rPr>
                        <a:t>data2</a:t>
                      </a:r>
                      <a:r>
                        <a:rPr lang="en">
                          <a:solidFill>
                            <a:srgbClr val="C0C0C0"/>
                          </a:solidFill>
                          <a:latin typeface="Courier New"/>
                          <a:ea typeface="Courier New"/>
                          <a:cs typeface="Courier New"/>
                          <a:sym typeface="Courier New"/>
                        </a:rPr>
                        <a:t> </a:t>
                      </a:r>
                      <a:r>
                        <a:rPr lang="en">
                          <a:solidFill>
                            <a:schemeClr val="dk1"/>
                          </a:solidFill>
                          <a:latin typeface="Courier New"/>
                          <a:ea typeface="Courier New"/>
                          <a:cs typeface="Courier New"/>
                          <a:sym typeface="Courier New"/>
                        </a:rPr>
                        <a:t>=</a:t>
                      </a:r>
                      <a:r>
                        <a:rPr lang="en">
                          <a:solidFill>
                            <a:srgbClr val="C0C0C0"/>
                          </a:solidFill>
                          <a:latin typeface="Courier New"/>
                          <a:ea typeface="Courier New"/>
                          <a:cs typeface="Courier New"/>
                          <a:sym typeface="Courier New"/>
                        </a:rPr>
                        <a:t> </a:t>
                      </a:r>
                      <a:r>
                        <a:rPr lang="en">
                          <a:solidFill>
                            <a:schemeClr val="dk1"/>
                          </a:solidFill>
                          <a:latin typeface="Courier New"/>
                          <a:ea typeface="Courier New"/>
                          <a:cs typeface="Courier New"/>
                          <a:sym typeface="Courier New"/>
                        </a:rPr>
                        <a:t>data;</a:t>
                      </a:r>
                      <a:br>
                        <a:rPr lang="en">
                          <a:solidFill>
                            <a:schemeClr val="dk1"/>
                          </a:solidFill>
                          <a:latin typeface="Courier New"/>
                          <a:ea typeface="Courier New"/>
                          <a:cs typeface="Courier New"/>
                          <a:sym typeface="Courier New"/>
                        </a:rPr>
                      </a:br>
                      <a:r>
                        <a:rPr lang="en">
                          <a:solidFill>
                            <a:srgbClr val="C0C0C0"/>
                          </a:solidFill>
                          <a:latin typeface="Courier New"/>
                          <a:ea typeface="Courier New"/>
                          <a:cs typeface="Courier New"/>
                          <a:sym typeface="Courier New"/>
                        </a:rPr>
                        <a:t>  </a:t>
                      </a:r>
                      <a:r>
                        <a:rPr lang="en">
                          <a:solidFill>
                            <a:srgbClr val="808000"/>
                          </a:solidFill>
                          <a:latin typeface="Courier New"/>
                          <a:ea typeface="Courier New"/>
                          <a:cs typeface="Courier New"/>
                          <a:sym typeface="Courier New"/>
                        </a:rPr>
                        <a:t>int</a:t>
                      </a:r>
                      <a:r>
                        <a:rPr lang="en">
                          <a:solidFill>
                            <a:srgbClr val="C0C0C0"/>
                          </a:solidFill>
                          <a:latin typeface="Courier New"/>
                          <a:ea typeface="Courier New"/>
                          <a:cs typeface="Courier New"/>
                          <a:sym typeface="Courier New"/>
                        </a:rPr>
                        <a:t> </a:t>
                      </a:r>
                      <a:r>
                        <a:rPr lang="en">
                          <a:solidFill>
                            <a:schemeClr val="dk1"/>
                          </a:solidFill>
                          <a:latin typeface="Courier New"/>
                          <a:ea typeface="Courier New"/>
                          <a:cs typeface="Courier New"/>
                          <a:sym typeface="Courier New"/>
                        </a:rPr>
                        <a:t>data3</a:t>
                      </a:r>
                      <a:r>
                        <a:rPr lang="en">
                          <a:solidFill>
                            <a:srgbClr val="C0C0C0"/>
                          </a:solidFill>
                          <a:latin typeface="Courier New"/>
                          <a:ea typeface="Courier New"/>
                          <a:cs typeface="Courier New"/>
                          <a:sym typeface="Courier New"/>
                        </a:rPr>
                        <a:t> </a:t>
                      </a:r>
                      <a:r>
                        <a:rPr lang="en">
                          <a:solidFill>
                            <a:schemeClr val="dk1"/>
                          </a:solidFill>
                          <a:latin typeface="Courier New"/>
                          <a:ea typeface="Courier New"/>
                          <a:cs typeface="Courier New"/>
                          <a:sym typeface="Courier New"/>
                        </a:rPr>
                        <a:t>=</a:t>
                      </a:r>
                      <a:r>
                        <a:rPr lang="en">
                          <a:solidFill>
                            <a:srgbClr val="C0C0C0"/>
                          </a:solidFill>
                          <a:latin typeface="Courier New"/>
                          <a:ea typeface="Courier New"/>
                          <a:cs typeface="Courier New"/>
                          <a:sym typeface="Courier New"/>
                        </a:rPr>
                        <a:t> </a:t>
                      </a:r>
                      <a:r>
                        <a:rPr lang="en">
                          <a:solidFill>
                            <a:schemeClr val="dk1"/>
                          </a:solidFill>
                          <a:latin typeface="Courier New"/>
                          <a:ea typeface="Courier New"/>
                          <a:cs typeface="Courier New"/>
                          <a:sym typeface="Courier New"/>
                        </a:rPr>
                        <a:t>*pointer2;</a:t>
                      </a:r>
                      <a:endParaRPr>
                        <a:solidFill>
                          <a:schemeClr val="dk1"/>
                        </a:solidFill>
                        <a:latin typeface="Courier New"/>
                        <a:ea typeface="Courier New"/>
                        <a:cs typeface="Courier New"/>
                        <a:sym typeface="Courier New"/>
                      </a:endParaRPr>
                    </a:p>
                    <a:p>
                      <a:pPr indent="0" lvl="0" marL="0" rtl="0" algn="just">
                        <a:lnSpc>
                          <a:spcPct val="100000"/>
                        </a:lnSpc>
                        <a:spcBef>
                          <a:spcPts val="0"/>
                        </a:spcBef>
                        <a:spcAft>
                          <a:spcPts val="0"/>
                        </a:spcAft>
                        <a:buNone/>
                      </a:pPr>
                      <a:r>
                        <a:rPr lang="en">
                          <a:solidFill>
                            <a:srgbClr val="808000"/>
                          </a:solidFill>
                          <a:latin typeface="Courier New"/>
                          <a:ea typeface="Courier New"/>
                          <a:cs typeface="Courier New"/>
                          <a:sym typeface="Courier New"/>
                        </a:rPr>
                        <a:t>  int</a:t>
                      </a:r>
                      <a:r>
                        <a:rPr lang="en">
                          <a:solidFill>
                            <a:srgbClr val="C0C0C0"/>
                          </a:solidFill>
                          <a:latin typeface="Courier New"/>
                          <a:ea typeface="Courier New"/>
                          <a:cs typeface="Courier New"/>
                          <a:sym typeface="Courier New"/>
                        </a:rPr>
                        <a:t> </a:t>
                      </a:r>
                      <a:r>
                        <a:rPr lang="en">
                          <a:solidFill>
                            <a:schemeClr val="dk1"/>
                          </a:solidFill>
                          <a:latin typeface="Courier New"/>
                          <a:ea typeface="Courier New"/>
                          <a:cs typeface="Courier New"/>
                          <a:sym typeface="Courier New"/>
                        </a:rPr>
                        <a:t>**pointerPointer</a:t>
                      </a:r>
                      <a:r>
                        <a:rPr lang="en">
                          <a:solidFill>
                            <a:srgbClr val="C0C0C0"/>
                          </a:solidFill>
                          <a:latin typeface="Courier New"/>
                          <a:ea typeface="Courier New"/>
                          <a:cs typeface="Courier New"/>
                          <a:sym typeface="Courier New"/>
                        </a:rPr>
                        <a:t> </a:t>
                      </a:r>
                      <a:r>
                        <a:rPr lang="en">
                          <a:solidFill>
                            <a:schemeClr val="dk1"/>
                          </a:solidFill>
                          <a:latin typeface="Courier New"/>
                          <a:ea typeface="Courier New"/>
                          <a:cs typeface="Courier New"/>
                          <a:sym typeface="Courier New"/>
                        </a:rPr>
                        <a:t>=</a:t>
                      </a:r>
                      <a:r>
                        <a:rPr lang="en">
                          <a:solidFill>
                            <a:srgbClr val="C0C0C0"/>
                          </a:solidFill>
                          <a:latin typeface="Courier New"/>
                          <a:ea typeface="Courier New"/>
                          <a:cs typeface="Courier New"/>
                          <a:sym typeface="Courier New"/>
                        </a:rPr>
                        <a:t> </a:t>
                      </a:r>
                      <a:r>
                        <a:rPr lang="en">
                          <a:solidFill>
                            <a:schemeClr val="dk1"/>
                          </a:solidFill>
                          <a:latin typeface="Courier New"/>
                          <a:ea typeface="Courier New"/>
                          <a:cs typeface="Courier New"/>
                          <a:sym typeface="Courier New"/>
                        </a:rPr>
                        <a:t>&amp;pointer;  </a:t>
                      </a:r>
                      <a:endParaRPr>
                        <a:solidFill>
                          <a:schemeClr val="dk1"/>
                        </a:solidFill>
                        <a:latin typeface="Courier New"/>
                        <a:ea typeface="Courier New"/>
                        <a:cs typeface="Courier New"/>
                        <a:sym typeface="Courier New"/>
                      </a:endParaRPr>
                    </a:p>
                    <a:p>
                      <a:pPr indent="0" lvl="0" marL="0" rtl="0" algn="just">
                        <a:lnSpc>
                          <a:spcPct val="100000"/>
                        </a:lnSpc>
                        <a:spcBef>
                          <a:spcPts val="0"/>
                        </a:spcBef>
                        <a:spcAft>
                          <a:spcPts val="0"/>
                        </a:spcAft>
                        <a:buNone/>
                      </a:pPr>
                      <a:r>
                        <a:rPr lang="en">
                          <a:solidFill>
                            <a:schemeClr val="dk1"/>
                          </a:solidFill>
                          <a:latin typeface="Courier New"/>
                          <a:ea typeface="Courier New"/>
                          <a:cs typeface="Courier New"/>
                          <a:sym typeface="Courier New"/>
                        </a:rPr>
                        <a:t>  data = 8;</a:t>
                      </a:r>
                      <a:endParaRPr>
                        <a:solidFill>
                          <a:schemeClr val="dk1"/>
                        </a:solidFill>
                        <a:latin typeface="Courier New"/>
                        <a:ea typeface="Courier New"/>
                        <a:cs typeface="Courier New"/>
                        <a:sym typeface="Courier New"/>
                      </a:endParaRPr>
                    </a:p>
                    <a:p>
                      <a:pPr indent="0" lvl="0" marL="0" rtl="0" algn="just">
                        <a:lnSpc>
                          <a:spcPct val="100000"/>
                        </a:lnSpc>
                        <a:spcBef>
                          <a:spcPts val="0"/>
                        </a:spcBef>
                        <a:spcAft>
                          <a:spcPts val="0"/>
                        </a:spcAft>
                        <a:buNone/>
                      </a:pPr>
                      <a:r>
                        <a:t/>
                      </a:r>
                      <a:endParaRPr>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a:solidFill>
                            <a:schemeClr val="dk1"/>
                          </a:solidFill>
                          <a:latin typeface="Courier New"/>
                          <a:ea typeface="Courier New"/>
                          <a:cs typeface="Courier New"/>
                          <a:sym typeface="Courier New"/>
                        </a:rPr>
                        <a:t>  return 0;</a:t>
                      </a:r>
                      <a:br>
                        <a:rPr lang="en">
                          <a:solidFill>
                            <a:schemeClr val="dk1"/>
                          </a:solidFill>
                          <a:latin typeface="Courier New"/>
                          <a:ea typeface="Courier New"/>
                          <a:cs typeface="Courier New"/>
                          <a:sym typeface="Courier New"/>
                        </a:rPr>
                      </a:br>
                      <a:r>
                        <a:rPr lang="en">
                          <a:solidFill>
                            <a:schemeClr val="dk1"/>
                          </a:solidFill>
                          <a:latin typeface="Courier New"/>
                          <a:ea typeface="Courier New"/>
                          <a:cs typeface="Courier New"/>
                          <a:sym typeface="Courier New"/>
                        </a:rPr>
                        <a:t>}</a:t>
                      </a:r>
                      <a:endParaRPr>
                        <a:latin typeface="Courier New"/>
                        <a:ea typeface="Courier New"/>
                        <a:cs typeface="Courier New"/>
                        <a:sym typeface="Courier New"/>
                      </a:endParaRPr>
                    </a:p>
                  </a:txBody>
                  <a:tcPr marT="91425" marB="91425" marR="91425" marL="91425">
                    <a:lnL cap="flat" cmpd="sng" w="9525">
                      <a:solidFill>
                        <a:srgbClr val="D9EAD3"/>
                      </a:solidFill>
                      <a:prstDash val="solid"/>
                      <a:round/>
                      <a:headEnd len="sm" w="sm" type="none"/>
                      <a:tailEnd len="sm" w="sm" type="none"/>
                    </a:lnL>
                    <a:solidFill>
                      <a:srgbClr val="D9EAD3"/>
                    </a:solidFill>
                  </a:tcPr>
                </a:tc>
              </a:tr>
            </a:tbl>
          </a:graphicData>
        </a:graphic>
      </p:graphicFrame>
      <p:sp>
        <p:nvSpPr>
          <p:cNvPr id="1434" name="Google Shape;1434;p118"/>
          <p:cNvSpPr/>
          <p:nvPr/>
        </p:nvSpPr>
        <p:spPr>
          <a:xfrm>
            <a:off x="93825" y="2938250"/>
            <a:ext cx="716400" cy="238800"/>
          </a:xfrm>
          <a:prstGeom prst="rightArrow">
            <a:avLst>
              <a:gd fmla="val 50000" name="adj1"/>
              <a:gd fmla="val 50000" name="adj2"/>
            </a:avLst>
          </a:prstGeom>
          <a:solidFill>
            <a:srgbClr val="FFFF00"/>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8" name="Shape 1438"/>
        <p:cNvGrpSpPr/>
        <p:nvPr/>
      </p:nvGrpSpPr>
      <p:grpSpPr>
        <a:xfrm>
          <a:off x="0" y="0"/>
          <a:ext cx="0" cy="0"/>
          <a:chOff x="0" y="0"/>
          <a:chExt cx="0" cy="0"/>
        </a:xfrm>
      </p:grpSpPr>
      <p:sp>
        <p:nvSpPr>
          <p:cNvPr id="1439" name="Google Shape;1439;p119"/>
          <p:cNvSpPr txBox="1"/>
          <p:nvPr>
            <p:ph type="title"/>
          </p:nvPr>
        </p:nvSpPr>
        <p:spPr>
          <a:xfrm>
            <a:off x="457200" y="274647"/>
            <a:ext cx="8229600" cy="849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Pointers: </a:t>
            </a:r>
            <a:r>
              <a:rPr lang="en">
                <a:solidFill>
                  <a:srgbClr val="B7B7B7"/>
                </a:solidFill>
              </a:rPr>
              <a:t>examples</a:t>
            </a:r>
            <a:endParaRPr/>
          </a:p>
        </p:txBody>
      </p:sp>
      <p:graphicFrame>
        <p:nvGraphicFramePr>
          <p:cNvPr id="1440" name="Google Shape;1440;p119"/>
          <p:cNvGraphicFramePr/>
          <p:nvPr/>
        </p:nvGraphicFramePr>
        <p:xfrm>
          <a:off x="5400425" y="2116750"/>
          <a:ext cx="3000000" cy="3000000"/>
        </p:xfrm>
        <a:graphic>
          <a:graphicData uri="http://schemas.openxmlformats.org/drawingml/2006/table">
            <a:tbl>
              <a:tblPr>
                <a:noFill/>
                <a:tableStyleId>{1AB29D69-72AA-40C5-8F3D-68731237FED1}</a:tableStyleId>
              </a:tblPr>
              <a:tblGrid>
                <a:gridCol w="1204600"/>
                <a:gridCol w="1204600"/>
                <a:gridCol w="1204600"/>
              </a:tblGrid>
              <a:tr h="396200">
                <a:tc>
                  <a:txBody>
                    <a:bodyPr/>
                    <a:lstStyle/>
                    <a:p>
                      <a:pPr indent="0" lvl="0" marL="0" rtl="0" algn="ctr">
                        <a:spcBef>
                          <a:spcPts val="0"/>
                        </a:spcBef>
                        <a:spcAft>
                          <a:spcPts val="0"/>
                        </a:spcAft>
                        <a:buNone/>
                      </a:pPr>
                      <a:r>
                        <a:rPr b="1" lang="en" sz="1200">
                          <a:latin typeface="Courier New"/>
                          <a:ea typeface="Courier New"/>
                          <a:cs typeface="Courier New"/>
                          <a:sym typeface="Courier New"/>
                        </a:rPr>
                        <a:t>0x9000</a:t>
                      </a:r>
                      <a:endParaRPr b="1" sz="1200">
                        <a:latin typeface="Courier New"/>
                        <a:ea typeface="Courier New"/>
                        <a:cs typeface="Courier New"/>
                        <a:sym typeface="Courier New"/>
                      </a:endParaRPr>
                    </a:p>
                  </a:txBody>
                  <a:tcPr marT="91425" marB="91425" marR="91425" marL="91425">
                    <a:lnR cap="flat" cmpd="sng" w="9525">
                      <a:solidFill>
                        <a:srgbClr val="000000"/>
                      </a:solidFill>
                      <a:prstDash val="solid"/>
                      <a:round/>
                      <a:headEnd len="sm" w="sm" type="none"/>
                      <a:tailEnd len="sm" w="sm" type="none"/>
                    </a:lnR>
                  </a:tcPr>
                </a:tc>
                <a:tc>
                  <a:txBody>
                    <a:bodyPr/>
                    <a:lstStyle/>
                    <a:p>
                      <a:pPr indent="0" lvl="0" marL="0" rtl="0" algn="ctr">
                        <a:spcBef>
                          <a:spcPts val="0"/>
                        </a:spcBef>
                        <a:spcAft>
                          <a:spcPts val="0"/>
                        </a:spcAft>
                        <a:buNone/>
                      </a:pPr>
                      <a:r>
                        <a:rPr lang="en" sz="1200">
                          <a:latin typeface="Courier New"/>
                          <a:ea typeface="Courier New"/>
                          <a:cs typeface="Courier New"/>
                          <a:sym typeface="Courier New"/>
                        </a:rPr>
                        <a:t>5</a:t>
                      </a:r>
                      <a:endParaRPr sz="1200">
                        <a:latin typeface="Courier New"/>
                        <a:ea typeface="Courier New"/>
                        <a:cs typeface="Courier New"/>
                        <a:sym typeface="Courier New"/>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200">
                          <a:latin typeface="Droid Sans"/>
                          <a:ea typeface="Droid Sans"/>
                          <a:cs typeface="Droid Sans"/>
                          <a:sym typeface="Droid Sans"/>
                        </a:rPr>
                        <a:t>data</a:t>
                      </a:r>
                      <a:endParaRPr sz="1200">
                        <a:latin typeface="Droid Sans"/>
                        <a:ea typeface="Droid Sans"/>
                        <a:cs typeface="Droid Sans"/>
                        <a:sym typeface="Droid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r>
              <a:tr h="396200">
                <a:tc>
                  <a:txBody>
                    <a:bodyPr/>
                    <a:lstStyle/>
                    <a:p>
                      <a:pPr indent="0" lvl="0" marL="0" rtl="0" algn="ctr">
                        <a:spcBef>
                          <a:spcPts val="0"/>
                        </a:spcBef>
                        <a:spcAft>
                          <a:spcPts val="0"/>
                        </a:spcAft>
                        <a:buNone/>
                      </a:pPr>
                      <a:r>
                        <a:rPr b="1" lang="en" sz="1200">
                          <a:latin typeface="Courier New"/>
                          <a:ea typeface="Courier New"/>
                          <a:cs typeface="Courier New"/>
                          <a:sym typeface="Courier New"/>
                        </a:rPr>
                        <a:t>0x9001</a:t>
                      </a:r>
                      <a:endParaRPr b="1" sz="1200">
                        <a:latin typeface="Courier New"/>
                        <a:ea typeface="Courier New"/>
                        <a:cs typeface="Courier New"/>
                        <a:sym typeface="Courier New"/>
                      </a:endParaRPr>
                    </a:p>
                  </a:txBody>
                  <a:tcPr marT="91425" marB="91425" marR="91425" marL="91425">
                    <a:lnR cap="flat" cmpd="sng" w="9525">
                      <a:solidFill>
                        <a:srgbClr val="000000"/>
                      </a:solidFill>
                      <a:prstDash val="solid"/>
                      <a:round/>
                      <a:headEnd len="sm" w="sm" type="none"/>
                      <a:tailEnd len="sm" w="sm" type="none"/>
                    </a:lnR>
                  </a:tcPr>
                </a:tc>
                <a:tc>
                  <a:txBody>
                    <a:bodyPr/>
                    <a:lstStyle/>
                    <a:p>
                      <a:pPr indent="0" lvl="0" marL="0" rtl="0" algn="ctr">
                        <a:spcBef>
                          <a:spcPts val="0"/>
                        </a:spcBef>
                        <a:spcAft>
                          <a:spcPts val="0"/>
                        </a:spcAft>
                        <a:buNone/>
                      </a:pPr>
                      <a:r>
                        <a:rPr lang="en" sz="1200">
                          <a:latin typeface="Courier New"/>
                          <a:ea typeface="Courier New"/>
                          <a:cs typeface="Courier New"/>
                          <a:sym typeface="Courier New"/>
                        </a:rPr>
                        <a:t>0x9000</a:t>
                      </a:r>
                      <a:endParaRPr sz="1200">
                        <a:latin typeface="Courier New"/>
                        <a:ea typeface="Courier New"/>
                        <a:cs typeface="Courier New"/>
                        <a:sym typeface="Courier New"/>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200">
                          <a:latin typeface="Droid Sans"/>
                          <a:ea typeface="Droid Sans"/>
                          <a:cs typeface="Droid Sans"/>
                          <a:sym typeface="Droid Sans"/>
                        </a:rPr>
                        <a:t>pointer</a:t>
                      </a:r>
                      <a:endParaRPr sz="1200">
                        <a:latin typeface="Droid Sans"/>
                        <a:ea typeface="Droid Sans"/>
                        <a:cs typeface="Droid Sans"/>
                        <a:sym typeface="Droid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r>
              <a:tr h="396200">
                <a:tc>
                  <a:txBody>
                    <a:bodyPr/>
                    <a:lstStyle/>
                    <a:p>
                      <a:pPr indent="0" lvl="0" marL="0" rtl="0" algn="ctr">
                        <a:spcBef>
                          <a:spcPts val="0"/>
                        </a:spcBef>
                        <a:spcAft>
                          <a:spcPts val="0"/>
                        </a:spcAft>
                        <a:buNone/>
                      </a:pPr>
                      <a:r>
                        <a:rPr b="1" lang="en" sz="1200">
                          <a:latin typeface="Courier New"/>
                          <a:ea typeface="Courier New"/>
                          <a:cs typeface="Courier New"/>
                          <a:sym typeface="Courier New"/>
                        </a:rPr>
                        <a:t>0x9002</a:t>
                      </a:r>
                      <a:endParaRPr b="1" sz="1200">
                        <a:latin typeface="Courier New"/>
                        <a:ea typeface="Courier New"/>
                        <a:cs typeface="Courier New"/>
                        <a:sym typeface="Courier New"/>
                      </a:endParaRPr>
                    </a:p>
                  </a:txBody>
                  <a:tcPr marT="91425" marB="91425" marR="91425" marL="91425">
                    <a:lnR cap="flat" cmpd="sng" w="9525">
                      <a:solidFill>
                        <a:srgbClr val="000000"/>
                      </a:solidFill>
                      <a:prstDash val="solid"/>
                      <a:round/>
                      <a:headEnd len="sm" w="sm" type="none"/>
                      <a:tailEnd len="sm" w="sm" type="none"/>
                    </a:lnR>
                  </a:tcPr>
                </a:tc>
                <a:tc>
                  <a:txBody>
                    <a:bodyPr/>
                    <a:lstStyle/>
                    <a:p>
                      <a:pPr indent="0" lvl="0" marL="0" rtl="0" algn="ctr">
                        <a:spcBef>
                          <a:spcPts val="0"/>
                        </a:spcBef>
                        <a:spcAft>
                          <a:spcPts val="0"/>
                        </a:spcAft>
                        <a:buNone/>
                      </a:pPr>
                      <a:r>
                        <a:rPr lang="en" sz="1200">
                          <a:latin typeface="Courier New"/>
                          <a:ea typeface="Courier New"/>
                          <a:cs typeface="Courier New"/>
                          <a:sym typeface="Courier New"/>
                        </a:rPr>
                        <a:t>0x9000</a:t>
                      </a:r>
                      <a:endParaRPr sz="1200">
                        <a:latin typeface="Courier New"/>
                        <a:ea typeface="Courier New"/>
                        <a:cs typeface="Courier New"/>
                        <a:sym typeface="Courier New"/>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200">
                          <a:latin typeface="Droid Sans"/>
                          <a:ea typeface="Droid Sans"/>
                          <a:cs typeface="Droid Sans"/>
                          <a:sym typeface="Droid Sans"/>
                        </a:rPr>
                        <a:t>pointer2</a:t>
                      </a:r>
                      <a:endParaRPr sz="1200">
                        <a:latin typeface="Droid Sans"/>
                        <a:ea typeface="Droid Sans"/>
                        <a:cs typeface="Droid Sans"/>
                        <a:sym typeface="Droid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r>
              <a:tr h="396200">
                <a:tc>
                  <a:txBody>
                    <a:bodyPr/>
                    <a:lstStyle/>
                    <a:p>
                      <a:pPr indent="0" lvl="0" marL="0" rtl="0" algn="ctr">
                        <a:spcBef>
                          <a:spcPts val="0"/>
                        </a:spcBef>
                        <a:spcAft>
                          <a:spcPts val="0"/>
                        </a:spcAft>
                        <a:buNone/>
                      </a:pPr>
                      <a:r>
                        <a:rPr b="1" lang="en" sz="1200">
                          <a:latin typeface="Courier New"/>
                          <a:ea typeface="Courier New"/>
                          <a:cs typeface="Courier New"/>
                          <a:sym typeface="Courier New"/>
                        </a:rPr>
                        <a:t>0x9003</a:t>
                      </a:r>
                      <a:endParaRPr b="1" sz="1200">
                        <a:latin typeface="Courier New"/>
                        <a:ea typeface="Courier New"/>
                        <a:cs typeface="Courier New"/>
                        <a:sym typeface="Courier New"/>
                      </a:endParaRPr>
                    </a:p>
                  </a:txBody>
                  <a:tcPr marT="91425" marB="91425" marR="91425" marL="91425">
                    <a:lnR cap="flat" cmpd="sng" w="9525">
                      <a:solidFill>
                        <a:srgbClr val="000000"/>
                      </a:solidFill>
                      <a:prstDash val="solid"/>
                      <a:round/>
                      <a:headEnd len="sm" w="sm" type="none"/>
                      <a:tailEnd len="sm" w="sm" type="none"/>
                    </a:lnR>
                  </a:tcPr>
                </a:tc>
                <a:tc>
                  <a:txBody>
                    <a:bodyPr/>
                    <a:lstStyle/>
                    <a:p>
                      <a:pPr indent="0" lvl="0" marL="0" rtl="0" algn="ctr">
                        <a:spcBef>
                          <a:spcPts val="0"/>
                        </a:spcBef>
                        <a:spcAft>
                          <a:spcPts val="0"/>
                        </a:spcAft>
                        <a:buNone/>
                      </a:pPr>
                      <a:r>
                        <a:rPr lang="en" sz="1200">
                          <a:latin typeface="Courier New"/>
                          <a:ea typeface="Courier New"/>
                          <a:cs typeface="Courier New"/>
                          <a:sym typeface="Courier New"/>
                        </a:rPr>
                        <a:t>5</a:t>
                      </a:r>
                      <a:endParaRPr sz="1200">
                        <a:latin typeface="Courier New"/>
                        <a:ea typeface="Courier New"/>
                        <a:cs typeface="Courier New"/>
                        <a:sym typeface="Courier New"/>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200">
                          <a:latin typeface="Droid Sans"/>
                          <a:ea typeface="Droid Sans"/>
                          <a:cs typeface="Droid Sans"/>
                          <a:sym typeface="Droid Sans"/>
                        </a:rPr>
                        <a:t>data2</a:t>
                      </a:r>
                      <a:endParaRPr sz="1200">
                        <a:latin typeface="Droid Sans"/>
                        <a:ea typeface="Droid Sans"/>
                        <a:cs typeface="Droid Sans"/>
                        <a:sym typeface="Droid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r>
              <a:tr h="396200">
                <a:tc>
                  <a:txBody>
                    <a:bodyPr/>
                    <a:lstStyle/>
                    <a:p>
                      <a:pPr indent="0" lvl="0" marL="0" rtl="0" algn="ctr">
                        <a:spcBef>
                          <a:spcPts val="0"/>
                        </a:spcBef>
                        <a:spcAft>
                          <a:spcPts val="0"/>
                        </a:spcAft>
                        <a:buNone/>
                      </a:pPr>
                      <a:r>
                        <a:rPr b="1" lang="en" sz="1200">
                          <a:latin typeface="Courier New"/>
                          <a:ea typeface="Courier New"/>
                          <a:cs typeface="Courier New"/>
                          <a:sym typeface="Courier New"/>
                        </a:rPr>
                        <a:t>0x9004</a:t>
                      </a:r>
                      <a:endParaRPr b="1" sz="1200">
                        <a:latin typeface="Courier New"/>
                        <a:ea typeface="Courier New"/>
                        <a:cs typeface="Courier New"/>
                        <a:sym typeface="Courier New"/>
                      </a:endParaRPr>
                    </a:p>
                  </a:txBody>
                  <a:tcPr marT="91425" marB="91425" marR="91425" marL="91425">
                    <a:lnR cap="flat" cmpd="sng" w="9525">
                      <a:solidFill>
                        <a:srgbClr val="000000"/>
                      </a:solidFill>
                      <a:prstDash val="solid"/>
                      <a:round/>
                      <a:headEnd len="sm" w="sm" type="none"/>
                      <a:tailEnd len="sm" w="sm" type="none"/>
                    </a:lnR>
                  </a:tcPr>
                </a:tc>
                <a:tc>
                  <a:txBody>
                    <a:bodyPr/>
                    <a:lstStyle/>
                    <a:p>
                      <a:pPr indent="0" lvl="0" marL="0" rtl="0" algn="ctr">
                        <a:spcBef>
                          <a:spcPts val="0"/>
                        </a:spcBef>
                        <a:spcAft>
                          <a:spcPts val="0"/>
                        </a:spcAft>
                        <a:buNone/>
                      </a:pPr>
                      <a:r>
                        <a:rPr lang="en" sz="1200">
                          <a:latin typeface="Courier New"/>
                          <a:ea typeface="Courier New"/>
                          <a:cs typeface="Courier New"/>
                          <a:sym typeface="Courier New"/>
                        </a:rPr>
                        <a:t>5</a:t>
                      </a:r>
                      <a:endParaRPr sz="1200">
                        <a:latin typeface="Courier New"/>
                        <a:ea typeface="Courier New"/>
                        <a:cs typeface="Courier New"/>
                        <a:sym typeface="Courier New"/>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200">
                          <a:latin typeface="Droid Sans"/>
                          <a:ea typeface="Droid Sans"/>
                          <a:cs typeface="Droid Sans"/>
                          <a:sym typeface="Droid Sans"/>
                        </a:rPr>
                        <a:t>data3</a:t>
                      </a:r>
                      <a:endParaRPr sz="1200">
                        <a:latin typeface="Droid Sans"/>
                        <a:ea typeface="Droid Sans"/>
                        <a:cs typeface="Droid Sans"/>
                        <a:sym typeface="Droid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r>
              <a:tr h="396200">
                <a:tc>
                  <a:txBody>
                    <a:bodyPr/>
                    <a:lstStyle/>
                    <a:p>
                      <a:pPr indent="0" lvl="0" marL="0" rtl="0" algn="ctr">
                        <a:spcBef>
                          <a:spcPts val="0"/>
                        </a:spcBef>
                        <a:spcAft>
                          <a:spcPts val="0"/>
                        </a:spcAft>
                        <a:buNone/>
                      </a:pPr>
                      <a:r>
                        <a:rPr b="1" lang="en" sz="1200">
                          <a:latin typeface="Courier New"/>
                          <a:ea typeface="Courier New"/>
                          <a:cs typeface="Courier New"/>
                          <a:sym typeface="Courier New"/>
                        </a:rPr>
                        <a:t>0x9005</a:t>
                      </a:r>
                      <a:endParaRPr b="1" sz="1200">
                        <a:latin typeface="Courier New"/>
                        <a:ea typeface="Courier New"/>
                        <a:cs typeface="Courier New"/>
                        <a:sym typeface="Courier New"/>
                      </a:endParaRPr>
                    </a:p>
                  </a:txBody>
                  <a:tcPr marT="91425" marB="91425" marR="91425" marL="91425">
                    <a:lnR cap="flat" cmpd="sng" w="9525">
                      <a:solidFill>
                        <a:srgbClr val="000000"/>
                      </a:solidFill>
                      <a:prstDash val="solid"/>
                      <a:round/>
                      <a:headEnd len="sm" w="sm" type="none"/>
                      <a:tailEnd len="sm" w="sm" type="none"/>
                    </a:lnR>
                  </a:tcPr>
                </a:tc>
                <a:tc>
                  <a:txBody>
                    <a:bodyPr/>
                    <a:lstStyle/>
                    <a:p>
                      <a:pPr indent="0" lvl="0" marL="0" rtl="0" algn="ctr">
                        <a:spcBef>
                          <a:spcPts val="0"/>
                        </a:spcBef>
                        <a:spcAft>
                          <a:spcPts val="0"/>
                        </a:spcAft>
                        <a:buNone/>
                      </a:pPr>
                      <a:r>
                        <a:t/>
                      </a:r>
                      <a:endParaRPr sz="1200">
                        <a:latin typeface="Courier New"/>
                        <a:ea typeface="Courier New"/>
                        <a:cs typeface="Courier New"/>
                        <a:sym typeface="Courier New"/>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latin typeface="Droid Sans"/>
                        <a:ea typeface="Droid Sans"/>
                        <a:cs typeface="Droid Sans"/>
                        <a:sym typeface="Droid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r>
              <a:tr h="396200">
                <a:tc>
                  <a:txBody>
                    <a:bodyPr/>
                    <a:lstStyle/>
                    <a:p>
                      <a:pPr indent="0" lvl="0" marL="0" rtl="0" algn="ctr">
                        <a:spcBef>
                          <a:spcPts val="0"/>
                        </a:spcBef>
                        <a:spcAft>
                          <a:spcPts val="0"/>
                        </a:spcAft>
                        <a:buNone/>
                      </a:pPr>
                      <a:r>
                        <a:rPr b="1" lang="en" sz="1200">
                          <a:latin typeface="Courier New"/>
                          <a:ea typeface="Courier New"/>
                          <a:cs typeface="Courier New"/>
                          <a:sym typeface="Courier New"/>
                        </a:rPr>
                        <a:t>0x9006</a:t>
                      </a:r>
                      <a:endParaRPr b="1" sz="1200">
                        <a:latin typeface="Courier New"/>
                        <a:ea typeface="Courier New"/>
                        <a:cs typeface="Courier New"/>
                        <a:sym typeface="Courier New"/>
                      </a:endParaRPr>
                    </a:p>
                  </a:txBody>
                  <a:tcPr marT="91425" marB="91425" marR="91425" marL="91425">
                    <a:lnR cap="flat" cmpd="sng" w="9525">
                      <a:solidFill>
                        <a:srgbClr val="000000"/>
                      </a:solidFill>
                      <a:prstDash val="solid"/>
                      <a:round/>
                      <a:headEnd len="sm" w="sm" type="none"/>
                      <a:tailEnd len="sm" w="sm" type="none"/>
                    </a:lnR>
                  </a:tcPr>
                </a:tc>
                <a:tc>
                  <a:txBody>
                    <a:bodyPr/>
                    <a:lstStyle/>
                    <a:p>
                      <a:pPr indent="0" lvl="0" marL="0" rtl="0" algn="ctr">
                        <a:spcBef>
                          <a:spcPts val="0"/>
                        </a:spcBef>
                        <a:spcAft>
                          <a:spcPts val="0"/>
                        </a:spcAft>
                        <a:buNone/>
                      </a:pPr>
                      <a:r>
                        <a:t/>
                      </a:r>
                      <a:endParaRPr sz="1200">
                        <a:latin typeface="Courier New"/>
                        <a:ea typeface="Courier New"/>
                        <a:cs typeface="Courier New"/>
                        <a:sym typeface="Courier New"/>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latin typeface="Droid Sans"/>
                        <a:ea typeface="Droid Sans"/>
                        <a:cs typeface="Droid Sans"/>
                        <a:sym typeface="Droid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r>
              <a:tr h="396200">
                <a:tc>
                  <a:txBody>
                    <a:bodyPr/>
                    <a:lstStyle/>
                    <a:p>
                      <a:pPr indent="0" lvl="0" marL="0" rtl="0" algn="ctr">
                        <a:spcBef>
                          <a:spcPts val="0"/>
                        </a:spcBef>
                        <a:spcAft>
                          <a:spcPts val="0"/>
                        </a:spcAft>
                        <a:buNone/>
                      </a:pPr>
                      <a:r>
                        <a:rPr b="1" lang="en" sz="1200">
                          <a:latin typeface="Courier New"/>
                          <a:ea typeface="Courier New"/>
                          <a:cs typeface="Courier New"/>
                          <a:sym typeface="Courier New"/>
                        </a:rPr>
                        <a:t>0x9007</a:t>
                      </a:r>
                      <a:endParaRPr b="1" sz="1200">
                        <a:latin typeface="Courier New"/>
                        <a:ea typeface="Courier New"/>
                        <a:cs typeface="Courier New"/>
                        <a:sym typeface="Courier New"/>
                      </a:endParaRPr>
                    </a:p>
                  </a:txBody>
                  <a:tcPr marT="91425" marB="91425" marR="91425" marL="91425">
                    <a:lnR cap="flat" cmpd="sng" w="9525">
                      <a:solidFill>
                        <a:srgbClr val="000000"/>
                      </a:solidFill>
                      <a:prstDash val="solid"/>
                      <a:round/>
                      <a:headEnd len="sm" w="sm" type="none"/>
                      <a:tailEnd len="sm" w="sm" type="none"/>
                    </a:lnR>
                  </a:tcPr>
                </a:tc>
                <a:tc>
                  <a:txBody>
                    <a:bodyPr/>
                    <a:lstStyle/>
                    <a:p>
                      <a:pPr indent="0" lvl="0" marL="0" rtl="0" algn="ctr">
                        <a:spcBef>
                          <a:spcPts val="0"/>
                        </a:spcBef>
                        <a:spcAft>
                          <a:spcPts val="0"/>
                        </a:spcAft>
                        <a:buNone/>
                      </a:pPr>
                      <a:r>
                        <a:t/>
                      </a:r>
                      <a:endParaRPr sz="1200">
                        <a:latin typeface="Courier New"/>
                        <a:ea typeface="Courier New"/>
                        <a:cs typeface="Courier New"/>
                        <a:sym typeface="Courier New"/>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latin typeface="Droid Sans"/>
                        <a:ea typeface="Droid Sans"/>
                        <a:cs typeface="Droid Sans"/>
                        <a:sym typeface="Droid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r>
              <a:tr h="396200">
                <a:tc>
                  <a:txBody>
                    <a:bodyPr/>
                    <a:lstStyle/>
                    <a:p>
                      <a:pPr indent="0" lvl="0" marL="0" rtl="0" algn="ctr">
                        <a:spcBef>
                          <a:spcPts val="0"/>
                        </a:spcBef>
                        <a:spcAft>
                          <a:spcPts val="0"/>
                        </a:spcAft>
                        <a:buNone/>
                      </a:pPr>
                      <a:r>
                        <a:rPr b="1" lang="en" sz="1200">
                          <a:latin typeface="Courier New"/>
                          <a:ea typeface="Courier New"/>
                          <a:cs typeface="Courier New"/>
                          <a:sym typeface="Courier New"/>
                        </a:rPr>
                        <a:t>0x9008</a:t>
                      </a:r>
                      <a:endParaRPr b="1" sz="1200">
                        <a:latin typeface="Courier New"/>
                        <a:ea typeface="Courier New"/>
                        <a:cs typeface="Courier New"/>
                        <a:sym typeface="Courier New"/>
                      </a:endParaRPr>
                    </a:p>
                  </a:txBody>
                  <a:tcPr marT="91425" marB="91425" marR="91425" marL="91425">
                    <a:lnR cap="flat" cmpd="sng" w="9525">
                      <a:solidFill>
                        <a:srgbClr val="000000"/>
                      </a:solidFill>
                      <a:prstDash val="solid"/>
                      <a:round/>
                      <a:headEnd len="sm" w="sm" type="none"/>
                      <a:tailEnd len="sm" w="sm" type="none"/>
                    </a:lnR>
                  </a:tcPr>
                </a:tc>
                <a:tc>
                  <a:txBody>
                    <a:bodyPr/>
                    <a:lstStyle/>
                    <a:p>
                      <a:pPr indent="0" lvl="0" marL="0" rtl="0" algn="ctr">
                        <a:spcBef>
                          <a:spcPts val="0"/>
                        </a:spcBef>
                        <a:spcAft>
                          <a:spcPts val="0"/>
                        </a:spcAft>
                        <a:buNone/>
                      </a:pPr>
                      <a:r>
                        <a:t/>
                      </a:r>
                      <a:endParaRPr sz="1200">
                        <a:latin typeface="Courier New"/>
                        <a:ea typeface="Courier New"/>
                        <a:cs typeface="Courier New"/>
                        <a:sym typeface="Courier New"/>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latin typeface="Droid Sans"/>
                        <a:ea typeface="Droid Sans"/>
                        <a:cs typeface="Droid Sans"/>
                        <a:sym typeface="Droid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r>
            </a:tbl>
          </a:graphicData>
        </a:graphic>
      </p:graphicFrame>
      <p:graphicFrame>
        <p:nvGraphicFramePr>
          <p:cNvPr id="1441" name="Google Shape;1441;p119"/>
          <p:cNvGraphicFramePr/>
          <p:nvPr/>
        </p:nvGraphicFramePr>
        <p:xfrm>
          <a:off x="585700" y="1821400"/>
          <a:ext cx="3000000" cy="3000000"/>
        </p:xfrm>
        <a:graphic>
          <a:graphicData uri="http://schemas.openxmlformats.org/drawingml/2006/table">
            <a:tbl>
              <a:tblPr>
                <a:noFill/>
                <a:tableStyleId>{1AB29D69-72AA-40C5-8F3D-68731237FED1}</a:tableStyleId>
              </a:tblPr>
              <a:tblGrid>
                <a:gridCol w="477500"/>
                <a:gridCol w="4065900"/>
              </a:tblGrid>
              <a:tr h="3875700">
                <a:tc>
                  <a:txBody>
                    <a:bodyPr/>
                    <a:lstStyle/>
                    <a:p>
                      <a:pPr indent="0" lvl="0" marL="0" rtl="0" algn="l">
                        <a:lnSpc>
                          <a:spcPct val="100000"/>
                        </a:lnSpc>
                        <a:spcBef>
                          <a:spcPts val="0"/>
                        </a:spcBef>
                        <a:spcAft>
                          <a:spcPts val="0"/>
                        </a:spcAft>
                        <a:buNone/>
                      </a:pPr>
                      <a:r>
                        <a:rPr b="1" lang="en">
                          <a:latin typeface="Courier New"/>
                          <a:ea typeface="Courier New"/>
                          <a:cs typeface="Courier New"/>
                          <a:sym typeface="Courier New"/>
                        </a:rPr>
                        <a:t>1</a:t>
                      </a:r>
                      <a:br>
                        <a:rPr b="1" lang="en">
                          <a:latin typeface="Courier New"/>
                          <a:ea typeface="Courier New"/>
                          <a:cs typeface="Courier New"/>
                          <a:sym typeface="Courier New"/>
                        </a:rPr>
                      </a:br>
                      <a:r>
                        <a:rPr b="1" lang="en">
                          <a:latin typeface="Courier New"/>
                          <a:ea typeface="Courier New"/>
                          <a:cs typeface="Courier New"/>
                          <a:sym typeface="Courier New"/>
                        </a:rPr>
                        <a:t>2</a:t>
                      </a:r>
                      <a:endParaRPr b="1">
                        <a:latin typeface="Courier New"/>
                        <a:ea typeface="Courier New"/>
                        <a:cs typeface="Courier New"/>
                        <a:sym typeface="Courier New"/>
                      </a:endParaRPr>
                    </a:p>
                    <a:p>
                      <a:pPr indent="0" lvl="0" marL="0" rtl="0" algn="l">
                        <a:lnSpc>
                          <a:spcPct val="100000"/>
                        </a:lnSpc>
                        <a:spcBef>
                          <a:spcPts val="0"/>
                        </a:spcBef>
                        <a:spcAft>
                          <a:spcPts val="0"/>
                        </a:spcAft>
                        <a:buNone/>
                      </a:pPr>
                      <a:r>
                        <a:rPr b="1" lang="en">
                          <a:latin typeface="Courier New"/>
                          <a:ea typeface="Courier New"/>
                          <a:cs typeface="Courier New"/>
                          <a:sym typeface="Courier New"/>
                        </a:rPr>
                        <a:t>3</a:t>
                      </a:r>
                      <a:endParaRPr b="1">
                        <a:latin typeface="Courier New"/>
                        <a:ea typeface="Courier New"/>
                        <a:cs typeface="Courier New"/>
                        <a:sym typeface="Courier New"/>
                      </a:endParaRPr>
                    </a:p>
                    <a:p>
                      <a:pPr indent="0" lvl="0" marL="0" rtl="0" algn="l">
                        <a:lnSpc>
                          <a:spcPct val="100000"/>
                        </a:lnSpc>
                        <a:spcBef>
                          <a:spcPts val="0"/>
                        </a:spcBef>
                        <a:spcAft>
                          <a:spcPts val="0"/>
                        </a:spcAft>
                        <a:buNone/>
                      </a:pPr>
                      <a:r>
                        <a:rPr b="1" lang="en">
                          <a:latin typeface="Courier New"/>
                          <a:ea typeface="Courier New"/>
                          <a:cs typeface="Courier New"/>
                          <a:sym typeface="Courier New"/>
                        </a:rPr>
                        <a:t>4</a:t>
                      </a:r>
                      <a:endParaRPr b="1">
                        <a:latin typeface="Courier New"/>
                        <a:ea typeface="Courier New"/>
                        <a:cs typeface="Courier New"/>
                        <a:sym typeface="Courier New"/>
                      </a:endParaRPr>
                    </a:p>
                    <a:p>
                      <a:pPr indent="0" lvl="0" marL="0" rtl="0" algn="l">
                        <a:lnSpc>
                          <a:spcPct val="100000"/>
                        </a:lnSpc>
                        <a:spcBef>
                          <a:spcPts val="0"/>
                        </a:spcBef>
                        <a:spcAft>
                          <a:spcPts val="0"/>
                        </a:spcAft>
                        <a:buNone/>
                      </a:pPr>
                      <a:r>
                        <a:rPr b="1" lang="en">
                          <a:latin typeface="Courier New"/>
                          <a:ea typeface="Courier New"/>
                          <a:cs typeface="Courier New"/>
                          <a:sym typeface="Courier New"/>
                        </a:rPr>
                        <a:t>5</a:t>
                      </a:r>
                      <a:endParaRPr b="1">
                        <a:latin typeface="Courier New"/>
                        <a:ea typeface="Courier New"/>
                        <a:cs typeface="Courier New"/>
                        <a:sym typeface="Courier New"/>
                      </a:endParaRPr>
                    </a:p>
                    <a:p>
                      <a:pPr indent="0" lvl="0" marL="0" rtl="0" algn="l">
                        <a:lnSpc>
                          <a:spcPct val="100000"/>
                        </a:lnSpc>
                        <a:spcBef>
                          <a:spcPts val="0"/>
                        </a:spcBef>
                        <a:spcAft>
                          <a:spcPts val="0"/>
                        </a:spcAft>
                        <a:buNone/>
                      </a:pPr>
                      <a:r>
                        <a:rPr b="1" lang="en">
                          <a:latin typeface="Courier New"/>
                          <a:ea typeface="Courier New"/>
                          <a:cs typeface="Courier New"/>
                          <a:sym typeface="Courier New"/>
                        </a:rPr>
                        <a:t>6</a:t>
                      </a:r>
                      <a:endParaRPr b="1">
                        <a:latin typeface="Courier New"/>
                        <a:ea typeface="Courier New"/>
                        <a:cs typeface="Courier New"/>
                        <a:sym typeface="Courier New"/>
                      </a:endParaRPr>
                    </a:p>
                    <a:p>
                      <a:pPr indent="0" lvl="0" marL="0" rtl="0" algn="l">
                        <a:lnSpc>
                          <a:spcPct val="100000"/>
                        </a:lnSpc>
                        <a:spcBef>
                          <a:spcPts val="0"/>
                        </a:spcBef>
                        <a:spcAft>
                          <a:spcPts val="0"/>
                        </a:spcAft>
                        <a:buNone/>
                      </a:pPr>
                      <a:r>
                        <a:rPr b="1" lang="en">
                          <a:latin typeface="Courier New"/>
                          <a:ea typeface="Courier New"/>
                          <a:cs typeface="Courier New"/>
                          <a:sym typeface="Courier New"/>
                        </a:rPr>
                        <a:t>7</a:t>
                      </a:r>
                      <a:endParaRPr b="1">
                        <a:latin typeface="Courier New"/>
                        <a:ea typeface="Courier New"/>
                        <a:cs typeface="Courier New"/>
                        <a:sym typeface="Courier New"/>
                      </a:endParaRPr>
                    </a:p>
                    <a:p>
                      <a:pPr indent="0" lvl="0" marL="0" rtl="0" algn="l">
                        <a:lnSpc>
                          <a:spcPct val="100000"/>
                        </a:lnSpc>
                        <a:spcBef>
                          <a:spcPts val="0"/>
                        </a:spcBef>
                        <a:spcAft>
                          <a:spcPts val="0"/>
                        </a:spcAft>
                        <a:buNone/>
                      </a:pPr>
                      <a:r>
                        <a:rPr b="1" lang="en">
                          <a:latin typeface="Courier New"/>
                          <a:ea typeface="Courier New"/>
                          <a:cs typeface="Courier New"/>
                          <a:sym typeface="Courier New"/>
                        </a:rPr>
                        <a:t>8</a:t>
                      </a:r>
                      <a:endParaRPr b="1">
                        <a:latin typeface="Courier New"/>
                        <a:ea typeface="Courier New"/>
                        <a:cs typeface="Courier New"/>
                        <a:sym typeface="Courier New"/>
                      </a:endParaRPr>
                    </a:p>
                    <a:p>
                      <a:pPr indent="0" lvl="0" marL="0" rtl="0" algn="l">
                        <a:lnSpc>
                          <a:spcPct val="100000"/>
                        </a:lnSpc>
                        <a:spcBef>
                          <a:spcPts val="0"/>
                        </a:spcBef>
                        <a:spcAft>
                          <a:spcPts val="0"/>
                        </a:spcAft>
                        <a:buNone/>
                      </a:pPr>
                      <a:r>
                        <a:rPr b="1" lang="en">
                          <a:latin typeface="Courier New"/>
                          <a:ea typeface="Courier New"/>
                          <a:cs typeface="Courier New"/>
                          <a:sym typeface="Courier New"/>
                        </a:rPr>
                        <a:t>9</a:t>
                      </a:r>
                      <a:endParaRPr b="1">
                        <a:latin typeface="Courier New"/>
                        <a:ea typeface="Courier New"/>
                        <a:cs typeface="Courier New"/>
                        <a:sym typeface="Courier New"/>
                      </a:endParaRPr>
                    </a:p>
                    <a:p>
                      <a:pPr indent="0" lvl="0" marL="0" rtl="0" algn="l">
                        <a:lnSpc>
                          <a:spcPct val="100000"/>
                        </a:lnSpc>
                        <a:spcBef>
                          <a:spcPts val="0"/>
                        </a:spcBef>
                        <a:spcAft>
                          <a:spcPts val="0"/>
                        </a:spcAft>
                        <a:buNone/>
                      </a:pPr>
                      <a:r>
                        <a:rPr b="1" lang="en">
                          <a:latin typeface="Courier New"/>
                          <a:ea typeface="Courier New"/>
                          <a:cs typeface="Courier New"/>
                          <a:sym typeface="Courier New"/>
                        </a:rPr>
                        <a:t>10</a:t>
                      </a:r>
                      <a:endParaRPr b="1">
                        <a:latin typeface="Courier New"/>
                        <a:ea typeface="Courier New"/>
                        <a:cs typeface="Courier New"/>
                        <a:sym typeface="Courier New"/>
                      </a:endParaRPr>
                    </a:p>
                    <a:p>
                      <a:pPr indent="0" lvl="0" marL="0" rtl="0" algn="l">
                        <a:lnSpc>
                          <a:spcPct val="100000"/>
                        </a:lnSpc>
                        <a:spcBef>
                          <a:spcPts val="0"/>
                        </a:spcBef>
                        <a:spcAft>
                          <a:spcPts val="0"/>
                        </a:spcAft>
                        <a:buNone/>
                      </a:pPr>
                      <a:r>
                        <a:rPr b="1" lang="en">
                          <a:latin typeface="Courier New"/>
                          <a:ea typeface="Courier New"/>
                          <a:cs typeface="Courier New"/>
                          <a:sym typeface="Courier New"/>
                        </a:rPr>
                        <a:t>11</a:t>
                      </a:r>
                      <a:endParaRPr b="1">
                        <a:latin typeface="Courier New"/>
                        <a:ea typeface="Courier New"/>
                        <a:cs typeface="Courier New"/>
                        <a:sym typeface="Courier New"/>
                      </a:endParaRPr>
                    </a:p>
                    <a:p>
                      <a:pPr indent="0" lvl="0" marL="0" rtl="0" algn="l">
                        <a:lnSpc>
                          <a:spcPct val="100000"/>
                        </a:lnSpc>
                        <a:spcBef>
                          <a:spcPts val="0"/>
                        </a:spcBef>
                        <a:spcAft>
                          <a:spcPts val="0"/>
                        </a:spcAft>
                        <a:buNone/>
                      </a:pPr>
                      <a:r>
                        <a:rPr b="1" lang="en">
                          <a:latin typeface="Courier New"/>
                          <a:ea typeface="Courier New"/>
                          <a:cs typeface="Courier New"/>
                          <a:sym typeface="Courier New"/>
                        </a:rPr>
                        <a:t>12</a:t>
                      </a:r>
                      <a:endParaRPr b="1">
                        <a:latin typeface="Courier New"/>
                        <a:ea typeface="Courier New"/>
                        <a:cs typeface="Courier New"/>
                        <a:sym typeface="Courier New"/>
                      </a:endParaRPr>
                    </a:p>
                    <a:p>
                      <a:pPr indent="0" lvl="0" marL="0" rtl="0" algn="l">
                        <a:lnSpc>
                          <a:spcPct val="100000"/>
                        </a:lnSpc>
                        <a:spcBef>
                          <a:spcPts val="0"/>
                        </a:spcBef>
                        <a:spcAft>
                          <a:spcPts val="0"/>
                        </a:spcAft>
                        <a:buNone/>
                      </a:pPr>
                      <a:r>
                        <a:rPr b="1" lang="en">
                          <a:latin typeface="Courier New"/>
                          <a:ea typeface="Courier New"/>
                          <a:cs typeface="Courier New"/>
                          <a:sym typeface="Courier New"/>
                        </a:rPr>
                        <a:t>13</a:t>
                      </a:r>
                      <a:endParaRPr b="1">
                        <a:latin typeface="Courier New"/>
                        <a:ea typeface="Courier New"/>
                        <a:cs typeface="Courier New"/>
                        <a:sym typeface="Courier New"/>
                      </a:endParaRPr>
                    </a:p>
                    <a:p>
                      <a:pPr indent="0" lvl="0" marL="0" rtl="0" algn="l">
                        <a:lnSpc>
                          <a:spcPct val="100000"/>
                        </a:lnSpc>
                        <a:spcBef>
                          <a:spcPts val="0"/>
                        </a:spcBef>
                        <a:spcAft>
                          <a:spcPts val="0"/>
                        </a:spcAft>
                        <a:buNone/>
                      </a:pPr>
                      <a:r>
                        <a:rPr b="1" lang="en">
                          <a:latin typeface="Courier New"/>
                          <a:ea typeface="Courier New"/>
                          <a:cs typeface="Courier New"/>
                          <a:sym typeface="Courier New"/>
                        </a:rPr>
                        <a:t>14</a:t>
                      </a:r>
                      <a:endParaRPr b="1">
                        <a:latin typeface="Courier New"/>
                        <a:ea typeface="Courier New"/>
                        <a:cs typeface="Courier New"/>
                        <a:sym typeface="Courier New"/>
                      </a:endParaRPr>
                    </a:p>
                  </a:txBody>
                  <a:tcPr marT="91425" marB="91425" marR="91425" marL="91425">
                    <a:lnR cap="flat" cmpd="sng" w="9525">
                      <a:solidFill>
                        <a:srgbClr val="D9EAD3"/>
                      </a:solidFill>
                      <a:prstDash val="solid"/>
                      <a:round/>
                      <a:headEnd len="sm" w="sm" type="none"/>
                      <a:tailEnd len="sm" w="sm" type="none"/>
                    </a:lnR>
                    <a:solidFill>
                      <a:srgbClr val="D9EAD3"/>
                    </a:solidFill>
                  </a:tcPr>
                </a:tc>
                <a:tc>
                  <a:txBody>
                    <a:bodyPr/>
                    <a:lstStyle/>
                    <a:p>
                      <a:pPr indent="0" lvl="0" marL="0" rtl="0" algn="l">
                        <a:lnSpc>
                          <a:spcPct val="100000"/>
                        </a:lnSpc>
                        <a:spcBef>
                          <a:spcPts val="0"/>
                        </a:spcBef>
                        <a:spcAft>
                          <a:spcPts val="0"/>
                        </a:spcAft>
                        <a:buNone/>
                      </a:pPr>
                      <a:r>
                        <a:rPr lang="en">
                          <a:solidFill>
                            <a:schemeClr val="dk1"/>
                          </a:solidFill>
                          <a:latin typeface="Courier New"/>
                          <a:ea typeface="Courier New"/>
                          <a:cs typeface="Courier New"/>
                          <a:sym typeface="Courier New"/>
                        </a:rPr>
                        <a:t>int main (int argc, char *argv[])</a:t>
                      </a:r>
                      <a:endParaRPr>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a:solidFill>
                            <a:schemeClr val="dk1"/>
                          </a:solidFill>
                          <a:latin typeface="Courier New"/>
                          <a:ea typeface="Courier New"/>
                          <a:cs typeface="Courier New"/>
                          <a:sym typeface="Courier New"/>
                        </a:rPr>
                        <a:t>{</a:t>
                      </a:r>
                      <a:endParaRPr>
                        <a:solidFill>
                          <a:schemeClr val="dk1"/>
                        </a:solidFill>
                        <a:latin typeface="Courier New"/>
                        <a:ea typeface="Courier New"/>
                        <a:cs typeface="Courier New"/>
                        <a:sym typeface="Courier New"/>
                      </a:endParaRPr>
                    </a:p>
                    <a:p>
                      <a:pPr indent="0" lvl="0" marL="0" rtl="0" algn="just">
                        <a:lnSpc>
                          <a:spcPct val="100000"/>
                        </a:lnSpc>
                        <a:spcBef>
                          <a:spcPts val="0"/>
                        </a:spcBef>
                        <a:spcAft>
                          <a:spcPts val="0"/>
                        </a:spcAft>
                        <a:buNone/>
                      </a:pPr>
                      <a:r>
                        <a:rPr lang="en">
                          <a:solidFill>
                            <a:srgbClr val="808000"/>
                          </a:solidFill>
                          <a:latin typeface="Courier New"/>
                          <a:ea typeface="Courier New"/>
                          <a:cs typeface="Courier New"/>
                          <a:sym typeface="Courier New"/>
                        </a:rPr>
                        <a:t>  int</a:t>
                      </a:r>
                      <a:r>
                        <a:rPr lang="en">
                          <a:solidFill>
                            <a:srgbClr val="C0C0C0"/>
                          </a:solidFill>
                          <a:latin typeface="Courier New"/>
                          <a:ea typeface="Courier New"/>
                          <a:cs typeface="Courier New"/>
                          <a:sym typeface="Courier New"/>
                        </a:rPr>
                        <a:t> </a:t>
                      </a:r>
                      <a:r>
                        <a:rPr lang="en">
                          <a:solidFill>
                            <a:schemeClr val="dk1"/>
                          </a:solidFill>
                          <a:latin typeface="Courier New"/>
                          <a:ea typeface="Courier New"/>
                          <a:cs typeface="Courier New"/>
                          <a:sym typeface="Courier New"/>
                        </a:rPr>
                        <a:t>data</a:t>
                      </a:r>
                      <a:r>
                        <a:rPr lang="en">
                          <a:solidFill>
                            <a:srgbClr val="C0C0C0"/>
                          </a:solidFill>
                          <a:latin typeface="Courier New"/>
                          <a:ea typeface="Courier New"/>
                          <a:cs typeface="Courier New"/>
                          <a:sym typeface="Courier New"/>
                        </a:rPr>
                        <a:t> </a:t>
                      </a:r>
                      <a:r>
                        <a:rPr lang="en">
                          <a:solidFill>
                            <a:schemeClr val="dk1"/>
                          </a:solidFill>
                          <a:latin typeface="Courier New"/>
                          <a:ea typeface="Courier New"/>
                          <a:cs typeface="Courier New"/>
                          <a:sym typeface="Courier New"/>
                        </a:rPr>
                        <a:t>=</a:t>
                      </a:r>
                      <a:r>
                        <a:rPr lang="en">
                          <a:solidFill>
                            <a:srgbClr val="C0C0C0"/>
                          </a:solidFill>
                          <a:latin typeface="Courier New"/>
                          <a:ea typeface="Courier New"/>
                          <a:cs typeface="Courier New"/>
                          <a:sym typeface="Courier New"/>
                        </a:rPr>
                        <a:t> </a:t>
                      </a:r>
                      <a:r>
                        <a:rPr lang="en">
                          <a:solidFill>
                            <a:srgbClr val="000080"/>
                          </a:solidFill>
                          <a:latin typeface="Courier New"/>
                          <a:ea typeface="Courier New"/>
                          <a:cs typeface="Courier New"/>
                          <a:sym typeface="Courier New"/>
                        </a:rPr>
                        <a:t>5</a:t>
                      </a:r>
                      <a:r>
                        <a:rPr lang="en">
                          <a:solidFill>
                            <a:schemeClr val="dk1"/>
                          </a:solidFill>
                          <a:latin typeface="Courier New"/>
                          <a:ea typeface="Courier New"/>
                          <a:cs typeface="Courier New"/>
                          <a:sym typeface="Courier New"/>
                        </a:rPr>
                        <a:t>;</a:t>
                      </a:r>
                      <a:br>
                        <a:rPr lang="en">
                          <a:solidFill>
                            <a:schemeClr val="dk1"/>
                          </a:solidFill>
                          <a:latin typeface="Courier New"/>
                          <a:ea typeface="Courier New"/>
                          <a:cs typeface="Courier New"/>
                          <a:sym typeface="Courier New"/>
                        </a:rPr>
                      </a:br>
                      <a:r>
                        <a:rPr lang="en">
                          <a:solidFill>
                            <a:srgbClr val="C0C0C0"/>
                          </a:solidFill>
                          <a:latin typeface="Courier New"/>
                          <a:ea typeface="Courier New"/>
                          <a:cs typeface="Courier New"/>
                          <a:sym typeface="Courier New"/>
                        </a:rPr>
                        <a:t>  </a:t>
                      </a:r>
                      <a:r>
                        <a:rPr lang="en">
                          <a:solidFill>
                            <a:srgbClr val="808000"/>
                          </a:solidFill>
                          <a:latin typeface="Courier New"/>
                          <a:ea typeface="Courier New"/>
                          <a:cs typeface="Courier New"/>
                          <a:sym typeface="Courier New"/>
                        </a:rPr>
                        <a:t>int</a:t>
                      </a:r>
                      <a:r>
                        <a:rPr lang="en">
                          <a:solidFill>
                            <a:srgbClr val="C0C0C0"/>
                          </a:solidFill>
                          <a:latin typeface="Courier New"/>
                          <a:ea typeface="Courier New"/>
                          <a:cs typeface="Courier New"/>
                          <a:sym typeface="Courier New"/>
                        </a:rPr>
                        <a:t> </a:t>
                      </a:r>
                      <a:r>
                        <a:rPr lang="en">
                          <a:solidFill>
                            <a:schemeClr val="dk1"/>
                          </a:solidFill>
                          <a:latin typeface="Courier New"/>
                          <a:ea typeface="Courier New"/>
                          <a:cs typeface="Courier New"/>
                          <a:sym typeface="Courier New"/>
                        </a:rPr>
                        <a:t>*pointer</a:t>
                      </a:r>
                      <a:r>
                        <a:rPr lang="en">
                          <a:solidFill>
                            <a:srgbClr val="C0C0C0"/>
                          </a:solidFill>
                          <a:latin typeface="Courier New"/>
                          <a:ea typeface="Courier New"/>
                          <a:cs typeface="Courier New"/>
                          <a:sym typeface="Courier New"/>
                        </a:rPr>
                        <a:t> </a:t>
                      </a:r>
                      <a:r>
                        <a:rPr lang="en">
                          <a:solidFill>
                            <a:schemeClr val="dk1"/>
                          </a:solidFill>
                          <a:latin typeface="Courier New"/>
                          <a:ea typeface="Courier New"/>
                          <a:cs typeface="Courier New"/>
                          <a:sym typeface="Courier New"/>
                        </a:rPr>
                        <a:t>=</a:t>
                      </a:r>
                      <a:r>
                        <a:rPr lang="en">
                          <a:solidFill>
                            <a:srgbClr val="C0C0C0"/>
                          </a:solidFill>
                          <a:latin typeface="Courier New"/>
                          <a:ea typeface="Courier New"/>
                          <a:cs typeface="Courier New"/>
                          <a:sym typeface="Courier New"/>
                        </a:rPr>
                        <a:t> </a:t>
                      </a:r>
                      <a:r>
                        <a:rPr lang="en">
                          <a:solidFill>
                            <a:schemeClr val="dk1"/>
                          </a:solidFill>
                          <a:latin typeface="Courier New"/>
                          <a:ea typeface="Courier New"/>
                          <a:cs typeface="Courier New"/>
                          <a:sym typeface="Courier New"/>
                        </a:rPr>
                        <a:t>&amp;data;</a:t>
                      </a:r>
                      <a:br>
                        <a:rPr lang="en">
                          <a:solidFill>
                            <a:schemeClr val="dk1"/>
                          </a:solidFill>
                          <a:latin typeface="Courier New"/>
                          <a:ea typeface="Courier New"/>
                          <a:cs typeface="Courier New"/>
                          <a:sym typeface="Courier New"/>
                        </a:rPr>
                      </a:br>
                      <a:r>
                        <a:rPr lang="en">
                          <a:solidFill>
                            <a:srgbClr val="C0C0C0"/>
                          </a:solidFill>
                          <a:latin typeface="Courier New"/>
                          <a:ea typeface="Courier New"/>
                          <a:cs typeface="Courier New"/>
                          <a:sym typeface="Courier New"/>
                        </a:rPr>
                        <a:t>  </a:t>
                      </a:r>
                      <a:r>
                        <a:rPr lang="en">
                          <a:solidFill>
                            <a:srgbClr val="808000"/>
                          </a:solidFill>
                          <a:latin typeface="Courier New"/>
                          <a:ea typeface="Courier New"/>
                          <a:cs typeface="Courier New"/>
                          <a:sym typeface="Courier New"/>
                        </a:rPr>
                        <a:t>int</a:t>
                      </a:r>
                      <a:r>
                        <a:rPr lang="en">
                          <a:solidFill>
                            <a:srgbClr val="C0C0C0"/>
                          </a:solidFill>
                          <a:latin typeface="Courier New"/>
                          <a:ea typeface="Courier New"/>
                          <a:cs typeface="Courier New"/>
                          <a:sym typeface="Courier New"/>
                        </a:rPr>
                        <a:t> </a:t>
                      </a:r>
                      <a:r>
                        <a:rPr lang="en">
                          <a:solidFill>
                            <a:schemeClr val="dk1"/>
                          </a:solidFill>
                          <a:latin typeface="Courier New"/>
                          <a:ea typeface="Courier New"/>
                          <a:cs typeface="Courier New"/>
                          <a:sym typeface="Courier New"/>
                        </a:rPr>
                        <a:t>*pointer2</a:t>
                      </a:r>
                      <a:r>
                        <a:rPr lang="en">
                          <a:solidFill>
                            <a:srgbClr val="C0C0C0"/>
                          </a:solidFill>
                          <a:latin typeface="Courier New"/>
                          <a:ea typeface="Courier New"/>
                          <a:cs typeface="Courier New"/>
                          <a:sym typeface="Courier New"/>
                        </a:rPr>
                        <a:t> </a:t>
                      </a:r>
                      <a:r>
                        <a:rPr lang="en">
                          <a:solidFill>
                            <a:schemeClr val="dk1"/>
                          </a:solidFill>
                          <a:latin typeface="Courier New"/>
                          <a:ea typeface="Courier New"/>
                          <a:cs typeface="Courier New"/>
                          <a:sym typeface="Courier New"/>
                        </a:rPr>
                        <a:t>=</a:t>
                      </a:r>
                      <a:r>
                        <a:rPr lang="en">
                          <a:solidFill>
                            <a:srgbClr val="C0C0C0"/>
                          </a:solidFill>
                          <a:latin typeface="Courier New"/>
                          <a:ea typeface="Courier New"/>
                          <a:cs typeface="Courier New"/>
                          <a:sym typeface="Courier New"/>
                        </a:rPr>
                        <a:t> </a:t>
                      </a:r>
                      <a:r>
                        <a:rPr lang="en">
                          <a:solidFill>
                            <a:schemeClr val="dk1"/>
                          </a:solidFill>
                          <a:latin typeface="Courier New"/>
                          <a:ea typeface="Courier New"/>
                          <a:cs typeface="Courier New"/>
                          <a:sym typeface="Courier New"/>
                        </a:rPr>
                        <a:t>pointer;</a:t>
                      </a:r>
                      <a:br>
                        <a:rPr lang="en">
                          <a:solidFill>
                            <a:schemeClr val="dk1"/>
                          </a:solidFill>
                          <a:latin typeface="Courier New"/>
                          <a:ea typeface="Courier New"/>
                          <a:cs typeface="Courier New"/>
                          <a:sym typeface="Courier New"/>
                        </a:rPr>
                      </a:br>
                      <a:r>
                        <a:rPr lang="en">
                          <a:solidFill>
                            <a:srgbClr val="C0C0C0"/>
                          </a:solidFill>
                          <a:latin typeface="Courier New"/>
                          <a:ea typeface="Courier New"/>
                          <a:cs typeface="Courier New"/>
                          <a:sym typeface="Courier New"/>
                        </a:rPr>
                        <a:t>  </a:t>
                      </a:r>
                      <a:r>
                        <a:rPr lang="en">
                          <a:solidFill>
                            <a:srgbClr val="808000"/>
                          </a:solidFill>
                          <a:latin typeface="Courier New"/>
                          <a:ea typeface="Courier New"/>
                          <a:cs typeface="Courier New"/>
                          <a:sym typeface="Courier New"/>
                        </a:rPr>
                        <a:t>int</a:t>
                      </a:r>
                      <a:r>
                        <a:rPr lang="en">
                          <a:solidFill>
                            <a:srgbClr val="C0C0C0"/>
                          </a:solidFill>
                          <a:latin typeface="Courier New"/>
                          <a:ea typeface="Courier New"/>
                          <a:cs typeface="Courier New"/>
                          <a:sym typeface="Courier New"/>
                        </a:rPr>
                        <a:t> </a:t>
                      </a:r>
                      <a:r>
                        <a:rPr lang="en">
                          <a:solidFill>
                            <a:schemeClr val="dk1"/>
                          </a:solidFill>
                          <a:latin typeface="Courier New"/>
                          <a:ea typeface="Courier New"/>
                          <a:cs typeface="Courier New"/>
                          <a:sym typeface="Courier New"/>
                        </a:rPr>
                        <a:t>data2</a:t>
                      </a:r>
                      <a:r>
                        <a:rPr lang="en">
                          <a:solidFill>
                            <a:srgbClr val="C0C0C0"/>
                          </a:solidFill>
                          <a:latin typeface="Courier New"/>
                          <a:ea typeface="Courier New"/>
                          <a:cs typeface="Courier New"/>
                          <a:sym typeface="Courier New"/>
                        </a:rPr>
                        <a:t> </a:t>
                      </a:r>
                      <a:r>
                        <a:rPr lang="en">
                          <a:solidFill>
                            <a:schemeClr val="dk1"/>
                          </a:solidFill>
                          <a:latin typeface="Courier New"/>
                          <a:ea typeface="Courier New"/>
                          <a:cs typeface="Courier New"/>
                          <a:sym typeface="Courier New"/>
                        </a:rPr>
                        <a:t>=</a:t>
                      </a:r>
                      <a:r>
                        <a:rPr lang="en">
                          <a:solidFill>
                            <a:srgbClr val="C0C0C0"/>
                          </a:solidFill>
                          <a:latin typeface="Courier New"/>
                          <a:ea typeface="Courier New"/>
                          <a:cs typeface="Courier New"/>
                          <a:sym typeface="Courier New"/>
                        </a:rPr>
                        <a:t> </a:t>
                      </a:r>
                      <a:r>
                        <a:rPr lang="en">
                          <a:solidFill>
                            <a:schemeClr val="dk1"/>
                          </a:solidFill>
                          <a:latin typeface="Courier New"/>
                          <a:ea typeface="Courier New"/>
                          <a:cs typeface="Courier New"/>
                          <a:sym typeface="Courier New"/>
                        </a:rPr>
                        <a:t>data;</a:t>
                      </a:r>
                      <a:br>
                        <a:rPr lang="en">
                          <a:solidFill>
                            <a:schemeClr val="dk1"/>
                          </a:solidFill>
                          <a:latin typeface="Courier New"/>
                          <a:ea typeface="Courier New"/>
                          <a:cs typeface="Courier New"/>
                          <a:sym typeface="Courier New"/>
                        </a:rPr>
                      </a:br>
                      <a:r>
                        <a:rPr lang="en">
                          <a:solidFill>
                            <a:srgbClr val="C0C0C0"/>
                          </a:solidFill>
                          <a:latin typeface="Courier New"/>
                          <a:ea typeface="Courier New"/>
                          <a:cs typeface="Courier New"/>
                          <a:sym typeface="Courier New"/>
                        </a:rPr>
                        <a:t>  </a:t>
                      </a:r>
                      <a:r>
                        <a:rPr lang="en">
                          <a:solidFill>
                            <a:srgbClr val="808000"/>
                          </a:solidFill>
                          <a:latin typeface="Courier New"/>
                          <a:ea typeface="Courier New"/>
                          <a:cs typeface="Courier New"/>
                          <a:sym typeface="Courier New"/>
                        </a:rPr>
                        <a:t>int</a:t>
                      </a:r>
                      <a:r>
                        <a:rPr lang="en">
                          <a:solidFill>
                            <a:srgbClr val="C0C0C0"/>
                          </a:solidFill>
                          <a:latin typeface="Courier New"/>
                          <a:ea typeface="Courier New"/>
                          <a:cs typeface="Courier New"/>
                          <a:sym typeface="Courier New"/>
                        </a:rPr>
                        <a:t> </a:t>
                      </a:r>
                      <a:r>
                        <a:rPr lang="en">
                          <a:solidFill>
                            <a:schemeClr val="dk1"/>
                          </a:solidFill>
                          <a:latin typeface="Courier New"/>
                          <a:ea typeface="Courier New"/>
                          <a:cs typeface="Courier New"/>
                          <a:sym typeface="Courier New"/>
                        </a:rPr>
                        <a:t>data3</a:t>
                      </a:r>
                      <a:r>
                        <a:rPr lang="en">
                          <a:solidFill>
                            <a:srgbClr val="C0C0C0"/>
                          </a:solidFill>
                          <a:latin typeface="Courier New"/>
                          <a:ea typeface="Courier New"/>
                          <a:cs typeface="Courier New"/>
                          <a:sym typeface="Courier New"/>
                        </a:rPr>
                        <a:t> </a:t>
                      </a:r>
                      <a:r>
                        <a:rPr lang="en">
                          <a:solidFill>
                            <a:schemeClr val="dk1"/>
                          </a:solidFill>
                          <a:latin typeface="Courier New"/>
                          <a:ea typeface="Courier New"/>
                          <a:cs typeface="Courier New"/>
                          <a:sym typeface="Courier New"/>
                        </a:rPr>
                        <a:t>=</a:t>
                      </a:r>
                      <a:r>
                        <a:rPr lang="en">
                          <a:solidFill>
                            <a:srgbClr val="C0C0C0"/>
                          </a:solidFill>
                          <a:latin typeface="Courier New"/>
                          <a:ea typeface="Courier New"/>
                          <a:cs typeface="Courier New"/>
                          <a:sym typeface="Courier New"/>
                        </a:rPr>
                        <a:t> </a:t>
                      </a:r>
                      <a:r>
                        <a:rPr lang="en">
                          <a:solidFill>
                            <a:schemeClr val="dk1"/>
                          </a:solidFill>
                          <a:latin typeface="Courier New"/>
                          <a:ea typeface="Courier New"/>
                          <a:cs typeface="Courier New"/>
                          <a:sym typeface="Courier New"/>
                        </a:rPr>
                        <a:t>*pointer2;</a:t>
                      </a:r>
                      <a:endParaRPr>
                        <a:solidFill>
                          <a:schemeClr val="dk1"/>
                        </a:solidFill>
                        <a:latin typeface="Courier New"/>
                        <a:ea typeface="Courier New"/>
                        <a:cs typeface="Courier New"/>
                        <a:sym typeface="Courier New"/>
                      </a:endParaRPr>
                    </a:p>
                    <a:p>
                      <a:pPr indent="0" lvl="0" marL="0" rtl="0" algn="just">
                        <a:lnSpc>
                          <a:spcPct val="100000"/>
                        </a:lnSpc>
                        <a:spcBef>
                          <a:spcPts val="0"/>
                        </a:spcBef>
                        <a:spcAft>
                          <a:spcPts val="0"/>
                        </a:spcAft>
                        <a:buNone/>
                      </a:pPr>
                      <a:r>
                        <a:rPr lang="en">
                          <a:solidFill>
                            <a:srgbClr val="808000"/>
                          </a:solidFill>
                          <a:latin typeface="Courier New"/>
                          <a:ea typeface="Courier New"/>
                          <a:cs typeface="Courier New"/>
                          <a:sym typeface="Courier New"/>
                        </a:rPr>
                        <a:t>  int</a:t>
                      </a:r>
                      <a:r>
                        <a:rPr lang="en">
                          <a:solidFill>
                            <a:srgbClr val="C0C0C0"/>
                          </a:solidFill>
                          <a:latin typeface="Courier New"/>
                          <a:ea typeface="Courier New"/>
                          <a:cs typeface="Courier New"/>
                          <a:sym typeface="Courier New"/>
                        </a:rPr>
                        <a:t> </a:t>
                      </a:r>
                      <a:r>
                        <a:rPr lang="en">
                          <a:solidFill>
                            <a:schemeClr val="dk1"/>
                          </a:solidFill>
                          <a:latin typeface="Courier New"/>
                          <a:ea typeface="Courier New"/>
                          <a:cs typeface="Courier New"/>
                          <a:sym typeface="Courier New"/>
                        </a:rPr>
                        <a:t>**pointerPointer</a:t>
                      </a:r>
                      <a:r>
                        <a:rPr lang="en">
                          <a:solidFill>
                            <a:srgbClr val="C0C0C0"/>
                          </a:solidFill>
                          <a:latin typeface="Courier New"/>
                          <a:ea typeface="Courier New"/>
                          <a:cs typeface="Courier New"/>
                          <a:sym typeface="Courier New"/>
                        </a:rPr>
                        <a:t> </a:t>
                      </a:r>
                      <a:r>
                        <a:rPr lang="en">
                          <a:solidFill>
                            <a:schemeClr val="dk1"/>
                          </a:solidFill>
                          <a:latin typeface="Courier New"/>
                          <a:ea typeface="Courier New"/>
                          <a:cs typeface="Courier New"/>
                          <a:sym typeface="Courier New"/>
                        </a:rPr>
                        <a:t>=</a:t>
                      </a:r>
                      <a:r>
                        <a:rPr lang="en">
                          <a:solidFill>
                            <a:srgbClr val="C0C0C0"/>
                          </a:solidFill>
                          <a:latin typeface="Courier New"/>
                          <a:ea typeface="Courier New"/>
                          <a:cs typeface="Courier New"/>
                          <a:sym typeface="Courier New"/>
                        </a:rPr>
                        <a:t> </a:t>
                      </a:r>
                      <a:r>
                        <a:rPr lang="en">
                          <a:solidFill>
                            <a:schemeClr val="dk1"/>
                          </a:solidFill>
                          <a:latin typeface="Courier New"/>
                          <a:ea typeface="Courier New"/>
                          <a:cs typeface="Courier New"/>
                          <a:sym typeface="Courier New"/>
                        </a:rPr>
                        <a:t>&amp;pointer;  </a:t>
                      </a:r>
                      <a:endParaRPr>
                        <a:solidFill>
                          <a:schemeClr val="dk1"/>
                        </a:solidFill>
                        <a:latin typeface="Courier New"/>
                        <a:ea typeface="Courier New"/>
                        <a:cs typeface="Courier New"/>
                        <a:sym typeface="Courier New"/>
                      </a:endParaRPr>
                    </a:p>
                    <a:p>
                      <a:pPr indent="0" lvl="0" marL="0" rtl="0" algn="just">
                        <a:lnSpc>
                          <a:spcPct val="100000"/>
                        </a:lnSpc>
                        <a:spcBef>
                          <a:spcPts val="0"/>
                        </a:spcBef>
                        <a:spcAft>
                          <a:spcPts val="0"/>
                        </a:spcAft>
                        <a:buNone/>
                      </a:pPr>
                      <a:r>
                        <a:rPr lang="en">
                          <a:solidFill>
                            <a:schemeClr val="dk1"/>
                          </a:solidFill>
                          <a:latin typeface="Courier New"/>
                          <a:ea typeface="Courier New"/>
                          <a:cs typeface="Courier New"/>
                          <a:sym typeface="Courier New"/>
                        </a:rPr>
                        <a:t>  data = 8;</a:t>
                      </a:r>
                      <a:endParaRPr>
                        <a:solidFill>
                          <a:schemeClr val="dk1"/>
                        </a:solidFill>
                        <a:latin typeface="Courier New"/>
                        <a:ea typeface="Courier New"/>
                        <a:cs typeface="Courier New"/>
                        <a:sym typeface="Courier New"/>
                      </a:endParaRPr>
                    </a:p>
                    <a:p>
                      <a:pPr indent="0" lvl="0" marL="0" rtl="0" algn="just">
                        <a:lnSpc>
                          <a:spcPct val="100000"/>
                        </a:lnSpc>
                        <a:spcBef>
                          <a:spcPts val="0"/>
                        </a:spcBef>
                        <a:spcAft>
                          <a:spcPts val="0"/>
                        </a:spcAft>
                        <a:buNone/>
                      </a:pPr>
                      <a:r>
                        <a:t/>
                      </a:r>
                      <a:endParaRPr>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a:solidFill>
                            <a:schemeClr val="dk1"/>
                          </a:solidFill>
                          <a:latin typeface="Courier New"/>
                          <a:ea typeface="Courier New"/>
                          <a:cs typeface="Courier New"/>
                          <a:sym typeface="Courier New"/>
                        </a:rPr>
                        <a:t>  return 0;</a:t>
                      </a:r>
                      <a:br>
                        <a:rPr lang="en">
                          <a:solidFill>
                            <a:schemeClr val="dk1"/>
                          </a:solidFill>
                          <a:latin typeface="Courier New"/>
                          <a:ea typeface="Courier New"/>
                          <a:cs typeface="Courier New"/>
                          <a:sym typeface="Courier New"/>
                        </a:rPr>
                      </a:br>
                      <a:r>
                        <a:rPr lang="en">
                          <a:solidFill>
                            <a:schemeClr val="dk1"/>
                          </a:solidFill>
                          <a:latin typeface="Courier New"/>
                          <a:ea typeface="Courier New"/>
                          <a:cs typeface="Courier New"/>
                          <a:sym typeface="Courier New"/>
                        </a:rPr>
                        <a:t>}</a:t>
                      </a:r>
                      <a:endParaRPr>
                        <a:latin typeface="Courier New"/>
                        <a:ea typeface="Courier New"/>
                        <a:cs typeface="Courier New"/>
                        <a:sym typeface="Courier New"/>
                      </a:endParaRPr>
                    </a:p>
                  </a:txBody>
                  <a:tcPr marT="91425" marB="91425" marR="91425" marL="91425">
                    <a:lnL cap="flat" cmpd="sng" w="9525">
                      <a:solidFill>
                        <a:srgbClr val="D9EAD3"/>
                      </a:solidFill>
                      <a:prstDash val="solid"/>
                      <a:round/>
                      <a:headEnd len="sm" w="sm" type="none"/>
                      <a:tailEnd len="sm" w="sm" type="none"/>
                    </a:lnL>
                    <a:solidFill>
                      <a:srgbClr val="D9EAD3"/>
                    </a:solidFill>
                  </a:tcPr>
                </a:tc>
              </a:tr>
            </a:tbl>
          </a:graphicData>
        </a:graphic>
      </p:graphicFrame>
      <p:sp>
        <p:nvSpPr>
          <p:cNvPr id="1442" name="Google Shape;1442;p119"/>
          <p:cNvSpPr/>
          <p:nvPr/>
        </p:nvSpPr>
        <p:spPr>
          <a:xfrm>
            <a:off x="93825" y="3166850"/>
            <a:ext cx="716400" cy="238800"/>
          </a:xfrm>
          <a:prstGeom prst="rightArrow">
            <a:avLst>
              <a:gd fmla="val 50000" name="adj1"/>
              <a:gd fmla="val 50000" name="adj2"/>
            </a:avLst>
          </a:prstGeom>
          <a:solidFill>
            <a:srgbClr val="FFFF00"/>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6" name="Shape 1446"/>
        <p:cNvGrpSpPr/>
        <p:nvPr/>
      </p:nvGrpSpPr>
      <p:grpSpPr>
        <a:xfrm>
          <a:off x="0" y="0"/>
          <a:ext cx="0" cy="0"/>
          <a:chOff x="0" y="0"/>
          <a:chExt cx="0" cy="0"/>
        </a:xfrm>
      </p:grpSpPr>
      <p:sp>
        <p:nvSpPr>
          <p:cNvPr id="1447" name="Google Shape;1447;p120"/>
          <p:cNvSpPr txBox="1"/>
          <p:nvPr>
            <p:ph type="title"/>
          </p:nvPr>
        </p:nvSpPr>
        <p:spPr>
          <a:xfrm>
            <a:off x="457200" y="274647"/>
            <a:ext cx="8229600" cy="849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Pointers: </a:t>
            </a:r>
            <a:r>
              <a:rPr lang="en">
                <a:solidFill>
                  <a:srgbClr val="B7B7B7"/>
                </a:solidFill>
              </a:rPr>
              <a:t>examples</a:t>
            </a:r>
            <a:endParaRPr/>
          </a:p>
        </p:txBody>
      </p:sp>
      <p:graphicFrame>
        <p:nvGraphicFramePr>
          <p:cNvPr id="1448" name="Google Shape;1448;p120"/>
          <p:cNvGraphicFramePr/>
          <p:nvPr/>
        </p:nvGraphicFramePr>
        <p:xfrm>
          <a:off x="5400425" y="2116750"/>
          <a:ext cx="3000000" cy="3000000"/>
        </p:xfrm>
        <a:graphic>
          <a:graphicData uri="http://schemas.openxmlformats.org/drawingml/2006/table">
            <a:tbl>
              <a:tblPr>
                <a:noFill/>
                <a:tableStyleId>{1AB29D69-72AA-40C5-8F3D-68731237FED1}</a:tableStyleId>
              </a:tblPr>
              <a:tblGrid>
                <a:gridCol w="1204600"/>
                <a:gridCol w="1204600"/>
                <a:gridCol w="1204600"/>
              </a:tblGrid>
              <a:tr h="396200">
                <a:tc>
                  <a:txBody>
                    <a:bodyPr/>
                    <a:lstStyle/>
                    <a:p>
                      <a:pPr indent="0" lvl="0" marL="0" rtl="0" algn="ctr">
                        <a:spcBef>
                          <a:spcPts val="0"/>
                        </a:spcBef>
                        <a:spcAft>
                          <a:spcPts val="0"/>
                        </a:spcAft>
                        <a:buNone/>
                      </a:pPr>
                      <a:r>
                        <a:rPr b="1" lang="en" sz="1200">
                          <a:latin typeface="Courier New"/>
                          <a:ea typeface="Courier New"/>
                          <a:cs typeface="Courier New"/>
                          <a:sym typeface="Courier New"/>
                        </a:rPr>
                        <a:t>0x9000</a:t>
                      </a:r>
                      <a:endParaRPr b="1" sz="1200">
                        <a:latin typeface="Courier New"/>
                        <a:ea typeface="Courier New"/>
                        <a:cs typeface="Courier New"/>
                        <a:sym typeface="Courier New"/>
                      </a:endParaRPr>
                    </a:p>
                  </a:txBody>
                  <a:tcPr marT="91425" marB="91425" marR="91425" marL="91425">
                    <a:lnR cap="flat" cmpd="sng" w="9525">
                      <a:solidFill>
                        <a:srgbClr val="000000"/>
                      </a:solidFill>
                      <a:prstDash val="solid"/>
                      <a:round/>
                      <a:headEnd len="sm" w="sm" type="none"/>
                      <a:tailEnd len="sm" w="sm" type="none"/>
                    </a:lnR>
                  </a:tcPr>
                </a:tc>
                <a:tc>
                  <a:txBody>
                    <a:bodyPr/>
                    <a:lstStyle/>
                    <a:p>
                      <a:pPr indent="0" lvl="0" marL="0" rtl="0" algn="ctr">
                        <a:spcBef>
                          <a:spcPts val="0"/>
                        </a:spcBef>
                        <a:spcAft>
                          <a:spcPts val="0"/>
                        </a:spcAft>
                        <a:buNone/>
                      </a:pPr>
                      <a:r>
                        <a:rPr lang="en" sz="1200">
                          <a:latin typeface="Courier New"/>
                          <a:ea typeface="Courier New"/>
                          <a:cs typeface="Courier New"/>
                          <a:sym typeface="Courier New"/>
                        </a:rPr>
                        <a:t>5</a:t>
                      </a:r>
                      <a:endParaRPr sz="1200">
                        <a:latin typeface="Courier New"/>
                        <a:ea typeface="Courier New"/>
                        <a:cs typeface="Courier New"/>
                        <a:sym typeface="Courier New"/>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200">
                          <a:latin typeface="Droid Sans"/>
                          <a:ea typeface="Droid Sans"/>
                          <a:cs typeface="Droid Sans"/>
                          <a:sym typeface="Droid Sans"/>
                        </a:rPr>
                        <a:t>data</a:t>
                      </a:r>
                      <a:endParaRPr sz="1200">
                        <a:latin typeface="Droid Sans"/>
                        <a:ea typeface="Droid Sans"/>
                        <a:cs typeface="Droid Sans"/>
                        <a:sym typeface="Droid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r>
              <a:tr h="396200">
                <a:tc>
                  <a:txBody>
                    <a:bodyPr/>
                    <a:lstStyle/>
                    <a:p>
                      <a:pPr indent="0" lvl="0" marL="0" rtl="0" algn="ctr">
                        <a:spcBef>
                          <a:spcPts val="0"/>
                        </a:spcBef>
                        <a:spcAft>
                          <a:spcPts val="0"/>
                        </a:spcAft>
                        <a:buNone/>
                      </a:pPr>
                      <a:r>
                        <a:rPr b="1" lang="en" sz="1200">
                          <a:latin typeface="Courier New"/>
                          <a:ea typeface="Courier New"/>
                          <a:cs typeface="Courier New"/>
                          <a:sym typeface="Courier New"/>
                        </a:rPr>
                        <a:t>0x9001</a:t>
                      </a:r>
                      <a:endParaRPr b="1" sz="1200">
                        <a:latin typeface="Courier New"/>
                        <a:ea typeface="Courier New"/>
                        <a:cs typeface="Courier New"/>
                        <a:sym typeface="Courier New"/>
                      </a:endParaRPr>
                    </a:p>
                  </a:txBody>
                  <a:tcPr marT="91425" marB="91425" marR="91425" marL="91425">
                    <a:lnR cap="flat" cmpd="sng" w="9525">
                      <a:solidFill>
                        <a:srgbClr val="000000"/>
                      </a:solidFill>
                      <a:prstDash val="solid"/>
                      <a:round/>
                      <a:headEnd len="sm" w="sm" type="none"/>
                      <a:tailEnd len="sm" w="sm" type="none"/>
                    </a:lnR>
                  </a:tcPr>
                </a:tc>
                <a:tc>
                  <a:txBody>
                    <a:bodyPr/>
                    <a:lstStyle/>
                    <a:p>
                      <a:pPr indent="0" lvl="0" marL="0" rtl="0" algn="ctr">
                        <a:spcBef>
                          <a:spcPts val="0"/>
                        </a:spcBef>
                        <a:spcAft>
                          <a:spcPts val="0"/>
                        </a:spcAft>
                        <a:buNone/>
                      </a:pPr>
                      <a:r>
                        <a:rPr lang="en" sz="1200">
                          <a:latin typeface="Courier New"/>
                          <a:ea typeface="Courier New"/>
                          <a:cs typeface="Courier New"/>
                          <a:sym typeface="Courier New"/>
                        </a:rPr>
                        <a:t>0x9000</a:t>
                      </a:r>
                      <a:endParaRPr sz="1200">
                        <a:latin typeface="Courier New"/>
                        <a:ea typeface="Courier New"/>
                        <a:cs typeface="Courier New"/>
                        <a:sym typeface="Courier New"/>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200">
                          <a:latin typeface="Droid Sans"/>
                          <a:ea typeface="Droid Sans"/>
                          <a:cs typeface="Droid Sans"/>
                          <a:sym typeface="Droid Sans"/>
                        </a:rPr>
                        <a:t>pointer</a:t>
                      </a:r>
                      <a:endParaRPr sz="1200">
                        <a:latin typeface="Droid Sans"/>
                        <a:ea typeface="Droid Sans"/>
                        <a:cs typeface="Droid Sans"/>
                        <a:sym typeface="Droid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r>
              <a:tr h="396200">
                <a:tc>
                  <a:txBody>
                    <a:bodyPr/>
                    <a:lstStyle/>
                    <a:p>
                      <a:pPr indent="0" lvl="0" marL="0" rtl="0" algn="ctr">
                        <a:spcBef>
                          <a:spcPts val="0"/>
                        </a:spcBef>
                        <a:spcAft>
                          <a:spcPts val="0"/>
                        </a:spcAft>
                        <a:buNone/>
                      </a:pPr>
                      <a:r>
                        <a:rPr b="1" lang="en" sz="1200">
                          <a:latin typeface="Courier New"/>
                          <a:ea typeface="Courier New"/>
                          <a:cs typeface="Courier New"/>
                          <a:sym typeface="Courier New"/>
                        </a:rPr>
                        <a:t>0x9002</a:t>
                      </a:r>
                      <a:endParaRPr b="1" sz="1200">
                        <a:latin typeface="Courier New"/>
                        <a:ea typeface="Courier New"/>
                        <a:cs typeface="Courier New"/>
                        <a:sym typeface="Courier New"/>
                      </a:endParaRPr>
                    </a:p>
                  </a:txBody>
                  <a:tcPr marT="91425" marB="91425" marR="91425" marL="91425">
                    <a:lnR cap="flat" cmpd="sng" w="9525">
                      <a:solidFill>
                        <a:srgbClr val="000000"/>
                      </a:solidFill>
                      <a:prstDash val="solid"/>
                      <a:round/>
                      <a:headEnd len="sm" w="sm" type="none"/>
                      <a:tailEnd len="sm" w="sm" type="none"/>
                    </a:lnR>
                  </a:tcPr>
                </a:tc>
                <a:tc>
                  <a:txBody>
                    <a:bodyPr/>
                    <a:lstStyle/>
                    <a:p>
                      <a:pPr indent="0" lvl="0" marL="0" rtl="0" algn="ctr">
                        <a:spcBef>
                          <a:spcPts val="0"/>
                        </a:spcBef>
                        <a:spcAft>
                          <a:spcPts val="0"/>
                        </a:spcAft>
                        <a:buNone/>
                      </a:pPr>
                      <a:r>
                        <a:rPr lang="en" sz="1200">
                          <a:latin typeface="Courier New"/>
                          <a:ea typeface="Courier New"/>
                          <a:cs typeface="Courier New"/>
                          <a:sym typeface="Courier New"/>
                        </a:rPr>
                        <a:t>0x9000</a:t>
                      </a:r>
                      <a:endParaRPr sz="1200">
                        <a:latin typeface="Courier New"/>
                        <a:ea typeface="Courier New"/>
                        <a:cs typeface="Courier New"/>
                        <a:sym typeface="Courier New"/>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200">
                          <a:latin typeface="Droid Sans"/>
                          <a:ea typeface="Droid Sans"/>
                          <a:cs typeface="Droid Sans"/>
                          <a:sym typeface="Droid Sans"/>
                        </a:rPr>
                        <a:t>pointer2</a:t>
                      </a:r>
                      <a:endParaRPr sz="1200">
                        <a:latin typeface="Droid Sans"/>
                        <a:ea typeface="Droid Sans"/>
                        <a:cs typeface="Droid Sans"/>
                        <a:sym typeface="Droid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r>
              <a:tr h="396200">
                <a:tc>
                  <a:txBody>
                    <a:bodyPr/>
                    <a:lstStyle/>
                    <a:p>
                      <a:pPr indent="0" lvl="0" marL="0" rtl="0" algn="ctr">
                        <a:spcBef>
                          <a:spcPts val="0"/>
                        </a:spcBef>
                        <a:spcAft>
                          <a:spcPts val="0"/>
                        </a:spcAft>
                        <a:buNone/>
                      </a:pPr>
                      <a:r>
                        <a:rPr b="1" lang="en" sz="1200">
                          <a:latin typeface="Courier New"/>
                          <a:ea typeface="Courier New"/>
                          <a:cs typeface="Courier New"/>
                          <a:sym typeface="Courier New"/>
                        </a:rPr>
                        <a:t>0x9003</a:t>
                      </a:r>
                      <a:endParaRPr b="1" sz="1200">
                        <a:latin typeface="Courier New"/>
                        <a:ea typeface="Courier New"/>
                        <a:cs typeface="Courier New"/>
                        <a:sym typeface="Courier New"/>
                      </a:endParaRPr>
                    </a:p>
                  </a:txBody>
                  <a:tcPr marT="91425" marB="91425" marR="91425" marL="91425">
                    <a:lnR cap="flat" cmpd="sng" w="9525">
                      <a:solidFill>
                        <a:srgbClr val="000000"/>
                      </a:solidFill>
                      <a:prstDash val="solid"/>
                      <a:round/>
                      <a:headEnd len="sm" w="sm" type="none"/>
                      <a:tailEnd len="sm" w="sm" type="none"/>
                    </a:lnR>
                  </a:tcPr>
                </a:tc>
                <a:tc>
                  <a:txBody>
                    <a:bodyPr/>
                    <a:lstStyle/>
                    <a:p>
                      <a:pPr indent="0" lvl="0" marL="0" rtl="0" algn="ctr">
                        <a:spcBef>
                          <a:spcPts val="0"/>
                        </a:spcBef>
                        <a:spcAft>
                          <a:spcPts val="0"/>
                        </a:spcAft>
                        <a:buNone/>
                      </a:pPr>
                      <a:r>
                        <a:rPr lang="en" sz="1200">
                          <a:latin typeface="Courier New"/>
                          <a:ea typeface="Courier New"/>
                          <a:cs typeface="Courier New"/>
                          <a:sym typeface="Courier New"/>
                        </a:rPr>
                        <a:t>5</a:t>
                      </a:r>
                      <a:endParaRPr sz="1200">
                        <a:latin typeface="Courier New"/>
                        <a:ea typeface="Courier New"/>
                        <a:cs typeface="Courier New"/>
                        <a:sym typeface="Courier New"/>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200">
                          <a:latin typeface="Droid Sans"/>
                          <a:ea typeface="Droid Sans"/>
                          <a:cs typeface="Droid Sans"/>
                          <a:sym typeface="Droid Sans"/>
                        </a:rPr>
                        <a:t>data2</a:t>
                      </a:r>
                      <a:endParaRPr sz="1200">
                        <a:latin typeface="Droid Sans"/>
                        <a:ea typeface="Droid Sans"/>
                        <a:cs typeface="Droid Sans"/>
                        <a:sym typeface="Droid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r>
              <a:tr h="396200">
                <a:tc>
                  <a:txBody>
                    <a:bodyPr/>
                    <a:lstStyle/>
                    <a:p>
                      <a:pPr indent="0" lvl="0" marL="0" rtl="0" algn="ctr">
                        <a:spcBef>
                          <a:spcPts val="0"/>
                        </a:spcBef>
                        <a:spcAft>
                          <a:spcPts val="0"/>
                        </a:spcAft>
                        <a:buNone/>
                      </a:pPr>
                      <a:r>
                        <a:rPr b="1" lang="en" sz="1200">
                          <a:latin typeface="Courier New"/>
                          <a:ea typeface="Courier New"/>
                          <a:cs typeface="Courier New"/>
                          <a:sym typeface="Courier New"/>
                        </a:rPr>
                        <a:t>0x9004</a:t>
                      </a:r>
                      <a:endParaRPr b="1" sz="1200">
                        <a:latin typeface="Courier New"/>
                        <a:ea typeface="Courier New"/>
                        <a:cs typeface="Courier New"/>
                        <a:sym typeface="Courier New"/>
                      </a:endParaRPr>
                    </a:p>
                  </a:txBody>
                  <a:tcPr marT="91425" marB="91425" marR="91425" marL="91425">
                    <a:lnR cap="flat" cmpd="sng" w="9525">
                      <a:solidFill>
                        <a:srgbClr val="000000"/>
                      </a:solidFill>
                      <a:prstDash val="solid"/>
                      <a:round/>
                      <a:headEnd len="sm" w="sm" type="none"/>
                      <a:tailEnd len="sm" w="sm" type="none"/>
                    </a:lnR>
                  </a:tcPr>
                </a:tc>
                <a:tc>
                  <a:txBody>
                    <a:bodyPr/>
                    <a:lstStyle/>
                    <a:p>
                      <a:pPr indent="0" lvl="0" marL="0" rtl="0" algn="ctr">
                        <a:spcBef>
                          <a:spcPts val="0"/>
                        </a:spcBef>
                        <a:spcAft>
                          <a:spcPts val="0"/>
                        </a:spcAft>
                        <a:buNone/>
                      </a:pPr>
                      <a:r>
                        <a:rPr lang="en" sz="1200">
                          <a:latin typeface="Courier New"/>
                          <a:ea typeface="Courier New"/>
                          <a:cs typeface="Courier New"/>
                          <a:sym typeface="Courier New"/>
                        </a:rPr>
                        <a:t>5</a:t>
                      </a:r>
                      <a:endParaRPr sz="1200">
                        <a:latin typeface="Courier New"/>
                        <a:ea typeface="Courier New"/>
                        <a:cs typeface="Courier New"/>
                        <a:sym typeface="Courier New"/>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200">
                          <a:latin typeface="Droid Sans"/>
                          <a:ea typeface="Droid Sans"/>
                          <a:cs typeface="Droid Sans"/>
                          <a:sym typeface="Droid Sans"/>
                        </a:rPr>
                        <a:t>data3</a:t>
                      </a:r>
                      <a:endParaRPr sz="1200">
                        <a:latin typeface="Droid Sans"/>
                        <a:ea typeface="Droid Sans"/>
                        <a:cs typeface="Droid Sans"/>
                        <a:sym typeface="Droid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r>
              <a:tr h="396200">
                <a:tc>
                  <a:txBody>
                    <a:bodyPr/>
                    <a:lstStyle/>
                    <a:p>
                      <a:pPr indent="0" lvl="0" marL="0" rtl="0" algn="ctr">
                        <a:spcBef>
                          <a:spcPts val="0"/>
                        </a:spcBef>
                        <a:spcAft>
                          <a:spcPts val="0"/>
                        </a:spcAft>
                        <a:buNone/>
                      </a:pPr>
                      <a:r>
                        <a:rPr b="1" lang="en" sz="1200">
                          <a:latin typeface="Courier New"/>
                          <a:ea typeface="Courier New"/>
                          <a:cs typeface="Courier New"/>
                          <a:sym typeface="Courier New"/>
                        </a:rPr>
                        <a:t>0x9005</a:t>
                      </a:r>
                      <a:endParaRPr b="1" sz="1200">
                        <a:latin typeface="Courier New"/>
                        <a:ea typeface="Courier New"/>
                        <a:cs typeface="Courier New"/>
                        <a:sym typeface="Courier New"/>
                      </a:endParaRPr>
                    </a:p>
                  </a:txBody>
                  <a:tcPr marT="91425" marB="91425" marR="91425" marL="91425">
                    <a:lnR cap="flat" cmpd="sng" w="9525">
                      <a:solidFill>
                        <a:srgbClr val="000000"/>
                      </a:solidFill>
                      <a:prstDash val="solid"/>
                      <a:round/>
                      <a:headEnd len="sm" w="sm" type="none"/>
                      <a:tailEnd len="sm" w="sm" type="none"/>
                    </a:lnR>
                  </a:tcPr>
                </a:tc>
                <a:tc>
                  <a:txBody>
                    <a:bodyPr/>
                    <a:lstStyle/>
                    <a:p>
                      <a:pPr indent="0" lvl="0" marL="0" rtl="0" algn="ctr">
                        <a:spcBef>
                          <a:spcPts val="0"/>
                        </a:spcBef>
                        <a:spcAft>
                          <a:spcPts val="0"/>
                        </a:spcAft>
                        <a:buNone/>
                      </a:pPr>
                      <a:r>
                        <a:rPr lang="en" sz="1200">
                          <a:latin typeface="Courier New"/>
                          <a:ea typeface="Courier New"/>
                          <a:cs typeface="Courier New"/>
                          <a:sym typeface="Courier New"/>
                        </a:rPr>
                        <a:t>0x9001</a:t>
                      </a:r>
                      <a:endParaRPr sz="1200">
                        <a:latin typeface="Courier New"/>
                        <a:ea typeface="Courier New"/>
                        <a:cs typeface="Courier New"/>
                        <a:sym typeface="Courier New"/>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200">
                          <a:latin typeface="Droid Sans"/>
                          <a:ea typeface="Droid Sans"/>
                          <a:cs typeface="Droid Sans"/>
                          <a:sym typeface="Droid Sans"/>
                        </a:rPr>
                        <a:t>pointerPointer</a:t>
                      </a:r>
                      <a:endParaRPr sz="1200">
                        <a:latin typeface="Droid Sans"/>
                        <a:ea typeface="Droid Sans"/>
                        <a:cs typeface="Droid Sans"/>
                        <a:sym typeface="Droid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r>
              <a:tr h="396200">
                <a:tc>
                  <a:txBody>
                    <a:bodyPr/>
                    <a:lstStyle/>
                    <a:p>
                      <a:pPr indent="0" lvl="0" marL="0" rtl="0" algn="ctr">
                        <a:spcBef>
                          <a:spcPts val="0"/>
                        </a:spcBef>
                        <a:spcAft>
                          <a:spcPts val="0"/>
                        </a:spcAft>
                        <a:buNone/>
                      </a:pPr>
                      <a:r>
                        <a:rPr b="1" lang="en" sz="1200">
                          <a:latin typeface="Courier New"/>
                          <a:ea typeface="Courier New"/>
                          <a:cs typeface="Courier New"/>
                          <a:sym typeface="Courier New"/>
                        </a:rPr>
                        <a:t>0x9006</a:t>
                      </a:r>
                      <a:endParaRPr b="1" sz="1200">
                        <a:latin typeface="Courier New"/>
                        <a:ea typeface="Courier New"/>
                        <a:cs typeface="Courier New"/>
                        <a:sym typeface="Courier New"/>
                      </a:endParaRPr>
                    </a:p>
                  </a:txBody>
                  <a:tcPr marT="91425" marB="91425" marR="91425" marL="91425">
                    <a:lnR cap="flat" cmpd="sng" w="9525">
                      <a:solidFill>
                        <a:srgbClr val="000000"/>
                      </a:solidFill>
                      <a:prstDash val="solid"/>
                      <a:round/>
                      <a:headEnd len="sm" w="sm" type="none"/>
                      <a:tailEnd len="sm" w="sm" type="none"/>
                    </a:lnR>
                  </a:tcPr>
                </a:tc>
                <a:tc>
                  <a:txBody>
                    <a:bodyPr/>
                    <a:lstStyle/>
                    <a:p>
                      <a:pPr indent="0" lvl="0" marL="0" rtl="0" algn="ctr">
                        <a:spcBef>
                          <a:spcPts val="0"/>
                        </a:spcBef>
                        <a:spcAft>
                          <a:spcPts val="0"/>
                        </a:spcAft>
                        <a:buNone/>
                      </a:pPr>
                      <a:r>
                        <a:t/>
                      </a:r>
                      <a:endParaRPr sz="1200">
                        <a:latin typeface="Courier New"/>
                        <a:ea typeface="Courier New"/>
                        <a:cs typeface="Courier New"/>
                        <a:sym typeface="Courier New"/>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latin typeface="Droid Sans"/>
                        <a:ea typeface="Droid Sans"/>
                        <a:cs typeface="Droid Sans"/>
                        <a:sym typeface="Droid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r>
              <a:tr h="396200">
                <a:tc>
                  <a:txBody>
                    <a:bodyPr/>
                    <a:lstStyle/>
                    <a:p>
                      <a:pPr indent="0" lvl="0" marL="0" rtl="0" algn="ctr">
                        <a:spcBef>
                          <a:spcPts val="0"/>
                        </a:spcBef>
                        <a:spcAft>
                          <a:spcPts val="0"/>
                        </a:spcAft>
                        <a:buNone/>
                      </a:pPr>
                      <a:r>
                        <a:rPr b="1" lang="en" sz="1200">
                          <a:latin typeface="Courier New"/>
                          <a:ea typeface="Courier New"/>
                          <a:cs typeface="Courier New"/>
                          <a:sym typeface="Courier New"/>
                        </a:rPr>
                        <a:t>0x9007</a:t>
                      </a:r>
                      <a:endParaRPr b="1" sz="1200">
                        <a:latin typeface="Courier New"/>
                        <a:ea typeface="Courier New"/>
                        <a:cs typeface="Courier New"/>
                        <a:sym typeface="Courier New"/>
                      </a:endParaRPr>
                    </a:p>
                  </a:txBody>
                  <a:tcPr marT="91425" marB="91425" marR="91425" marL="91425">
                    <a:lnR cap="flat" cmpd="sng" w="9525">
                      <a:solidFill>
                        <a:srgbClr val="000000"/>
                      </a:solidFill>
                      <a:prstDash val="solid"/>
                      <a:round/>
                      <a:headEnd len="sm" w="sm" type="none"/>
                      <a:tailEnd len="sm" w="sm" type="none"/>
                    </a:lnR>
                  </a:tcPr>
                </a:tc>
                <a:tc>
                  <a:txBody>
                    <a:bodyPr/>
                    <a:lstStyle/>
                    <a:p>
                      <a:pPr indent="0" lvl="0" marL="0" rtl="0" algn="ctr">
                        <a:spcBef>
                          <a:spcPts val="0"/>
                        </a:spcBef>
                        <a:spcAft>
                          <a:spcPts val="0"/>
                        </a:spcAft>
                        <a:buNone/>
                      </a:pPr>
                      <a:r>
                        <a:t/>
                      </a:r>
                      <a:endParaRPr sz="1200">
                        <a:latin typeface="Courier New"/>
                        <a:ea typeface="Courier New"/>
                        <a:cs typeface="Courier New"/>
                        <a:sym typeface="Courier New"/>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latin typeface="Droid Sans"/>
                        <a:ea typeface="Droid Sans"/>
                        <a:cs typeface="Droid Sans"/>
                        <a:sym typeface="Droid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r>
              <a:tr h="396200">
                <a:tc>
                  <a:txBody>
                    <a:bodyPr/>
                    <a:lstStyle/>
                    <a:p>
                      <a:pPr indent="0" lvl="0" marL="0" rtl="0" algn="ctr">
                        <a:spcBef>
                          <a:spcPts val="0"/>
                        </a:spcBef>
                        <a:spcAft>
                          <a:spcPts val="0"/>
                        </a:spcAft>
                        <a:buNone/>
                      </a:pPr>
                      <a:r>
                        <a:rPr b="1" lang="en" sz="1200">
                          <a:latin typeface="Courier New"/>
                          <a:ea typeface="Courier New"/>
                          <a:cs typeface="Courier New"/>
                          <a:sym typeface="Courier New"/>
                        </a:rPr>
                        <a:t>0x9008</a:t>
                      </a:r>
                      <a:endParaRPr b="1" sz="1200">
                        <a:latin typeface="Courier New"/>
                        <a:ea typeface="Courier New"/>
                        <a:cs typeface="Courier New"/>
                        <a:sym typeface="Courier New"/>
                      </a:endParaRPr>
                    </a:p>
                  </a:txBody>
                  <a:tcPr marT="91425" marB="91425" marR="91425" marL="91425">
                    <a:lnR cap="flat" cmpd="sng" w="9525">
                      <a:solidFill>
                        <a:srgbClr val="000000"/>
                      </a:solidFill>
                      <a:prstDash val="solid"/>
                      <a:round/>
                      <a:headEnd len="sm" w="sm" type="none"/>
                      <a:tailEnd len="sm" w="sm" type="none"/>
                    </a:lnR>
                  </a:tcPr>
                </a:tc>
                <a:tc>
                  <a:txBody>
                    <a:bodyPr/>
                    <a:lstStyle/>
                    <a:p>
                      <a:pPr indent="0" lvl="0" marL="0" rtl="0" algn="ctr">
                        <a:spcBef>
                          <a:spcPts val="0"/>
                        </a:spcBef>
                        <a:spcAft>
                          <a:spcPts val="0"/>
                        </a:spcAft>
                        <a:buNone/>
                      </a:pPr>
                      <a:r>
                        <a:t/>
                      </a:r>
                      <a:endParaRPr sz="1200">
                        <a:latin typeface="Courier New"/>
                        <a:ea typeface="Courier New"/>
                        <a:cs typeface="Courier New"/>
                        <a:sym typeface="Courier New"/>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latin typeface="Droid Sans"/>
                        <a:ea typeface="Droid Sans"/>
                        <a:cs typeface="Droid Sans"/>
                        <a:sym typeface="Droid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r>
            </a:tbl>
          </a:graphicData>
        </a:graphic>
      </p:graphicFrame>
      <p:graphicFrame>
        <p:nvGraphicFramePr>
          <p:cNvPr id="1449" name="Google Shape;1449;p120"/>
          <p:cNvGraphicFramePr/>
          <p:nvPr/>
        </p:nvGraphicFramePr>
        <p:xfrm>
          <a:off x="585700" y="1821400"/>
          <a:ext cx="3000000" cy="3000000"/>
        </p:xfrm>
        <a:graphic>
          <a:graphicData uri="http://schemas.openxmlformats.org/drawingml/2006/table">
            <a:tbl>
              <a:tblPr>
                <a:noFill/>
                <a:tableStyleId>{1AB29D69-72AA-40C5-8F3D-68731237FED1}</a:tableStyleId>
              </a:tblPr>
              <a:tblGrid>
                <a:gridCol w="477500"/>
                <a:gridCol w="4065900"/>
              </a:tblGrid>
              <a:tr h="3875700">
                <a:tc>
                  <a:txBody>
                    <a:bodyPr/>
                    <a:lstStyle/>
                    <a:p>
                      <a:pPr indent="0" lvl="0" marL="0" rtl="0" algn="l">
                        <a:lnSpc>
                          <a:spcPct val="100000"/>
                        </a:lnSpc>
                        <a:spcBef>
                          <a:spcPts val="0"/>
                        </a:spcBef>
                        <a:spcAft>
                          <a:spcPts val="0"/>
                        </a:spcAft>
                        <a:buNone/>
                      </a:pPr>
                      <a:r>
                        <a:rPr b="1" lang="en">
                          <a:latin typeface="Courier New"/>
                          <a:ea typeface="Courier New"/>
                          <a:cs typeface="Courier New"/>
                          <a:sym typeface="Courier New"/>
                        </a:rPr>
                        <a:t>1</a:t>
                      </a:r>
                      <a:br>
                        <a:rPr b="1" lang="en">
                          <a:latin typeface="Courier New"/>
                          <a:ea typeface="Courier New"/>
                          <a:cs typeface="Courier New"/>
                          <a:sym typeface="Courier New"/>
                        </a:rPr>
                      </a:br>
                      <a:r>
                        <a:rPr b="1" lang="en">
                          <a:latin typeface="Courier New"/>
                          <a:ea typeface="Courier New"/>
                          <a:cs typeface="Courier New"/>
                          <a:sym typeface="Courier New"/>
                        </a:rPr>
                        <a:t>2</a:t>
                      </a:r>
                      <a:endParaRPr b="1">
                        <a:latin typeface="Courier New"/>
                        <a:ea typeface="Courier New"/>
                        <a:cs typeface="Courier New"/>
                        <a:sym typeface="Courier New"/>
                      </a:endParaRPr>
                    </a:p>
                    <a:p>
                      <a:pPr indent="0" lvl="0" marL="0" rtl="0" algn="l">
                        <a:lnSpc>
                          <a:spcPct val="100000"/>
                        </a:lnSpc>
                        <a:spcBef>
                          <a:spcPts val="0"/>
                        </a:spcBef>
                        <a:spcAft>
                          <a:spcPts val="0"/>
                        </a:spcAft>
                        <a:buNone/>
                      </a:pPr>
                      <a:r>
                        <a:rPr b="1" lang="en">
                          <a:latin typeface="Courier New"/>
                          <a:ea typeface="Courier New"/>
                          <a:cs typeface="Courier New"/>
                          <a:sym typeface="Courier New"/>
                        </a:rPr>
                        <a:t>3</a:t>
                      </a:r>
                      <a:endParaRPr b="1">
                        <a:latin typeface="Courier New"/>
                        <a:ea typeface="Courier New"/>
                        <a:cs typeface="Courier New"/>
                        <a:sym typeface="Courier New"/>
                      </a:endParaRPr>
                    </a:p>
                    <a:p>
                      <a:pPr indent="0" lvl="0" marL="0" rtl="0" algn="l">
                        <a:lnSpc>
                          <a:spcPct val="100000"/>
                        </a:lnSpc>
                        <a:spcBef>
                          <a:spcPts val="0"/>
                        </a:spcBef>
                        <a:spcAft>
                          <a:spcPts val="0"/>
                        </a:spcAft>
                        <a:buNone/>
                      </a:pPr>
                      <a:r>
                        <a:rPr b="1" lang="en">
                          <a:latin typeface="Courier New"/>
                          <a:ea typeface="Courier New"/>
                          <a:cs typeface="Courier New"/>
                          <a:sym typeface="Courier New"/>
                        </a:rPr>
                        <a:t>4</a:t>
                      </a:r>
                      <a:endParaRPr b="1">
                        <a:latin typeface="Courier New"/>
                        <a:ea typeface="Courier New"/>
                        <a:cs typeface="Courier New"/>
                        <a:sym typeface="Courier New"/>
                      </a:endParaRPr>
                    </a:p>
                    <a:p>
                      <a:pPr indent="0" lvl="0" marL="0" rtl="0" algn="l">
                        <a:lnSpc>
                          <a:spcPct val="100000"/>
                        </a:lnSpc>
                        <a:spcBef>
                          <a:spcPts val="0"/>
                        </a:spcBef>
                        <a:spcAft>
                          <a:spcPts val="0"/>
                        </a:spcAft>
                        <a:buNone/>
                      </a:pPr>
                      <a:r>
                        <a:rPr b="1" lang="en">
                          <a:latin typeface="Courier New"/>
                          <a:ea typeface="Courier New"/>
                          <a:cs typeface="Courier New"/>
                          <a:sym typeface="Courier New"/>
                        </a:rPr>
                        <a:t>5</a:t>
                      </a:r>
                      <a:endParaRPr b="1">
                        <a:latin typeface="Courier New"/>
                        <a:ea typeface="Courier New"/>
                        <a:cs typeface="Courier New"/>
                        <a:sym typeface="Courier New"/>
                      </a:endParaRPr>
                    </a:p>
                    <a:p>
                      <a:pPr indent="0" lvl="0" marL="0" rtl="0" algn="l">
                        <a:lnSpc>
                          <a:spcPct val="100000"/>
                        </a:lnSpc>
                        <a:spcBef>
                          <a:spcPts val="0"/>
                        </a:spcBef>
                        <a:spcAft>
                          <a:spcPts val="0"/>
                        </a:spcAft>
                        <a:buNone/>
                      </a:pPr>
                      <a:r>
                        <a:rPr b="1" lang="en">
                          <a:latin typeface="Courier New"/>
                          <a:ea typeface="Courier New"/>
                          <a:cs typeface="Courier New"/>
                          <a:sym typeface="Courier New"/>
                        </a:rPr>
                        <a:t>6</a:t>
                      </a:r>
                      <a:endParaRPr b="1">
                        <a:latin typeface="Courier New"/>
                        <a:ea typeface="Courier New"/>
                        <a:cs typeface="Courier New"/>
                        <a:sym typeface="Courier New"/>
                      </a:endParaRPr>
                    </a:p>
                    <a:p>
                      <a:pPr indent="0" lvl="0" marL="0" rtl="0" algn="l">
                        <a:lnSpc>
                          <a:spcPct val="100000"/>
                        </a:lnSpc>
                        <a:spcBef>
                          <a:spcPts val="0"/>
                        </a:spcBef>
                        <a:spcAft>
                          <a:spcPts val="0"/>
                        </a:spcAft>
                        <a:buNone/>
                      </a:pPr>
                      <a:r>
                        <a:rPr b="1" lang="en">
                          <a:latin typeface="Courier New"/>
                          <a:ea typeface="Courier New"/>
                          <a:cs typeface="Courier New"/>
                          <a:sym typeface="Courier New"/>
                        </a:rPr>
                        <a:t>7</a:t>
                      </a:r>
                      <a:endParaRPr b="1">
                        <a:latin typeface="Courier New"/>
                        <a:ea typeface="Courier New"/>
                        <a:cs typeface="Courier New"/>
                        <a:sym typeface="Courier New"/>
                      </a:endParaRPr>
                    </a:p>
                    <a:p>
                      <a:pPr indent="0" lvl="0" marL="0" rtl="0" algn="l">
                        <a:lnSpc>
                          <a:spcPct val="100000"/>
                        </a:lnSpc>
                        <a:spcBef>
                          <a:spcPts val="0"/>
                        </a:spcBef>
                        <a:spcAft>
                          <a:spcPts val="0"/>
                        </a:spcAft>
                        <a:buNone/>
                      </a:pPr>
                      <a:r>
                        <a:rPr b="1" lang="en">
                          <a:latin typeface="Courier New"/>
                          <a:ea typeface="Courier New"/>
                          <a:cs typeface="Courier New"/>
                          <a:sym typeface="Courier New"/>
                        </a:rPr>
                        <a:t>8</a:t>
                      </a:r>
                      <a:endParaRPr b="1">
                        <a:latin typeface="Courier New"/>
                        <a:ea typeface="Courier New"/>
                        <a:cs typeface="Courier New"/>
                        <a:sym typeface="Courier New"/>
                      </a:endParaRPr>
                    </a:p>
                    <a:p>
                      <a:pPr indent="0" lvl="0" marL="0" rtl="0" algn="l">
                        <a:lnSpc>
                          <a:spcPct val="100000"/>
                        </a:lnSpc>
                        <a:spcBef>
                          <a:spcPts val="0"/>
                        </a:spcBef>
                        <a:spcAft>
                          <a:spcPts val="0"/>
                        </a:spcAft>
                        <a:buNone/>
                      </a:pPr>
                      <a:r>
                        <a:rPr b="1" lang="en">
                          <a:latin typeface="Courier New"/>
                          <a:ea typeface="Courier New"/>
                          <a:cs typeface="Courier New"/>
                          <a:sym typeface="Courier New"/>
                        </a:rPr>
                        <a:t>9</a:t>
                      </a:r>
                      <a:endParaRPr b="1">
                        <a:latin typeface="Courier New"/>
                        <a:ea typeface="Courier New"/>
                        <a:cs typeface="Courier New"/>
                        <a:sym typeface="Courier New"/>
                      </a:endParaRPr>
                    </a:p>
                    <a:p>
                      <a:pPr indent="0" lvl="0" marL="0" rtl="0" algn="l">
                        <a:lnSpc>
                          <a:spcPct val="100000"/>
                        </a:lnSpc>
                        <a:spcBef>
                          <a:spcPts val="0"/>
                        </a:spcBef>
                        <a:spcAft>
                          <a:spcPts val="0"/>
                        </a:spcAft>
                        <a:buNone/>
                      </a:pPr>
                      <a:r>
                        <a:rPr b="1" lang="en">
                          <a:latin typeface="Courier New"/>
                          <a:ea typeface="Courier New"/>
                          <a:cs typeface="Courier New"/>
                          <a:sym typeface="Courier New"/>
                        </a:rPr>
                        <a:t>10</a:t>
                      </a:r>
                      <a:endParaRPr b="1">
                        <a:latin typeface="Courier New"/>
                        <a:ea typeface="Courier New"/>
                        <a:cs typeface="Courier New"/>
                        <a:sym typeface="Courier New"/>
                      </a:endParaRPr>
                    </a:p>
                    <a:p>
                      <a:pPr indent="0" lvl="0" marL="0" rtl="0" algn="l">
                        <a:lnSpc>
                          <a:spcPct val="100000"/>
                        </a:lnSpc>
                        <a:spcBef>
                          <a:spcPts val="0"/>
                        </a:spcBef>
                        <a:spcAft>
                          <a:spcPts val="0"/>
                        </a:spcAft>
                        <a:buNone/>
                      </a:pPr>
                      <a:r>
                        <a:rPr b="1" lang="en">
                          <a:latin typeface="Courier New"/>
                          <a:ea typeface="Courier New"/>
                          <a:cs typeface="Courier New"/>
                          <a:sym typeface="Courier New"/>
                        </a:rPr>
                        <a:t>11</a:t>
                      </a:r>
                      <a:endParaRPr b="1">
                        <a:latin typeface="Courier New"/>
                        <a:ea typeface="Courier New"/>
                        <a:cs typeface="Courier New"/>
                        <a:sym typeface="Courier New"/>
                      </a:endParaRPr>
                    </a:p>
                    <a:p>
                      <a:pPr indent="0" lvl="0" marL="0" rtl="0" algn="l">
                        <a:lnSpc>
                          <a:spcPct val="100000"/>
                        </a:lnSpc>
                        <a:spcBef>
                          <a:spcPts val="0"/>
                        </a:spcBef>
                        <a:spcAft>
                          <a:spcPts val="0"/>
                        </a:spcAft>
                        <a:buNone/>
                      </a:pPr>
                      <a:r>
                        <a:rPr b="1" lang="en">
                          <a:latin typeface="Courier New"/>
                          <a:ea typeface="Courier New"/>
                          <a:cs typeface="Courier New"/>
                          <a:sym typeface="Courier New"/>
                        </a:rPr>
                        <a:t>12</a:t>
                      </a:r>
                      <a:endParaRPr b="1">
                        <a:latin typeface="Courier New"/>
                        <a:ea typeface="Courier New"/>
                        <a:cs typeface="Courier New"/>
                        <a:sym typeface="Courier New"/>
                      </a:endParaRPr>
                    </a:p>
                    <a:p>
                      <a:pPr indent="0" lvl="0" marL="0" rtl="0" algn="l">
                        <a:lnSpc>
                          <a:spcPct val="100000"/>
                        </a:lnSpc>
                        <a:spcBef>
                          <a:spcPts val="0"/>
                        </a:spcBef>
                        <a:spcAft>
                          <a:spcPts val="0"/>
                        </a:spcAft>
                        <a:buNone/>
                      </a:pPr>
                      <a:r>
                        <a:rPr b="1" lang="en">
                          <a:latin typeface="Courier New"/>
                          <a:ea typeface="Courier New"/>
                          <a:cs typeface="Courier New"/>
                          <a:sym typeface="Courier New"/>
                        </a:rPr>
                        <a:t>13</a:t>
                      </a:r>
                      <a:endParaRPr b="1">
                        <a:latin typeface="Courier New"/>
                        <a:ea typeface="Courier New"/>
                        <a:cs typeface="Courier New"/>
                        <a:sym typeface="Courier New"/>
                      </a:endParaRPr>
                    </a:p>
                    <a:p>
                      <a:pPr indent="0" lvl="0" marL="0" rtl="0" algn="l">
                        <a:lnSpc>
                          <a:spcPct val="100000"/>
                        </a:lnSpc>
                        <a:spcBef>
                          <a:spcPts val="0"/>
                        </a:spcBef>
                        <a:spcAft>
                          <a:spcPts val="0"/>
                        </a:spcAft>
                        <a:buNone/>
                      </a:pPr>
                      <a:r>
                        <a:rPr b="1" lang="en">
                          <a:latin typeface="Courier New"/>
                          <a:ea typeface="Courier New"/>
                          <a:cs typeface="Courier New"/>
                          <a:sym typeface="Courier New"/>
                        </a:rPr>
                        <a:t>14</a:t>
                      </a:r>
                      <a:endParaRPr b="1">
                        <a:latin typeface="Courier New"/>
                        <a:ea typeface="Courier New"/>
                        <a:cs typeface="Courier New"/>
                        <a:sym typeface="Courier New"/>
                      </a:endParaRPr>
                    </a:p>
                  </a:txBody>
                  <a:tcPr marT="91425" marB="91425" marR="91425" marL="91425">
                    <a:lnR cap="flat" cmpd="sng" w="9525">
                      <a:solidFill>
                        <a:srgbClr val="D9EAD3"/>
                      </a:solidFill>
                      <a:prstDash val="solid"/>
                      <a:round/>
                      <a:headEnd len="sm" w="sm" type="none"/>
                      <a:tailEnd len="sm" w="sm" type="none"/>
                    </a:lnR>
                    <a:solidFill>
                      <a:srgbClr val="D9EAD3"/>
                    </a:solidFill>
                  </a:tcPr>
                </a:tc>
                <a:tc>
                  <a:txBody>
                    <a:bodyPr/>
                    <a:lstStyle/>
                    <a:p>
                      <a:pPr indent="0" lvl="0" marL="0" rtl="0" algn="l">
                        <a:lnSpc>
                          <a:spcPct val="100000"/>
                        </a:lnSpc>
                        <a:spcBef>
                          <a:spcPts val="0"/>
                        </a:spcBef>
                        <a:spcAft>
                          <a:spcPts val="0"/>
                        </a:spcAft>
                        <a:buNone/>
                      </a:pPr>
                      <a:r>
                        <a:rPr lang="en">
                          <a:solidFill>
                            <a:schemeClr val="dk1"/>
                          </a:solidFill>
                          <a:latin typeface="Courier New"/>
                          <a:ea typeface="Courier New"/>
                          <a:cs typeface="Courier New"/>
                          <a:sym typeface="Courier New"/>
                        </a:rPr>
                        <a:t>int main (int argc, char *argv[])</a:t>
                      </a:r>
                      <a:endParaRPr>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a:solidFill>
                            <a:schemeClr val="dk1"/>
                          </a:solidFill>
                          <a:latin typeface="Courier New"/>
                          <a:ea typeface="Courier New"/>
                          <a:cs typeface="Courier New"/>
                          <a:sym typeface="Courier New"/>
                        </a:rPr>
                        <a:t>{</a:t>
                      </a:r>
                      <a:endParaRPr>
                        <a:solidFill>
                          <a:schemeClr val="dk1"/>
                        </a:solidFill>
                        <a:latin typeface="Courier New"/>
                        <a:ea typeface="Courier New"/>
                        <a:cs typeface="Courier New"/>
                        <a:sym typeface="Courier New"/>
                      </a:endParaRPr>
                    </a:p>
                    <a:p>
                      <a:pPr indent="0" lvl="0" marL="0" rtl="0" algn="just">
                        <a:lnSpc>
                          <a:spcPct val="100000"/>
                        </a:lnSpc>
                        <a:spcBef>
                          <a:spcPts val="0"/>
                        </a:spcBef>
                        <a:spcAft>
                          <a:spcPts val="0"/>
                        </a:spcAft>
                        <a:buNone/>
                      </a:pPr>
                      <a:r>
                        <a:rPr lang="en">
                          <a:solidFill>
                            <a:srgbClr val="808000"/>
                          </a:solidFill>
                          <a:latin typeface="Courier New"/>
                          <a:ea typeface="Courier New"/>
                          <a:cs typeface="Courier New"/>
                          <a:sym typeface="Courier New"/>
                        </a:rPr>
                        <a:t>  int</a:t>
                      </a:r>
                      <a:r>
                        <a:rPr lang="en">
                          <a:solidFill>
                            <a:srgbClr val="C0C0C0"/>
                          </a:solidFill>
                          <a:latin typeface="Courier New"/>
                          <a:ea typeface="Courier New"/>
                          <a:cs typeface="Courier New"/>
                          <a:sym typeface="Courier New"/>
                        </a:rPr>
                        <a:t> </a:t>
                      </a:r>
                      <a:r>
                        <a:rPr lang="en">
                          <a:solidFill>
                            <a:schemeClr val="dk1"/>
                          </a:solidFill>
                          <a:latin typeface="Courier New"/>
                          <a:ea typeface="Courier New"/>
                          <a:cs typeface="Courier New"/>
                          <a:sym typeface="Courier New"/>
                        </a:rPr>
                        <a:t>data</a:t>
                      </a:r>
                      <a:r>
                        <a:rPr lang="en">
                          <a:solidFill>
                            <a:srgbClr val="C0C0C0"/>
                          </a:solidFill>
                          <a:latin typeface="Courier New"/>
                          <a:ea typeface="Courier New"/>
                          <a:cs typeface="Courier New"/>
                          <a:sym typeface="Courier New"/>
                        </a:rPr>
                        <a:t> </a:t>
                      </a:r>
                      <a:r>
                        <a:rPr lang="en">
                          <a:solidFill>
                            <a:schemeClr val="dk1"/>
                          </a:solidFill>
                          <a:latin typeface="Courier New"/>
                          <a:ea typeface="Courier New"/>
                          <a:cs typeface="Courier New"/>
                          <a:sym typeface="Courier New"/>
                        </a:rPr>
                        <a:t>=</a:t>
                      </a:r>
                      <a:r>
                        <a:rPr lang="en">
                          <a:solidFill>
                            <a:srgbClr val="C0C0C0"/>
                          </a:solidFill>
                          <a:latin typeface="Courier New"/>
                          <a:ea typeface="Courier New"/>
                          <a:cs typeface="Courier New"/>
                          <a:sym typeface="Courier New"/>
                        </a:rPr>
                        <a:t> </a:t>
                      </a:r>
                      <a:r>
                        <a:rPr lang="en">
                          <a:solidFill>
                            <a:srgbClr val="000080"/>
                          </a:solidFill>
                          <a:latin typeface="Courier New"/>
                          <a:ea typeface="Courier New"/>
                          <a:cs typeface="Courier New"/>
                          <a:sym typeface="Courier New"/>
                        </a:rPr>
                        <a:t>5</a:t>
                      </a:r>
                      <a:r>
                        <a:rPr lang="en">
                          <a:solidFill>
                            <a:schemeClr val="dk1"/>
                          </a:solidFill>
                          <a:latin typeface="Courier New"/>
                          <a:ea typeface="Courier New"/>
                          <a:cs typeface="Courier New"/>
                          <a:sym typeface="Courier New"/>
                        </a:rPr>
                        <a:t>;</a:t>
                      </a:r>
                      <a:br>
                        <a:rPr lang="en">
                          <a:solidFill>
                            <a:schemeClr val="dk1"/>
                          </a:solidFill>
                          <a:latin typeface="Courier New"/>
                          <a:ea typeface="Courier New"/>
                          <a:cs typeface="Courier New"/>
                          <a:sym typeface="Courier New"/>
                        </a:rPr>
                      </a:br>
                      <a:r>
                        <a:rPr lang="en">
                          <a:solidFill>
                            <a:srgbClr val="C0C0C0"/>
                          </a:solidFill>
                          <a:latin typeface="Courier New"/>
                          <a:ea typeface="Courier New"/>
                          <a:cs typeface="Courier New"/>
                          <a:sym typeface="Courier New"/>
                        </a:rPr>
                        <a:t>  </a:t>
                      </a:r>
                      <a:r>
                        <a:rPr lang="en">
                          <a:solidFill>
                            <a:srgbClr val="808000"/>
                          </a:solidFill>
                          <a:latin typeface="Courier New"/>
                          <a:ea typeface="Courier New"/>
                          <a:cs typeface="Courier New"/>
                          <a:sym typeface="Courier New"/>
                        </a:rPr>
                        <a:t>int</a:t>
                      </a:r>
                      <a:r>
                        <a:rPr lang="en">
                          <a:solidFill>
                            <a:srgbClr val="C0C0C0"/>
                          </a:solidFill>
                          <a:latin typeface="Courier New"/>
                          <a:ea typeface="Courier New"/>
                          <a:cs typeface="Courier New"/>
                          <a:sym typeface="Courier New"/>
                        </a:rPr>
                        <a:t> </a:t>
                      </a:r>
                      <a:r>
                        <a:rPr lang="en">
                          <a:solidFill>
                            <a:schemeClr val="dk1"/>
                          </a:solidFill>
                          <a:latin typeface="Courier New"/>
                          <a:ea typeface="Courier New"/>
                          <a:cs typeface="Courier New"/>
                          <a:sym typeface="Courier New"/>
                        </a:rPr>
                        <a:t>*pointer</a:t>
                      </a:r>
                      <a:r>
                        <a:rPr lang="en">
                          <a:solidFill>
                            <a:srgbClr val="C0C0C0"/>
                          </a:solidFill>
                          <a:latin typeface="Courier New"/>
                          <a:ea typeface="Courier New"/>
                          <a:cs typeface="Courier New"/>
                          <a:sym typeface="Courier New"/>
                        </a:rPr>
                        <a:t> </a:t>
                      </a:r>
                      <a:r>
                        <a:rPr lang="en">
                          <a:solidFill>
                            <a:schemeClr val="dk1"/>
                          </a:solidFill>
                          <a:latin typeface="Courier New"/>
                          <a:ea typeface="Courier New"/>
                          <a:cs typeface="Courier New"/>
                          <a:sym typeface="Courier New"/>
                        </a:rPr>
                        <a:t>=</a:t>
                      </a:r>
                      <a:r>
                        <a:rPr lang="en">
                          <a:solidFill>
                            <a:srgbClr val="C0C0C0"/>
                          </a:solidFill>
                          <a:latin typeface="Courier New"/>
                          <a:ea typeface="Courier New"/>
                          <a:cs typeface="Courier New"/>
                          <a:sym typeface="Courier New"/>
                        </a:rPr>
                        <a:t> </a:t>
                      </a:r>
                      <a:r>
                        <a:rPr lang="en">
                          <a:solidFill>
                            <a:schemeClr val="dk1"/>
                          </a:solidFill>
                          <a:latin typeface="Courier New"/>
                          <a:ea typeface="Courier New"/>
                          <a:cs typeface="Courier New"/>
                          <a:sym typeface="Courier New"/>
                        </a:rPr>
                        <a:t>&amp;data;</a:t>
                      </a:r>
                      <a:br>
                        <a:rPr lang="en">
                          <a:solidFill>
                            <a:schemeClr val="dk1"/>
                          </a:solidFill>
                          <a:latin typeface="Courier New"/>
                          <a:ea typeface="Courier New"/>
                          <a:cs typeface="Courier New"/>
                          <a:sym typeface="Courier New"/>
                        </a:rPr>
                      </a:br>
                      <a:r>
                        <a:rPr lang="en">
                          <a:solidFill>
                            <a:srgbClr val="C0C0C0"/>
                          </a:solidFill>
                          <a:latin typeface="Courier New"/>
                          <a:ea typeface="Courier New"/>
                          <a:cs typeface="Courier New"/>
                          <a:sym typeface="Courier New"/>
                        </a:rPr>
                        <a:t>  </a:t>
                      </a:r>
                      <a:r>
                        <a:rPr lang="en">
                          <a:solidFill>
                            <a:srgbClr val="808000"/>
                          </a:solidFill>
                          <a:latin typeface="Courier New"/>
                          <a:ea typeface="Courier New"/>
                          <a:cs typeface="Courier New"/>
                          <a:sym typeface="Courier New"/>
                        </a:rPr>
                        <a:t>int</a:t>
                      </a:r>
                      <a:r>
                        <a:rPr lang="en">
                          <a:solidFill>
                            <a:srgbClr val="C0C0C0"/>
                          </a:solidFill>
                          <a:latin typeface="Courier New"/>
                          <a:ea typeface="Courier New"/>
                          <a:cs typeface="Courier New"/>
                          <a:sym typeface="Courier New"/>
                        </a:rPr>
                        <a:t> </a:t>
                      </a:r>
                      <a:r>
                        <a:rPr lang="en">
                          <a:solidFill>
                            <a:schemeClr val="dk1"/>
                          </a:solidFill>
                          <a:latin typeface="Courier New"/>
                          <a:ea typeface="Courier New"/>
                          <a:cs typeface="Courier New"/>
                          <a:sym typeface="Courier New"/>
                        </a:rPr>
                        <a:t>*pointer2</a:t>
                      </a:r>
                      <a:r>
                        <a:rPr lang="en">
                          <a:solidFill>
                            <a:srgbClr val="C0C0C0"/>
                          </a:solidFill>
                          <a:latin typeface="Courier New"/>
                          <a:ea typeface="Courier New"/>
                          <a:cs typeface="Courier New"/>
                          <a:sym typeface="Courier New"/>
                        </a:rPr>
                        <a:t> </a:t>
                      </a:r>
                      <a:r>
                        <a:rPr lang="en">
                          <a:solidFill>
                            <a:schemeClr val="dk1"/>
                          </a:solidFill>
                          <a:latin typeface="Courier New"/>
                          <a:ea typeface="Courier New"/>
                          <a:cs typeface="Courier New"/>
                          <a:sym typeface="Courier New"/>
                        </a:rPr>
                        <a:t>=</a:t>
                      </a:r>
                      <a:r>
                        <a:rPr lang="en">
                          <a:solidFill>
                            <a:srgbClr val="C0C0C0"/>
                          </a:solidFill>
                          <a:latin typeface="Courier New"/>
                          <a:ea typeface="Courier New"/>
                          <a:cs typeface="Courier New"/>
                          <a:sym typeface="Courier New"/>
                        </a:rPr>
                        <a:t> </a:t>
                      </a:r>
                      <a:r>
                        <a:rPr lang="en">
                          <a:solidFill>
                            <a:schemeClr val="dk1"/>
                          </a:solidFill>
                          <a:latin typeface="Courier New"/>
                          <a:ea typeface="Courier New"/>
                          <a:cs typeface="Courier New"/>
                          <a:sym typeface="Courier New"/>
                        </a:rPr>
                        <a:t>pointer;</a:t>
                      </a:r>
                      <a:br>
                        <a:rPr lang="en">
                          <a:solidFill>
                            <a:schemeClr val="dk1"/>
                          </a:solidFill>
                          <a:latin typeface="Courier New"/>
                          <a:ea typeface="Courier New"/>
                          <a:cs typeface="Courier New"/>
                          <a:sym typeface="Courier New"/>
                        </a:rPr>
                      </a:br>
                      <a:r>
                        <a:rPr lang="en">
                          <a:solidFill>
                            <a:srgbClr val="C0C0C0"/>
                          </a:solidFill>
                          <a:latin typeface="Courier New"/>
                          <a:ea typeface="Courier New"/>
                          <a:cs typeface="Courier New"/>
                          <a:sym typeface="Courier New"/>
                        </a:rPr>
                        <a:t>  </a:t>
                      </a:r>
                      <a:r>
                        <a:rPr lang="en">
                          <a:solidFill>
                            <a:srgbClr val="808000"/>
                          </a:solidFill>
                          <a:latin typeface="Courier New"/>
                          <a:ea typeface="Courier New"/>
                          <a:cs typeface="Courier New"/>
                          <a:sym typeface="Courier New"/>
                        </a:rPr>
                        <a:t>int</a:t>
                      </a:r>
                      <a:r>
                        <a:rPr lang="en">
                          <a:solidFill>
                            <a:srgbClr val="C0C0C0"/>
                          </a:solidFill>
                          <a:latin typeface="Courier New"/>
                          <a:ea typeface="Courier New"/>
                          <a:cs typeface="Courier New"/>
                          <a:sym typeface="Courier New"/>
                        </a:rPr>
                        <a:t> </a:t>
                      </a:r>
                      <a:r>
                        <a:rPr lang="en">
                          <a:solidFill>
                            <a:schemeClr val="dk1"/>
                          </a:solidFill>
                          <a:latin typeface="Courier New"/>
                          <a:ea typeface="Courier New"/>
                          <a:cs typeface="Courier New"/>
                          <a:sym typeface="Courier New"/>
                        </a:rPr>
                        <a:t>data2</a:t>
                      </a:r>
                      <a:r>
                        <a:rPr lang="en">
                          <a:solidFill>
                            <a:srgbClr val="C0C0C0"/>
                          </a:solidFill>
                          <a:latin typeface="Courier New"/>
                          <a:ea typeface="Courier New"/>
                          <a:cs typeface="Courier New"/>
                          <a:sym typeface="Courier New"/>
                        </a:rPr>
                        <a:t> </a:t>
                      </a:r>
                      <a:r>
                        <a:rPr lang="en">
                          <a:solidFill>
                            <a:schemeClr val="dk1"/>
                          </a:solidFill>
                          <a:latin typeface="Courier New"/>
                          <a:ea typeface="Courier New"/>
                          <a:cs typeface="Courier New"/>
                          <a:sym typeface="Courier New"/>
                        </a:rPr>
                        <a:t>=</a:t>
                      </a:r>
                      <a:r>
                        <a:rPr lang="en">
                          <a:solidFill>
                            <a:srgbClr val="C0C0C0"/>
                          </a:solidFill>
                          <a:latin typeface="Courier New"/>
                          <a:ea typeface="Courier New"/>
                          <a:cs typeface="Courier New"/>
                          <a:sym typeface="Courier New"/>
                        </a:rPr>
                        <a:t> </a:t>
                      </a:r>
                      <a:r>
                        <a:rPr lang="en">
                          <a:solidFill>
                            <a:schemeClr val="dk1"/>
                          </a:solidFill>
                          <a:latin typeface="Courier New"/>
                          <a:ea typeface="Courier New"/>
                          <a:cs typeface="Courier New"/>
                          <a:sym typeface="Courier New"/>
                        </a:rPr>
                        <a:t>data;</a:t>
                      </a:r>
                      <a:br>
                        <a:rPr lang="en">
                          <a:solidFill>
                            <a:schemeClr val="dk1"/>
                          </a:solidFill>
                          <a:latin typeface="Courier New"/>
                          <a:ea typeface="Courier New"/>
                          <a:cs typeface="Courier New"/>
                          <a:sym typeface="Courier New"/>
                        </a:rPr>
                      </a:br>
                      <a:r>
                        <a:rPr lang="en">
                          <a:solidFill>
                            <a:srgbClr val="C0C0C0"/>
                          </a:solidFill>
                          <a:latin typeface="Courier New"/>
                          <a:ea typeface="Courier New"/>
                          <a:cs typeface="Courier New"/>
                          <a:sym typeface="Courier New"/>
                        </a:rPr>
                        <a:t>  </a:t>
                      </a:r>
                      <a:r>
                        <a:rPr lang="en">
                          <a:solidFill>
                            <a:srgbClr val="808000"/>
                          </a:solidFill>
                          <a:latin typeface="Courier New"/>
                          <a:ea typeface="Courier New"/>
                          <a:cs typeface="Courier New"/>
                          <a:sym typeface="Courier New"/>
                        </a:rPr>
                        <a:t>int</a:t>
                      </a:r>
                      <a:r>
                        <a:rPr lang="en">
                          <a:solidFill>
                            <a:srgbClr val="C0C0C0"/>
                          </a:solidFill>
                          <a:latin typeface="Courier New"/>
                          <a:ea typeface="Courier New"/>
                          <a:cs typeface="Courier New"/>
                          <a:sym typeface="Courier New"/>
                        </a:rPr>
                        <a:t> </a:t>
                      </a:r>
                      <a:r>
                        <a:rPr lang="en">
                          <a:solidFill>
                            <a:schemeClr val="dk1"/>
                          </a:solidFill>
                          <a:latin typeface="Courier New"/>
                          <a:ea typeface="Courier New"/>
                          <a:cs typeface="Courier New"/>
                          <a:sym typeface="Courier New"/>
                        </a:rPr>
                        <a:t>data3</a:t>
                      </a:r>
                      <a:r>
                        <a:rPr lang="en">
                          <a:solidFill>
                            <a:srgbClr val="C0C0C0"/>
                          </a:solidFill>
                          <a:latin typeface="Courier New"/>
                          <a:ea typeface="Courier New"/>
                          <a:cs typeface="Courier New"/>
                          <a:sym typeface="Courier New"/>
                        </a:rPr>
                        <a:t> </a:t>
                      </a:r>
                      <a:r>
                        <a:rPr lang="en">
                          <a:solidFill>
                            <a:schemeClr val="dk1"/>
                          </a:solidFill>
                          <a:latin typeface="Courier New"/>
                          <a:ea typeface="Courier New"/>
                          <a:cs typeface="Courier New"/>
                          <a:sym typeface="Courier New"/>
                        </a:rPr>
                        <a:t>=</a:t>
                      </a:r>
                      <a:r>
                        <a:rPr lang="en">
                          <a:solidFill>
                            <a:srgbClr val="C0C0C0"/>
                          </a:solidFill>
                          <a:latin typeface="Courier New"/>
                          <a:ea typeface="Courier New"/>
                          <a:cs typeface="Courier New"/>
                          <a:sym typeface="Courier New"/>
                        </a:rPr>
                        <a:t> </a:t>
                      </a:r>
                      <a:r>
                        <a:rPr lang="en">
                          <a:solidFill>
                            <a:schemeClr val="dk1"/>
                          </a:solidFill>
                          <a:latin typeface="Courier New"/>
                          <a:ea typeface="Courier New"/>
                          <a:cs typeface="Courier New"/>
                          <a:sym typeface="Courier New"/>
                        </a:rPr>
                        <a:t>*pointer2;</a:t>
                      </a:r>
                      <a:endParaRPr>
                        <a:solidFill>
                          <a:schemeClr val="dk1"/>
                        </a:solidFill>
                        <a:latin typeface="Courier New"/>
                        <a:ea typeface="Courier New"/>
                        <a:cs typeface="Courier New"/>
                        <a:sym typeface="Courier New"/>
                      </a:endParaRPr>
                    </a:p>
                    <a:p>
                      <a:pPr indent="0" lvl="0" marL="0" rtl="0" algn="just">
                        <a:lnSpc>
                          <a:spcPct val="100000"/>
                        </a:lnSpc>
                        <a:spcBef>
                          <a:spcPts val="0"/>
                        </a:spcBef>
                        <a:spcAft>
                          <a:spcPts val="0"/>
                        </a:spcAft>
                        <a:buNone/>
                      </a:pPr>
                      <a:r>
                        <a:rPr lang="en">
                          <a:solidFill>
                            <a:srgbClr val="808000"/>
                          </a:solidFill>
                          <a:latin typeface="Courier New"/>
                          <a:ea typeface="Courier New"/>
                          <a:cs typeface="Courier New"/>
                          <a:sym typeface="Courier New"/>
                        </a:rPr>
                        <a:t>  int</a:t>
                      </a:r>
                      <a:r>
                        <a:rPr lang="en">
                          <a:solidFill>
                            <a:srgbClr val="C0C0C0"/>
                          </a:solidFill>
                          <a:latin typeface="Courier New"/>
                          <a:ea typeface="Courier New"/>
                          <a:cs typeface="Courier New"/>
                          <a:sym typeface="Courier New"/>
                        </a:rPr>
                        <a:t> </a:t>
                      </a:r>
                      <a:r>
                        <a:rPr lang="en">
                          <a:solidFill>
                            <a:schemeClr val="dk1"/>
                          </a:solidFill>
                          <a:latin typeface="Courier New"/>
                          <a:ea typeface="Courier New"/>
                          <a:cs typeface="Courier New"/>
                          <a:sym typeface="Courier New"/>
                        </a:rPr>
                        <a:t>**pointerPointer</a:t>
                      </a:r>
                      <a:r>
                        <a:rPr lang="en">
                          <a:solidFill>
                            <a:srgbClr val="C0C0C0"/>
                          </a:solidFill>
                          <a:latin typeface="Courier New"/>
                          <a:ea typeface="Courier New"/>
                          <a:cs typeface="Courier New"/>
                          <a:sym typeface="Courier New"/>
                        </a:rPr>
                        <a:t> </a:t>
                      </a:r>
                      <a:r>
                        <a:rPr lang="en">
                          <a:solidFill>
                            <a:schemeClr val="dk1"/>
                          </a:solidFill>
                          <a:latin typeface="Courier New"/>
                          <a:ea typeface="Courier New"/>
                          <a:cs typeface="Courier New"/>
                          <a:sym typeface="Courier New"/>
                        </a:rPr>
                        <a:t>=</a:t>
                      </a:r>
                      <a:r>
                        <a:rPr lang="en">
                          <a:solidFill>
                            <a:srgbClr val="C0C0C0"/>
                          </a:solidFill>
                          <a:latin typeface="Courier New"/>
                          <a:ea typeface="Courier New"/>
                          <a:cs typeface="Courier New"/>
                          <a:sym typeface="Courier New"/>
                        </a:rPr>
                        <a:t> </a:t>
                      </a:r>
                      <a:r>
                        <a:rPr lang="en">
                          <a:solidFill>
                            <a:schemeClr val="dk1"/>
                          </a:solidFill>
                          <a:latin typeface="Courier New"/>
                          <a:ea typeface="Courier New"/>
                          <a:cs typeface="Courier New"/>
                          <a:sym typeface="Courier New"/>
                        </a:rPr>
                        <a:t>&amp;pointer;  </a:t>
                      </a:r>
                      <a:endParaRPr>
                        <a:solidFill>
                          <a:schemeClr val="dk1"/>
                        </a:solidFill>
                        <a:latin typeface="Courier New"/>
                        <a:ea typeface="Courier New"/>
                        <a:cs typeface="Courier New"/>
                        <a:sym typeface="Courier New"/>
                      </a:endParaRPr>
                    </a:p>
                    <a:p>
                      <a:pPr indent="0" lvl="0" marL="0" rtl="0" algn="just">
                        <a:lnSpc>
                          <a:spcPct val="100000"/>
                        </a:lnSpc>
                        <a:spcBef>
                          <a:spcPts val="0"/>
                        </a:spcBef>
                        <a:spcAft>
                          <a:spcPts val="0"/>
                        </a:spcAft>
                        <a:buNone/>
                      </a:pPr>
                      <a:r>
                        <a:rPr lang="en">
                          <a:solidFill>
                            <a:schemeClr val="dk1"/>
                          </a:solidFill>
                          <a:latin typeface="Courier New"/>
                          <a:ea typeface="Courier New"/>
                          <a:cs typeface="Courier New"/>
                          <a:sym typeface="Courier New"/>
                        </a:rPr>
                        <a:t>  data = 8;</a:t>
                      </a:r>
                      <a:endParaRPr>
                        <a:solidFill>
                          <a:schemeClr val="dk1"/>
                        </a:solidFill>
                        <a:latin typeface="Courier New"/>
                        <a:ea typeface="Courier New"/>
                        <a:cs typeface="Courier New"/>
                        <a:sym typeface="Courier New"/>
                      </a:endParaRPr>
                    </a:p>
                    <a:p>
                      <a:pPr indent="0" lvl="0" marL="0" rtl="0" algn="just">
                        <a:lnSpc>
                          <a:spcPct val="100000"/>
                        </a:lnSpc>
                        <a:spcBef>
                          <a:spcPts val="0"/>
                        </a:spcBef>
                        <a:spcAft>
                          <a:spcPts val="0"/>
                        </a:spcAft>
                        <a:buNone/>
                      </a:pPr>
                      <a:r>
                        <a:t/>
                      </a:r>
                      <a:endParaRPr>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a:solidFill>
                            <a:schemeClr val="dk1"/>
                          </a:solidFill>
                          <a:latin typeface="Courier New"/>
                          <a:ea typeface="Courier New"/>
                          <a:cs typeface="Courier New"/>
                          <a:sym typeface="Courier New"/>
                        </a:rPr>
                        <a:t>  return 0;</a:t>
                      </a:r>
                      <a:br>
                        <a:rPr lang="en">
                          <a:solidFill>
                            <a:schemeClr val="dk1"/>
                          </a:solidFill>
                          <a:latin typeface="Courier New"/>
                          <a:ea typeface="Courier New"/>
                          <a:cs typeface="Courier New"/>
                          <a:sym typeface="Courier New"/>
                        </a:rPr>
                      </a:br>
                      <a:r>
                        <a:rPr lang="en">
                          <a:solidFill>
                            <a:schemeClr val="dk1"/>
                          </a:solidFill>
                          <a:latin typeface="Courier New"/>
                          <a:ea typeface="Courier New"/>
                          <a:cs typeface="Courier New"/>
                          <a:sym typeface="Courier New"/>
                        </a:rPr>
                        <a:t>}</a:t>
                      </a:r>
                      <a:endParaRPr>
                        <a:latin typeface="Courier New"/>
                        <a:ea typeface="Courier New"/>
                        <a:cs typeface="Courier New"/>
                        <a:sym typeface="Courier New"/>
                      </a:endParaRPr>
                    </a:p>
                  </a:txBody>
                  <a:tcPr marT="91425" marB="91425" marR="91425" marL="91425">
                    <a:lnL cap="flat" cmpd="sng" w="9525">
                      <a:solidFill>
                        <a:srgbClr val="D9EAD3"/>
                      </a:solidFill>
                      <a:prstDash val="solid"/>
                      <a:round/>
                      <a:headEnd len="sm" w="sm" type="none"/>
                      <a:tailEnd len="sm" w="sm" type="none"/>
                    </a:lnL>
                    <a:solidFill>
                      <a:srgbClr val="D9EAD3"/>
                    </a:solidFill>
                  </a:tcPr>
                </a:tc>
              </a:tr>
            </a:tbl>
          </a:graphicData>
        </a:graphic>
      </p:graphicFrame>
      <p:sp>
        <p:nvSpPr>
          <p:cNvPr id="1450" name="Google Shape;1450;p120"/>
          <p:cNvSpPr/>
          <p:nvPr/>
        </p:nvSpPr>
        <p:spPr>
          <a:xfrm>
            <a:off x="93825" y="3395450"/>
            <a:ext cx="716400" cy="238800"/>
          </a:xfrm>
          <a:prstGeom prst="rightArrow">
            <a:avLst>
              <a:gd fmla="val 50000" name="adj1"/>
              <a:gd fmla="val 50000" name="adj2"/>
            </a:avLst>
          </a:prstGeom>
          <a:solidFill>
            <a:srgbClr val="FFFF00"/>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4" name="Shape 1454"/>
        <p:cNvGrpSpPr/>
        <p:nvPr/>
      </p:nvGrpSpPr>
      <p:grpSpPr>
        <a:xfrm>
          <a:off x="0" y="0"/>
          <a:ext cx="0" cy="0"/>
          <a:chOff x="0" y="0"/>
          <a:chExt cx="0" cy="0"/>
        </a:xfrm>
      </p:grpSpPr>
      <p:sp>
        <p:nvSpPr>
          <p:cNvPr id="1455" name="Google Shape;1455;p121"/>
          <p:cNvSpPr txBox="1"/>
          <p:nvPr>
            <p:ph type="title"/>
          </p:nvPr>
        </p:nvSpPr>
        <p:spPr>
          <a:xfrm>
            <a:off x="457200" y="274647"/>
            <a:ext cx="8229600" cy="849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Pointers: </a:t>
            </a:r>
            <a:r>
              <a:rPr lang="en">
                <a:solidFill>
                  <a:srgbClr val="B7B7B7"/>
                </a:solidFill>
              </a:rPr>
              <a:t>examples</a:t>
            </a:r>
            <a:endParaRPr/>
          </a:p>
        </p:txBody>
      </p:sp>
      <p:graphicFrame>
        <p:nvGraphicFramePr>
          <p:cNvPr id="1456" name="Google Shape;1456;p121"/>
          <p:cNvGraphicFramePr/>
          <p:nvPr/>
        </p:nvGraphicFramePr>
        <p:xfrm>
          <a:off x="5400425" y="2116750"/>
          <a:ext cx="3000000" cy="3000000"/>
        </p:xfrm>
        <a:graphic>
          <a:graphicData uri="http://schemas.openxmlformats.org/drawingml/2006/table">
            <a:tbl>
              <a:tblPr>
                <a:noFill/>
                <a:tableStyleId>{1AB29D69-72AA-40C5-8F3D-68731237FED1}</a:tableStyleId>
              </a:tblPr>
              <a:tblGrid>
                <a:gridCol w="1204600"/>
                <a:gridCol w="1204600"/>
                <a:gridCol w="1204600"/>
              </a:tblGrid>
              <a:tr h="396200">
                <a:tc>
                  <a:txBody>
                    <a:bodyPr/>
                    <a:lstStyle/>
                    <a:p>
                      <a:pPr indent="0" lvl="0" marL="0" rtl="0" algn="ctr">
                        <a:spcBef>
                          <a:spcPts val="0"/>
                        </a:spcBef>
                        <a:spcAft>
                          <a:spcPts val="0"/>
                        </a:spcAft>
                        <a:buNone/>
                      </a:pPr>
                      <a:r>
                        <a:rPr b="1" lang="en" sz="1200">
                          <a:latin typeface="Courier New"/>
                          <a:ea typeface="Courier New"/>
                          <a:cs typeface="Courier New"/>
                          <a:sym typeface="Courier New"/>
                        </a:rPr>
                        <a:t>0x9000</a:t>
                      </a:r>
                      <a:endParaRPr b="1" sz="1200">
                        <a:latin typeface="Courier New"/>
                        <a:ea typeface="Courier New"/>
                        <a:cs typeface="Courier New"/>
                        <a:sym typeface="Courier New"/>
                      </a:endParaRPr>
                    </a:p>
                  </a:txBody>
                  <a:tcPr marT="91425" marB="91425" marR="91425" marL="91425">
                    <a:lnR cap="flat" cmpd="sng" w="9525">
                      <a:solidFill>
                        <a:srgbClr val="000000"/>
                      </a:solidFill>
                      <a:prstDash val="solid"/>
                      <a:round/>
                      <a:headEnd len="sm" w="sm" type="none"/>
                      <a:tailEnd len="sm" w="sm" type="none"/>
                    </a:lnR>
                  </a:tcPr>
                </a:tc>
                <a:tc>
                  <a:txBody>
                    <a:bodyPr/>
                    <a:lstStyle/>
                    <a:p>
                      <a:pPr indent="0" lvl="0" marL="0" rtl="0" algn="ctr">
                        <a:spcBef>
                          <a:spcPts val="0"/>
                        </a:spcBef>
                        <a:spcAft>
                          <a:spcPts val="0"/>
                        </a:spcAft>
                        <a:buNone/>
                      </a:pPr>
                      <a:r>
                        <a:rPr lang="en" sz="1200">
                          <a:latin typeface="Courier New"/>
                          <a:ea typeface="Courier New"/>
                          <a:cs typeface="Courier New"/>
                          <a:sym typeface="Courier New"/>
                        </a:rPr>
                        <a:t>8</a:t>
                      </a:r>
                      <a:endParaRPr sz="1200">
                        <a:latin typeface="Courier New"/>
                        <a:ea typeface="Courier New"/>
                        <a:cs typeface="Courier New"/>
                        <a:sym typeface="Courier New"/>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00"/>
                    </a:solidFill>
                  </a:tcPr>
                </a:tc>
                <a:tc>
                  <a:txBody>
                    <a:bodyPr/>
                    <a:lstStyle/>
                    <a:p>
                      <a:pPr indent="0" lvl="0" marL="0" rtl="0" algn="l">
                        <a:spcBef>
                          <a:spcPts val="0"/>
                        </a:spcBef>
                        <a:spcAft>
                          <a:spcPts val="0"/>
                        </a:spcAft>
                        <a:buNone/>
                      </a:pPr>
                      <a:r>
                        <a:rPr lang="en" sz="1200">
                          <a:latin typeface="Droid Sans"/>
                          <a:ea typeface="Droid Sans"/>
                          <a:cs typeface="Droid Sans"/>
                          <a:sym typeface="Droid Sans"/>
                        </a:rPr>
                        <a:t>data</a:t>
                      </a:r>
                      <a:endParaRPr sz="1200">
                        <a:latin typeface="Droid Sans"/>
                        <a:ea typeface="Droid Sans"/>
                        <a:cs typeface="Droid Sans"/>
                        <a:sym typeface="Droid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r>
              <a:tr h="396200">
                <a:tc>
                  <a:txBody>
                    <a:bodyPr/>
                    <a:lstStyle/>
                    <a:p>
                      <a:pPr indent="0" lvl="0" marL="0" rtl="0" algn="ctr">
                        <a:spcBef>
                          <a:spcPts val="0"/>
                        </a:spcBef>
                        <a:spcAft>
                          <a:spcPts val="0"/>
                        </a:spcAft>
                        <a:buNone/>
                      </a:pPr>
                      <a:r>
                        <a:rPr b="1" lang="en" sz="1200">
                          <a:latin typeface="Courier New"/>
                          <a:ea typeface="Courier New"/>
                          <a:cs typeface="Courier New"/>
                          <a:sym typeface="Courier New"/>
                        </a:rPr>
                        <a:t>0x9001</a:t>
                      </a:r>
                      <a:endParaRPr b="1" sz="1200">
                        <a:latin typeface="Courier New"/>
                        <a:ea typeface="Courier New"/>
                        <a:cs typeface="Courier New"/>
                        <a:sym typeface="Courier New"/>
                      </a:endParaRPr>
                    </a:p>
                  </a:txBody>
                  <a:tcPr marT="91425" marB="91425" marR="91425" marL="91425">
                    <a:lnR cap="flat" cmpd="sng" w="9525">
                      <a:solidFill>
                        <a:srgbClr val="000000"/>
                      </a:solidFill>
                      <a:prstDash val="solid"/>
                      <a:round/>
                      <a:headEnd len="sm" w="sm" type="none"/>
                      <a:tailEnd len="sm" w="sm" type="none"/>
                    </a:lnR>
                  </a:tcPr>
                </a:tc>
                <a:tc>
                  <a:txBody>
                    <a:bodyPr/>
                    <a:lstStyle/>
                    <a:p>
                      <a:pPr indent="0" lvl="0" marL="0" rtl="0" algn="ctr">
                        <a:spcBef>
                          <a:spcPts val="0"/>
                        </a:spcBef>
                        <a:spcAft>
                          <a:spcPts val="0"/>
                        </a:spcAft>
                        <a:buNone/>
                      </a:pPr>
                      <a:r>
                        <a:rPr lang="en" sz="1200">
                          <a:latin typeface="Courier New"/>
                          <a:ea typeface="Courier New"/>
                          <a:cs typeface="Courier New"/>
                          <a:sym typeface="Courier New"/>
                        </a:rPr>
                        <a:t>0x9000</a:t>
                      </a:r>
                      <a:endParaRPr sz="1200">
                        <a:latin typeface="Courier New"/>
                        <a:ea typeface="Courier New"/>
                        <a:cs typeface="Courier New"/>
                        <a:sym typeface="Courier New"/>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200">
                          <a:latin typeface="Droid Sans"/>
                          <a:ea typeface="Droid Sans"/>
                          <a:cs typeface="Droid Sans"/>
                          <a:sym typeface="Droid Sans"/>
                        </a:rPr>
                        <a:t>pointer</a:t>
                      </a:r>
                      <a:endParaRPr sz="1200">
                        <a:latin typeface="Droid Sans"/>
                        <a:ea typeface="Droid Sans"/>
                        <a:cs typeface="Droid Sans"/>
                        <a:sym typeface="Droid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r>
              <a:tr h="396200">
                <a:tc>
                  <a:txBody>
                    <a:bodyPr/>
                    <a:lstStyle/>
                    <a:p>
                      <a:pPr indent="0" lvl="0" marL="0" rtl="0" algn="ctr">
                        <a:spcBef>
                          <a:spcPts val="0"/>
                        </a:spcBef>
                        <a:spcAft>
                          <a:spcPts val="0"/>
                        </a:spcAft>
                        <a:buNone/>
                      </a:pPr>
                      <a:r>
                        <a:rPr b="1" lang="en" sz="1200">
                          <a:latin typeface="Courier New"/>
                          <a:ea typeface="Courier New"/>
                          <a:cs typeface="Courier New"/>
                          <a:sym typeface="Courier New"/>
                        </a:rPr>
                        <a:t>0x9002</a:t>
                      </a:r>
                      <a:endParaRPr b="1" sz="1200">
                        <a:latin typeface="Courier New"/>
                        <a:ea typeface="Courier New"/>
                        <a:cs typeface="Courier New"/>
                        <a:sym typeface="Courier New"/>
                      </a:endParaRPr>
                    </a:p>
                  </a:txBody>
                  <a:tcPr marT="91425" marB="91425" marR="91425" marL="91425">
                    <a:lnR cap="flat" cmpd="sng" w="9525">
                      <a:solidFill>
                        <a:srgbClr val="000000"/>
                      </a:solidFill>
                      <a:prstDash val="solid"/>
                      <a:round/>
                      <a:headEnd len="sm" w="sm" type="none"/>
                      <a:tailEnd len="sm" w="sm" type="none"/>
                    </a:lnR>
                  </a:tcPr>
                </a:tc>
                <a:tc>
                  <a:txBody>
                    <a:bodyPr/>
                    <a:lstStyle/>
                    <a:p>
                      <a:pPr indent="0" lvl="0" marL="0" rtl="0" algn="ctr">
                        <a:spcBef>
                          <a:spcPts val="0"/>
                        </a:spcBef>
                        <a:spcAft>
                          <a:spcPts val="0"/>
                        </a:spcAft>
                        <a:buNone/>
                      </a:pPr>
                      <a:r>
                        <a:rPr lang="en" sz="1200">
                          <a:latin typeface="Courier New"/>
                          <a:ea typeface="Courier New"/>
                          <a:cs typeface="Courier New"/>
                          <a:sym typeface="Courier New"/>
                        </a:rPr>
                        <a:t>0x9000</a:t>
                      </a:r>
                      <a:endParaRPr sz="1200">
                        <a:latin typeface="Courier New"/>
                        <a:ea typeface="Courier New"/>
                        <a:cs typeface="Courier New"/>
                        <a:sym typeface="Courier New"/>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200">
                          <a:latin typeface="Droid Sans"/>
                          <a:ea typeface="Droid Sans"/>
                          <a:cs typeface="Droid Sans"/>
                          <a:sym typeface="Droid Sans"/>
                        </a:rPr>
                        <a:t>pointer2</a:t>
                      </a:r>
                      <a:endParaRPr sz="1200">
                        <a:latin typeface="Droid Sans"/>
                        <a:ea typeface="Droid Sans"/>
                        <a:cs typeface="Droid Sans"/>
                        <a:sym typeface="Droid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r>
              <a:tr h="396200">
                <a:tc>
                  <a:txBody>
                    <a:bodyPr/>
                    <a:lstStyle/>
                    <a:p>
                      <a:pPr indent="0" lvl="0" marL="0" rtl="0" algn="ctr">
                        <a:spcBef>
                          <a:spcPts val="0"/>
                        </a:spcBef>
                        <a:spcAft>
                          <a:spcPts val="0"/>
                        </a:spcAft>
                        <a:buNone/>
                      </a:pPr>
                      <a:r>
                        <a:rPr b="1" lang="en" sz="1200">
                          <a:latin typeface="Courier New"/>
                          <a:ea typeface="Courier New"/>
                          <a:cs typeface="Courier New"/>
                          <a:sym typeface="Courier New"/>
                        </a:rPr>
                        <a:t>0x9003</a:t>
                      </a:r>
                      <a:endParaRPr b="1" sz="1200">
                        <a:latin typeface="Courier New"/>
                        <a:ea typeface="Courier New"/>
                        <a:cs typeface="Courier New"/>
                        <a:sym typeface="Courier New"/>
                      </a:endParaRPr>
                    </a:p>
                  </a:txBody>
                  <a:tcPr marT="91425" marB="91425" marR="91425" marL="91425">
                    <a:lnR cap="flat" cmpd="sng" w="9525">
                      <a:solidFill>
                        <a:srgbClr val="000000"/>
                      </a:solidFill>
                      <a:prstDash val="solid"/>
                      <a:round/>
                      <a:headEnd len="sm" w="sm" type="none"/>
                      <a:tailEnd len="sm" w="sm" type="none"/>
                    </a:lnR>
                  </a:tcPr>
                </a:tc>
                <a:tc>
                  <a:txBody>
                    <a:bodyPr/>
                    <a:lstStyle/>
                    <a:p>
                      <a:pPr indent="0" lvl="0" marL="0" rtl="0" algn="ctr">
                        <a:spcBef>
                          <a:spcPts val="0"/>
                        </a:spcBef>
                        <a:spcAft>
                          <a:spcPts val="0"/>
                        </a:spcAft>
                        <a:buNone/>
                      </a:pPr>
                      <a:r>
                        <a:rPr lang="en" sz="1200">
                          <a:latin typeface="Courier New"/>
                          <a:ea typeface="Courier New"/>
                          <a:cs typeface="Courier New"/>
                          <a:sym typeface="Courier New"/>
                        </a:rPr>
                        <a:t>5</a:t>
                      </a:r>
                      <a:endParaRPr sz="1200">
                        <a:latin typeface="Courier New"/>
                        <a:ea typeface="Courier New"/>
                        <a:cs typeface="Courier New"/>
                        <a:sym typeface="Courier New"/>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200">
                          <a:latin typeface="Droid Sans"/>
                          <a:ea typeface="Droid Sans"/>
                          <a:cs typeface="Droid Sans"/>
                          <a:sym typeface="Droid Sans"/>
                        </a:rPr>
                        <a:t>data2</a:t>
                      </a:r>
                      <a:endParaRPr sz="1200">
                        <a:latin typeface="Droid Sans"/>
                        <a:ea typeface="Droid Sans"/>
                        <a:cs typeface="Droid Sans"/>
                        <a:sym typeface="Droid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r>
              <a:tr h="396200">
                <a:tc>
                  <a:txBody>
                    <a:bodyPr/>
                    <a:lstStyle/>
                    <a:p>
                      <a:pPr indent="0" lvl="0" marL="0" rtl="0" algn="ctr">
                        <a:spcBef>
                          <a:spcPts val="0"/>
                        </a:spcBef>
                        <a:spcAft>
                          <a:spcPts val="0"/>
                        </a:spcAft>
                        <a:buNone/>
                      </a:pPr>
                      <a:r>
                        <a:rPr b="1" lang="en" sz="1200">
                          <a:latin typeface="Courier New"/>
                          <a:ea typeface="Courier New"/>
                          <a:cs typeface="Courier New"/>
                          <a:sym typeface="Courier New"/>
                        </a:rPr>
                        <a:t>0x9004</a:t>
                      </a:r>
                      <a:endParaRPr b="1" sz="1200">
                        <a:latin typeface="Courier New"/>
                        <a:ea typeface="Courier New"/>
                        <a:cs typeface="Courier New"/>
                        <a:sym typeface="Courier New"/>
                      </a:endParaRPr>
                    </a:p>
                  </a:txBody>
                  <a:tcPr marT="91425" marB="91425" marR="91425" marL="91425">
                    <a:lnR cap="flat" cmpd="sng" w="9525">
                      <a:solidFill>
                        <a:srgbClr val="000000"/>
                      </a:solidFill>
                      <a:prstDash val="solid"/>
                      <a:round/>
                      <a:headEnd len="sm" w="sm" type="none"/>
                      <a:tailEnd len="sm" w="sm" type="none"/>
                    </a:lnR>
                  </a:tcPr>
                </a:tc>
                <a:tc>
                  <a:txBody>
                    <a:bodyPr/>
                    <a:lstStyle/>
                    <a:p>
                      <a:pPr indent="0" lvl="0" marL="0" rtl="0" algn="ctr">
                        <a:spcBef>
                          <a:spcPts val="0"/>
                        </a:spcBef>
                        <a:spcAft>
                          <a:spcPts val="0"/>
                        </a:spcAft>
                        <a:buNone/>
                      </a:pPr>
                      <a:r>
                        <a:rPr lang="en" sz="1200">
                          <a:latin typeface="Courier New"/>
                          <a:ea typeface="Courier New"/>
                          <a:cs typeface="Courier New"/>
                          <a:sym typeface="Courier New"/>
                        </a:rPr>
                        <a:t>5</a:t>
                      </a:r>
                      <a:endParaRPr sz="1200">
                        <a:latin typeface="Courier New"/>
                        <a:ea typeface="Courier New"/>
                        <a:cs typeface="Courier New"/>
                        <a:sym typeface="Courier New"/>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200">
                          <a:latin typeface="Droid Sans"/>
                          <a:ea typeface="Droid Sans"/>
                          <a:cs typeface="Droid Sans"/>
                          <a:sym typeface="Droid Sans"/>
                        </a:rPr>
                        <a:t>data3</a:t>
                      </a:r>
                      <a:endParaRPr sz="1200">
                        <a:latin typeface="Droid Sans"/>
                        <a:ea typeface="Droid Sans"/>
                        <a:cs typeface="Droid Sans"/>
                        <a:sym typeface="Droid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r>
              <a:tr h="396200">
                <a:tc>
                  <a:txBody>
                    <a:bodyPr/>
                    <a:lstStyle/>
                    <a:p>
                      <a:pPr indent="0" lvl="0" marL="0" rtl="0" algn="ctr">
                        <a:spcBef>
                          <a:spcPts val="0"/>
                        </a:spcBef>
                        <a:spcAft>
                          <a:spcPts val="0"/>
                        </a:spcAft>
                        <a:buNone/>
                      </a:pPr>
                      <a:r>
                        <a:rPr b="1" lang="en" sz="1200">
                          <a:latin typeface="Courier New"/>
                          <a:ea typeface="Courier New"/>
                          <a:cs typeface="Courier New"/>
                          <a:sym typeface="Courier New"/>
                        </a:rPr>
                        <a:t>0x9005</a:t>
                      </a:r>
                      <a:endParaRPr b="1" sz="1200">
                        <a:latin typeface="Courier New"/>
                        <a:ea typeface="Courier New"/>
                        <a:cs typeface="Courier New"/>
                        <a:sym typeface="Courier New"/>
                      </a:endParaRPr>
                    </a:p>
                  </a:txBody>
                  <a:tcPr marT="91425" marB="91425" marR="91425" marL="91425">
                    <a:lnR cap="flat" cmpd="sng" w="9525">
                      <a:solidFill>
                        <a:srgbClr val="000000"/>
                      </a:solidFill>
                      <a:prstDash val="solid"/>
                      <a:round/>
                      <a:headEnd len="sm" w="sm" type="none"/>
                      <a:tailEnd len="sm" w="sm" type="none"/>
                    </a:lnR>
                  </a:tcPr>
                </a:tc>
                <a:tc>
                  <a:txBody>
                    <a:bodyPr/>
                    <a:lstStyle/>
                    <a:p>
                      <a:pPr indent="0" lvl="0" marL="0" rtl="0" algn="ctr">
                        <a:spcBef>
                          <a:spcPts val="0"/>
                        </a:spcBef>
                        <a:spcAft>
                          <a:spcPts val="0"/>
                        </a:spcAft>
                        <a:buNone/>
                      </a:pPr>
                      <a:r>
                        <a:rPr lang="en" sz="1200">
                          <a:latin typeface="Courier New"/>
                          <a:ea typeface="Courier New"/>
                          <a:cs typeface="Courier New"/>
                          <a:sym typeface="Courier New"/>
                        </a:rPr>
                        <a:t>0x9001</a:t>
                      </a:r>
                      <a:endParaRPr sz="1200">
                        <a:latin typeface="Courier New"/>
                        <a:ea typeface="Courier New"/>
                        <a:cs typeface="Courier New"/>
                        <a:sym typeface="Courier New"/>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200">
                          <a:latin typeface="Droid Sans"/>
                          <a:ea typeface="Droid Sans"/>
                          <a:cs typeface="Droid Sans"/>
                          <a:sym typeface="Droid Sans"/>
                        </a:rPr>
                        <a:t>pointerPointer</a:t>
                      </a:r>
                      <a:endParaRPr sz="1200">
                        <a:latin typeface="Droid Sans"/>
                        <a:ea typeface="Droid Sans"/>
                        <a:cs typeface="Droid Sans"/>
                        <a:sym typeface="Droid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r>
              <a:tr h="396200">
                <a:tc>
                  <a:txBody>
                    <a:bodyPr/>
                    <a:lstStyle/>
                    <a:p>
                      <a:pPr indent="0" lvl="0" marL="0" rtl="0" algn="ctr">
                        <a:spcBef>
                          <a:spcPts val="0"/>
                        </a:spcBef>
                        <a:spcAft>
                          <a:spcPts val="0"/>
                        </a:spcAft>
                        <a:buNone/>
                      </a:pPr>
                      <a:r>
                        <a:rPr b="1" lang="en" sz="1200">
                          <a:latin typeface="Courier New"/>
                          <a:ea typeface="Courier New"/>
                          <a:cs typeface="Courier New"/>
                          <a:sym typeface="Courier New"/>
                        </a:rPr>
                        <a:t>0x9006</a:t>
                      </a:r>
                      <a:endParaRPr b="1" sz="1200">
                        <a:latin typeface="Courier New"/>
                        <a:ea typeface="Courier New"/>
                        <a:cs typeface="Courier New"/>
                        <a:sym typeface="Courier New"/>
                      </a:endParaRPr>
                    </a:p>
                  </a:txBody>
                  <a:tcPr marT="91425" marB="91425" marR="91425" marL="91425">
                    <a:lnR cap="flat" cmpd="sng" w="9525">
                      <a:solidFill>
                        <a:srgbClr val="000000"/>
                      </a:solidFill>
                      <a:prstDash val="solid"/>
                      <a:round/>
                      <a:headEnd len="sm" w="sm" type="none"/>
                      <a:tailEnd len="sm" w="sm" type="none"/>
                    </a:lnR>
                  </a:tcPr>
                </a:tc>
                <a:tc>
                  <a:txBody>
                    <a:bodyPr/>
                    <a:lstStyle/>
                    <a:p>
                      <a:pPr indent="0" lvl="0" marL="0" rtl="0" algn="ctr">
                        <a:spcBef>
                          <a:spcPts val="0"/>
                        </a:spcBef>
                        <a:spcAft>
                          <a:spcPts val="0"/>
                        </a:spcAft>
                        <a:buNone/>
                      </a:pPr>
                      <a:r>
                        <a:t/>
                      </a:r>
                      <a:endParaRPr sz="1200">
                        <a:latin typeface="Courier New"/>
                        <a:ea typeface="Courier New"/>
                        <a:cs typeface="Courier New"/>
                        <a:sym typeface="Courier New"/>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latin typeface="Droid Sans"/>
                        <a:ea typeface="Droid Sans"/>
                        <a:cs typeface="Droid Sans"/>
                        <a:sym typeface="Droid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r>
              <a:tr h="396200">
                <a:tc>
                  <a:txBody>
                    <a:bodyPr/>
                    <a:lstStyle/>
                    <a:p>
                      <a:pPr indent="0" lvl="0" marL="0" rtl="0" algn="ctr">
                        <a:spcBef>
                          <a:spcPts val="0"/>
                        </a:spcBef>
                        <a:spcAft>
                          <a:spcPts val="0"/>
                        </a:spcAft>
                        <a:buNone/>
                      </a:pPr>
                      <a:r>
                        <a:rPr b="1" lang="en" sz="1200">
                          <a:latin typeface="Courier New"/>
                          <a:ea typeface="Courier New"/>
                          <a:cs typeface="Courier New"/>
                          <a:sym typeface="Courier New"/>
                        </a:rPr>
                        <a:t>0x9007</a:t>
                      </a:r>
                      <a:endParaRPr b="1" sz="1200">
                        <a:latin typeface="Courier New"/>
                        <a:ea typeface="Courier New"/>
                        <a:cs typeface="Courier New"/>
                        <a:sym typeface="Courier New"/>
                      </a:endParaRPr>
                    </a:p>
                  </a:txBody>
                  <a:tcPr marT="91425" marB="91425" marR="91425" marL="91425">
                    <a:lnR cap="flat" cmpd="sng" w="9525">
                      <a:solidFill>
                        <a:srgbClr val="000000"/>
                      </a:solidFill>
                      <a:prstDash val="solid"/>
                      <a:round/>
                      <a:headEnd len="sm" w="sm" type="none"/>
                      <a:tailEnd len="sm" w="sm" type="none"/>
                    </a:lnR>
                  </a:tcPr>
                </a:tc>
                <a:tc>
                  <a:txBody>
                    <a:bodyPr/>
                    <a:lstStyle/>
                    <a:p>
                      <a:pPr indent="0" lvl="0" marL="0" rtl="0" algn="ctr">
                        <a:spcBef>
                          <a:spcPts val="0"/>
                        </a:spcBef>
                        <a:spcAft>
                          <a:spcPts val="0"/>
                        </a:spcAft>
                        <a:buNone/>
                      </a:pPr>
                      <a:r>
                        <a:t/>
                      </a:r>
                      <a:endParaRPr sz="1200">
                        <a:latin typeface="Courier New"/>
                        <a:ea typeface="Courier New"/>
                        <a:cs typeface="Courier New"/>
                        <a:sym typeface="Courier New"/>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latin typeface="Droid Sans"/>
                        <a:ea typeface="Droid Sans"/>
                        <a:cs typeface="Droid Sans"/>
                        <a:sym typeface="Droid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r>
              <a:tr h="396200">
                <a:tc>
                  <a:txBody>
                    <a:bodyPr/>
                    <a:lstStyle/>
                    <a:p>
                      <a:pPr indent="0" lvl="0" marL="0" rtl="0" algn="ctr">
                        <a:spcBef>
                          <a:spcPts val="0"/>
                        </a:spcBef>
                        <a:spcAft>
                          <a:spcPts val="0"/>
                        </a:spcAft>
                        <a:buNone/>
                      </a:pPr>
                      <a:r>
                        <a:rPr b="1" lang="en" sz="1200">
                          <a:latin typeface="Courier New"/>
                          <a:ea typeface="Courier New"/>
                          <a:cs typeface="Courier New"/>
                          <a:sym typeface="Courier New"/>
                        </a:rPr>
                        <a:t>0x9008</a:t>
                      </a:r>
                      <a:endParaRPr b="1" sz="1200">
                        <a:latin typeface="Courier New"/>
                        <a:ea typeface="Courier New"/>
                        <a:cs typeface="Courier New"/>
                        <a:sym typeface="Courier New"/>
                      </a:endParaRPr>
                    </a:p>
                  </a:txBody>
                  <a:tcPr marT="91425" marB="91425" marR="91425" marL="91425">
                    <a:lnR cap="flat" cmpd="sng" w="9525">
                      <a:solidFill>
                        <a:srgbClr val="000000"/>
                      </a:solidFill>
                      <a:prstDash val="solid"/>
                      <a:round/>
                      <a:headEnd len="sm" w="sm" type="none"/>
                      <a:tailEnd len="sm" w="sm" type="none"/>
                    </a:lnR>
                  </a:tcPr>
                </a:tc>
                <a:tc>
                  <a:txBody>
                    <a:bodyPr/>
                    <a:lstStyle/>
                    <a:p>
                      <a:pPr indent="0" lvl="0" marL="0" rtl="0" algn="ctr">
                        <a:spcBef>
                          <a:spcPts val="0"/>
                        </a:spcBef>
                        <a:spcAft>
                          <a:spcPts val="0"/>
                        </a:spcAft>
                        <a:buNone/>
                      </a:pPr>
                      <a:r>
                        <a:t/>
                      </a:r>
                      <a:endParaRPr sz="1200">
                        <a:latin typeface="Courier New"/>
                        <a:ea typeface="Courier New"/>
                        <a:cs typeface="Courier New"/>
                        <a:sym typeface="Courier New"/>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200">
                        <a:latin typeface="Droid Sans"/>
                        <a:ea typeface="Droid Sans"/>
                        <a:cs typeface="Droid Sans"/>
                        <a:sym typeface="Droid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r>
            </a:tbl>
          </a:graphicData>
        </a:graphic>
      </p:graphicFrame>
      <p:graphicFrame>
        <p:nvGraphicFramePr>
          <p:cNvPr id="1457" name="Google Shape;1457;p121"/>
          <p:cNvGraphicFramePr/>
          <p:nvPr/>
        </p:nvGraphicFramePr>
        <p:xfrm>
          <a:off x="585700" y="1821400"/>
          <a:ext cx="3000000" cy="3000000"/>
        </p:xfrm>
        <a:graphic>
          <a:graphicData uri="http://schemas.openxmlformats.org/drawingml/2006/table">
            <a:tbl>
              <a:tblPr>
                <a:noFill/>
                <a:tableStyleId>{1AB29D69-72AA-40C5-8F3D-68731237FED1}</a:tableStyleId>
              </a:tblPr>
              <a:tblGrid>
                <a:gridCol w="477500"/>
                <a:gridCol w="4065900"/>
              </a:tblGrid>
              <a:tr h="3875700">
                <a:tc>
                  <a:txBody>
                    <a:bodyPr/>
                    <a:lstStyle/>
                    <a:p>
                      <a:pPr indent="0" lvl="0" marL="0" rtl="0" algn="l">
                        <a:lnSpc>
                          <a:spcPct val="100000"/>
                        </a:lnSpc>
                        <a:spcBef>
                          <a:spcPts val="0"/>
                        </a:spcBef>
                        <a:spcAft>
                          <a:spcPts val="0"/>
                        </a:spcAft>
                        <a:buNone/>
                      </a:pPr>
                      <a:r>
                        <a:rPr b="1" lang="en">
                          <a:latin typeface="Courier New"/>
                          <a:ea typeface="Courier New"/>
                          <a:cs typeface="Courier New"/>
                          <a:sym typeface="Courier New"/>
                        </a:rPr>
                        <a:t>1</a:t>
                      </a:r>
                      <a:br>
                        <a:rPr b="1" lang="en">
                          <a:latin typeface="Courier New"/>
                          <a:ea typeface="Courier New"/>
                          <a:cs typeface="Courier New"/>
                          <a:sym typeface="Courier New"/>
                        </a:rPr>
                      </a:br>
                      <a:r>
                        <a:rPr b="1" lang="en">
                          <a:latin typeface="Courier New"/>
                          <a:ea typeface="Courier New"/>
                          <a:cs typeface="Courier New"/>
                          <a:sym typeface="Courier New"/>
                        </a:rPr>
                        <a:t>2</a:t>
                      </a:r>
                      <a:endParaRPr b="1">
                        <a:latin typeface="Courier New"/>
                        <a:ea typeface="Courier New"/>
                        <a:cs typeface="Courier New"/>
                        <a:sym typeface="Courier New"/>
                      </a:endParaRPr>
                    </a:p>
                    <a:p>
                      <a:pPr indent="0" lvl="0" marL="0" rtl="0" algn="l">
                        <a:lnSpc>
                          <a:spcPct val="100000"/>
                        </a:lnSpc>
                        <a:spcBef>
                          <a:spcPts val="0"/>
                        </a:spcBef>
                        <a:spcAft>
                          <a:spcPts val="0"/>
                        </a:spcAft>
                        <a:buNone/>
                      </a:pPr>
                      <a:r>
                        <a:rPr b="1" lang="en">
                          <a:latin typeface="Courier New"/>
                          <a:ea typeface="Courier New"/>
                          <a:cs typeface="Courier New"/>
                          <a:sym typeface="Courier New"/>
                        </a:rPr>
                        <a:t>3</a:t>
                      </a:r>
                      <a:endParaRPr b="1">
                        <a:latin typeface="Courier New"/>
                        <a:ea typeface="Courier New"/>
                        <a:cs typeface="Courier New"/>
                        <a:sym typeface="Courier New"/>
                      </a:endParaRPr>
                    </a:p>
                    <a:p>
                      <a:pPr indent="0" lvl="0" marL="0" rtl="0" algn="l">
                        <a:lnSpc>
                          <a:spcPct val="100000"/>
                        </a:lnSpc>
                        <a:spcBef>
                          <a:spcPts val="0"/>
                        </a:spcBef>
                        <a:spcAft>
                          <a:spcPts val="0"/>
                        </a:spcAft>
                        <a:buNone/>
                      </a:pPr>
                      <a:r>
                        <a:rPr b="1" lang="en">
                          <a:latin typeface="Courier New"/>
                          <a:ea typeface="Courier New"/>
                          <a:cs typeface="Courier New"/>
                          <a:sym typeface="Courier New"/>
                        </a:rPr>
                        <a:t>4</a:t>
                      </a:r>
                      <a:endParaRPr b="1">
                        <a:latin typeface="Courier New"/>
                        <a:ea typeface="Courier New"/>
                        <a:cs typeface="Courier New"/>
                        <a:sym typeface="Courier New"/>
                      </a:endParaRPr>
                    </a:p>
                    <a:p>
                      <a:pPr indent="0" lvl="0" marL="0" rtl="0" algn="l">
                        <a:lnSpc>
                          <a:spcPct val="100000"/>
                        </a:lnSpc>
                        <a:spcBef>
                          <a:spcPts val="0"/>
                        </a:spcBef>
                        <a:spcAft>
                          <a:spcPts val="0"/>
                        </a:spcAft>
                        <a:buNone/>
                      </a:pPr>
                      <a:r>
                        <a:rPr b="1" lang="en">
                          <a:latin typeface="Courier New"/>
                          <a:ea typeface="Courier New"/>
                          <a:cs typeface="Courier New"/>
                          <a:sym typeface="Courier New"/>
                        </a:rPr>
                        <a:t>5</a:t>
                      </a:r>
                      <a:endParaRPr b="1">
                        <a:latin typeface="Courier New"/>
                        <a:ea typeface="Courier New"/>
                        <a:cs typeface="Courier New"/>
                        <a:sym typeface="Courier New"/>
                      </a:endParaRPr>
                    </a:p>
                    <a:p>
                      <a:pPr indent="0" lvl="0" marL="0" rtl="0" algn="l">
                        <a:lnSpc>
                          <a:spcPct val="100000"/>
                        </a:lnSpc>
                        <a:spcBef>
                          <a:spcPts val="0"/>
                        </a:spcBef>
                        <a:spcAft>
                          <a:spcPts val="0"/>
                        </a:spcAft>
                        <a:buNone/>
                      </a:pPr>
                      <a:r>
                        <a:rPr b="1" lang="en">
                          <a:latin typeface="Courier New"/>
                          <a:ea typeface="Courier New"/>
                          <a:cs typeface="Courier New"/>
                          <a:sym typeface="Courier New"/>
                        </a:rPr>
                        <a:t>6</a:t>
                      </a:r>
                      <a:endParaRPr b="1">
                        <a:latin typeface="Courier New"/>
                        <a:ea typeface="Courier New"/>
                        <a:cs typeface="Courier New"/>
                        <a:sym typeface="Courier New"/>
                      </a:endParaRPr>
                    </a:p>
                    <a:p>
                      <a:pPr indent="0" lvl="0" marL="0" rtl="0" algn="l">
                        <a:lnSpc>
                          <a:spcPct val="100000"/>
                        </a:lnSpc>
                        <a:spcBef>
                          <a:spcPts val="0"/>
                        </a:spcBef>
                        <a:spcAft>
                          <a:spcPts val="0"/>
                        </a:spcAft>
                        <a:buNone/>
                      </a:pPr>
                      <a:r>
                        <a:rPr b="1" lang="en">
                          <a:latin typeface="Courier New"/>
                          <a:ea typeface="Courier New"/>
                          <a:cs typeface="Courier New"/>
                          <a:sym typeface="Courier New"/>
                        </a:rPr>
                        <a:t>7</a:t>
                      </a:r>
                      <a:endParaRPr b="1">
                        <a:latin typeface="Courier New"/>
                        <a:ea typeface="Courier New"/>
                        <a:cs typeface="Courier New"/>
                        <a:sym typeface="Courier New"/>
                      </a:endParaRPr>
                    </a:p>
                    <a:p>
                      <a:pPr indent="0" lvl="0" marL="0" rtl="0" algn="l">
                        <a:lnSpc>
                          <a:spcPct val="100000"/>
                        </a:lnSpc>
                        <a:spcBef>
                          <a:spcPts val="0"/>
                        </a:spcBef>
                        <a:spcAft>
                          <a:spcPts val="0"/>
                        </a:spcAft>
                        <a:buNone/>
                      </a:pPr>
                      <a:r>
                        <a:rPr b="1" lang="en">
                          <a:latin typeface="Courier New"/>
                          <a:ea typeface="Courier New"/>
                          <a:cs typeface="Courier New"/>
                          <a:sym typeface="Courier New"/>
                        </a:rPr>
                        <a:t>8</a:t>
                      </a:r>
                      <a:endParaRPr b="1">
                        <a:latin typeface="Courier New"/>
                        <a:ea typeface="Courier New"/>
                        <a:cs typeface="Courier New"/>
                        <a:sym typeface="Courier New"/>
                      </a:endParaRPr>
                    </a:p>
                    <a:p>
                      <a:pPr indent="0" lvl="0" marL="0" rtl="0" algn="l">
                        <a:lnSpc>
                          <a:spcPct val="100000"/>
                        </a:lnSpc>
                        <a:spcBef>
                          <a:spcPts val="0"/>
                        </a:spcBef>
                        <a:spcAft>
                          <a:spcPts val="0"/>
                        </a:spcAft>
                        <a:buNone/>
                      </a:pPr>
                      <a:r>
                        <a:rPr b="1" lang="en">
                          <a:latin typeface="Courier New"/>
                          <a:ea typeface="Courier New"/>
                          <a:cs typeface="Courier New"/>
                          <a:sym typeface="Courier New"/>
                        </a:rPr>
                        <a:t>9</a:t>
                      </a:r>
                      <a:endParaRPr b="1">
                        <a:latin typeface="Courier New"/>
                        <a:ea typeface="Courier New"/>
                        <a:cs typeface="Courier New"/>
                        <a:sym typeface="Courier New"/>
                      </a:endParaRPr>
                    </a:p>
                    <a:p>
                      <a:pPr indent="0" lvl="0" marL="0" rtl="0" algn="l">
                        <a:lnSpc>
                          <a:spcPct val="100000"/>
                        </a:lnSpc>
                        <a:spcBef>
                          <a:spcPts val="0"/>
                        </a:spcBef>
                        <a:spcAft>
                          <a:spcPts val="0"/>
                        </a:spcAft>
                        <a:buNone/>
                      </a:pPr>
                      <a:r>
                        <a:rPr b="1" lang="en">
                          <a:latin typeface="Courier New"/>
                          <a:ea typeface="Courier New"/>
                          <a:cs typeface="Courier New"/>
                          <a:sym typeface="Courier New"/>
                        </a:rPr>
                        <a:t>10</a:t>
                      </a:r>
                      <a:endParaRPr b="1">
                        <a:latin typeface="Courier New"/>
                        <a:ea typeface="Courier New"/>
                        <a:cs typeface="Courier New"/>
                        <a:sym typeface="Courier New"/>
                      </a:endParaRPr>
                    </a:p>
                    <a:p>
                      <a:pPr indent="0" lvl="0" marL="0" rtl="0" algn="l">
                        <a:lnSpc>
                          <a:spcPct val="100000"/>
                        </a:lnSpc>
                        <a:spcBef>
                          <a:spcPts val="0"/>
                        </a:spcBef>
                        <a:spcAft>
                          <a:spcPts val="0"/>
                        </a:spcAft>
                        <a:buNone/>
                      </a:pPr>
                      <a:r>
                        <a:rPr b="1" lang="en">
                          <a:latin typeface="Courier New"/>
                          <a:ea typeface="Courier New"/>
                          <a:cs typeface="Courier New"/>
                          <a:sym typeface="Courier New"/>
                        </a:rPr>
                        <a:t>11</a:t>
                      </a:r>
                      <a:endParaRPr b="1">
                        <a:latin typeface="Courier New"/>
                        <a:ea typeface="Courier New"/>
                        <a:cs typeface="Courier New"/>
                        <a:sym typeface="Courier New"/>
                      </a:endParaRPr>
                    </a:p>
                    <a:p>
                      <a:pPr indent="0" lvl="0" marL="0" rtl="0" algn="l">
                        <a:lnSpc>
                          <a:spcPct val="100000"/>
                        </a:lnSpc>
                        <a:spcBef>
                          <a:spcPts val="0"/>
                        </a:spcBef>
                        <a:spcAft>
                          <a:spcPts val="0"/>
                        </a:spcAft>
                        <a:buNone/>
                      </a:pPr>
                      <a:r>
                        <a:rPr b="1" lang="en">
                          <a:latin typeface="Courier New"/>
                          <a:ea typeface="Courier New"/>
                          <a:cs typeface="Courier New"/>
                          <a:sym typeface="Courier New"/>
                        </a:rPr>
                        <a:t>12</a:t>
                      </a:r>
                      <a:endParaRPr b="1">
                        <a:latin typeface="Courier New"/>
                        <a:ea typeface="Courier New"/>
                        <a:cs typeface="Courier New"/>
                        <a:sym typeface="Courier New"/>
                      </a:endParaRPr>
                    </a:p>
                    <a:p>
                      <a:pPr indent="0" lvl="0" marL="0" rtl="0" algn="l">
                        <a:lnSpc>
                          <a:spcPct val="100000"/>
                        </a:lnSpc>
                        <a:spcBef>
                          <a:spcPts val="0"/>
                        </a:spcBef>
                        <a:spcAft>
                          <a:spcPts val="0"/>
                        </a:spcAft>
                        <a:buNone/>
                      </a:pPr>
                      <a:r>
                        <a:rPr b="1" lang="en">
                          <a:latin typeface="Courier New"/>
                          <a:ea typeface="Courier New"/>
                          <a:cs typeface="Courier New"/>
                          <a:sym typeface="Courier New"/>
                        </a:rPr>
                        <a:t>13</a:t>
                      </a:r>
                      <a:endParaRPr b="1">
                        <a:latin typeface="Courier New"/>
                        <a:ea typeface="Courier New"/>
                        <a:cs typeface="Courier New"/>
                        <a:sym typeface="Courier New"/>
                      </a:endParaRPr>
                    </a:p>
                    <a:p>
                      <a:pPr indent="0" lvl="0" marL="0" rtl="0" algn="l">
                        <a:lnSpc>
                          <a:spcPct val="100000"/>
                        </a:lnSpc>
                        <a:spcBef>
                          <a:spcPts val="0"/>
                        </a:spcBef>
                        <a:spcAft>
                          <a:spcPts val="0"/>
                        </a:spcAft>
                        <a:buNone/>
                      </a:pPr>
                      <a:r>
                        <a:rPr b="1" lang="en">
                          <a:latin typeface="Courier New"/>
                          <a:ea typeface="Courier New"/>
                          <a:cs typeface="Courier New"/>
                          <a:sym typeface="Courier New"/>
                        </a:rPr>
                        <a:t>14</a:t>
                      </a:r>
                      <a:endParaRPr b="1">
                        <a:latin typeface="Courier New"/>
                        <a:ea typeface="Courier New"/>
                        <a:cs typeface="Courier New"/>
                        <a:sym typeface="Courier New"/>
                      </a:endParaRPr>
                    </a:p>
                  </a:txBody>
                  <a:tcPr marT="91425" marB="91425" marR="91425" marL="91425">
                    <a:lnR cap="flat" cmpd="sng" w="9525">
                      <a:solidFill>
                        <a:srgbClr val="D9EAD3"/>
                      </a:solidFill>
                      <a:prstDash val="solid"/>
                      <a:round/>
                      <a:headEnd len="sm" w="sm" type="none"/>
                      <a:tailEnd len="sm" w="sm" type="none"/>
                    </a:lnR>
                    <a:solidFill>
                      <a:srgbClr val="D9EAD3"/>
                    </a:solidFill>
                  </a:tcPr>
                </a:tc>
                <a:tc>
                  <a:txBody>
                    <a:bodyPr/>
                    <a:lstStyle/>
                    <a:p>
                      <a:pPr indent="0" lvl="0" marL="0" rtl="0" algn="l">
                        <a:lnSpc>
                          <a:spcPct val="100000"/>
                        </a:lnSpc>
                        <a:spcBef>
                          <a:spcPts val="0"/>
                        </a:spcBef>
                        <a:spcAft>
                          <a:spcPts val="0"/>
                        </a:spcAft>
                        <a:buNone/>
                      </a:pPr>
                      <a:r>
                        <a:rPr lang="en">
                          <a:solidFill>
                            <a:schemeClr val="dk1"/>
                          </a:solidFill>
                          <a:latin typeface="Courier New"/>
                          <a:ea typeface="Courier New"/>
                          <a:cs typeface="Courier New"/>
                          <a:sym typeface="Courier New"/>
                        </a:rPr>
                        <a:t>int main (int argc, char *argv[])</a:t>
                      </a:r>
                      <a:endParaRPr>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a:solidFill>
                            <a:schemeClr val="dk1"/>
                          </a:solidFill>
                          <a:latin typeface="Courier New"/>
                          <a:ea typeface="Courier New"/>
                          <a:cs typeface="Courier New"/>
                          <a:sym typeface="Courier New"/>
                        </a:rPr>
                        <a:t>{</a:t>
                      </a:r>
                      <a:endParaRPr>
                        <a:solidFill>
                          <a:schemeClr val="dk1"/>
                        </a:solidFill>
                        <a:latin typeface="Courier New"/>
                        <a:ea typeface="Courier New"/>
                        <a:cs typeface="Courier New"/>
                        <a:sym typeface="Courier New"/>
                      </a:endParaRPr>
                    </a:p>
                    <a:p>
                      <a:pPr indent="0" lvl="0" marL="0" rtl="0" algn="just">
                        <a:lnSpc>
                          <a:spcPct val="100000"/>
                        </a:lnSpc>
                        <a:spcBef>
                          <a:spcPts val="0"/>
                        </a:spcBef>
                        <a:spcAft>
                          <a:spcPts val="0"/>
                        </a:spcAft>
                        <a:buNone/>
                      </a:pPr>
                      <a:r>
                        <a:rPr lang="en">
                          <a:solidFill>
                            <a:srgbClr val="808000"/>
                          </a:solidFill>
                          <a:latin typeface="Courier New"/>
                          <a:ea typeface="Courier New"/>
                          <a:cs typeface="Courier New"/>
                          <a:sym typeface="Courier New"/>
                        </a:rPr>
                        <a:t>  int</a:t>
                      </a:r>
                      <a:r>
                        <a:rPr lang="en">
                          <a:solidFill>
                            <a:srgbClr val="C0C0C0"/>
                          </a:solidFill>
                          <a:latin typeface="Courier New"/>
                          <a:ea typeface="Courier New"/>
                          <a:cs typeface="Courier New"/>
                          <a:sym typeface="Courier New"/>
                        </a:rPr>
                        <a:t> </a:t>
                      </a:r>
                      <a:r>
                        <a:rPr lang="en">
                          <a:solidFill>
                            <a:schemeClr val="dk1"/>
                          </a:solidFill>
                          <a:latin typeface="Courier New"/>
                          <a:ea typeface="Courier New"/>
                          <a:cs typeface="Courier New"/>
                          <a:sym typeface="Courier New"/>
                        </a:rPr>
                        <a:t>data</a:t>
                      </a:r>
                      <a:r>
                        <a:rPr lang="en">
                          <a:solidFill>
                            <a:srgbClr val="C0C0C0"/>
                          </a:solidFill>
                          <a:latin typeface="Courier New"/>
                          <a:ea typeface="Courier New"/>
                          <a:cs typeface="Courier New"/>
                          <a:sym typeface="Courier New"/>
                        </a:rPr>
                        <a:t> </a:t>
                      </a:r>
                      <a:r>
                        <a:rPr lang="en">
                          <a:solidFill>
                            <a:schemeClr val="dk1"/>
                          </a:solidFill>
                          <a:latin typeface="Courier New"/>
                          <a:ea typeface="Courier New"/>
                          <a:cs typeface="Courier New"/>
                          <a:sym typeface="Courier New"/>
                        </a:rPr>
                        <a:t>=</a:t>
                      </a:r>
                      <a:r>
                        <a:rPr lang="en">
                          <a:solidFill>
                            <a:srgbClr val="C0C0C0"/>
                          </a:solidFill>
                          <a:latin typeface="Courier New"/>
                          <a:ea typeface="Courier New"/>
                          <a:cs typeface="Courier New"/>
                          <a:sym typeface="Courier New"/>
                        </a:rPr>
                        <a:t> </a:t>
                      </a:r>
                      <a:r>
                        <a:rPr lang="en">
                          <a:solidFill>
                            <a:srgbClr val="000080"/>
                          </a:solidFill>
                          <a:latin typeface="Courier New"/>
                          <a:ea typeface="Courier New"/>
                          <a:cs typeface="Courier New"/>
                          <a:sym typeface="Courier New"/>
                        </a:rPr>
                        <a:t>5</a:t>
                      </a:r>
                      <a:r>
                        <a:rPr lang="en">
                          <a:solidFill>
                            <a:schemeClr val="dk1"/>
                          </a:solidFill>
                          <a:latin typeface="Courier New"/>
                          <a:ea typeface="Courier New"/>
                          <a:cs typeface="Courier New"/>
                          <a:sym typeface="Courier New"/>
                        </a:rPr>
                        <a:t>;</a:t>
                      </a:r>
                      <a:br>
                        <a:rPr lang="en">
                          <a:solidFill>
                            <a:schemeClr val="dk1"/>
                          </a:solidFill>
                          <a:latin typeface="Courier New"/>
                          <a:ea typeface="Courier New"/>
                          <a:cs typeface="Courier New"/>
                          <a:sym typeface="Courier New"/>
                        </a:rPr>
                      </a:br>
                      <a:r>
                        <a:rPr lang="en">
                          <a:solidFill>
                            <a:srgbClr val="C0C0C0"/>
                          </a:solidFill>
                          <a:latin typeface="Courier New"/>
                          <a:ea typeface="Courier New"/>
                          <a:cs typeface="Courier New"/>
                          <a:sym typeface="Courier New"/>
                        </a:rPr>
                        <a:t>  </a:t>
                      </a:r>
                      <a:r>
                        <a:rPr lang="en">
                          <a:solidFill>
                            <a:srgbClr val="808000"/>
                          </a:solidFill>
                          <a:latin typeface="Courier New"/>
                          <a:ea typeface="Courier New"/>
                          <a:cs typeface="Courier New"/>
                          <a:sym typeface="Courier New"/>
                        </a:rPr>
                        <a:t>int</a:t>
                      </a:r>
                      <a:r>
                        <a:rPr lang="en">
                          <a:solidFill>
                            <a:srgbClr val="C0C0C0"/>
                          </a:solidFill>
                          <a:latin typeface="Courier New"/>
                          <a:ea typeface="Courier New"/>
                          <a:cs typeface="Courier New"/>
                          <a:sym typeface="Courier New"/>
                        </a:rPr>
                        <a:t> </a:t>
                      </a:r>
                      <a:r>
                        <a:rPr lang="en">
                          <a:solidFill>
                            <a:schemeClr val="dk1"/>
                          </a:solidFill>
                          <a:latin typeface="Courier New"/>
                          <a:ea typeface="Courier New"/>
                          <a:cs typeface="Courier New"/>
                          <a:sym typeface="Courier New"/>
                        </a:rPr>
                        <a:t>*pointer</a:t>
                      </a:r>
                      <a:r>
                        <a:rPr lang="en">
                          <a:solidFill>
                            <a:srgbClr val="C0C0C0"/>
                          </a:solidFill>
                          <a:latin typeface="Courier New"/>
                          <a:ea typeface="Courier New"/>
                          <a:cs typeface="Courier New"/>
                          <a:sym typeface="Courier New"/>
                        </a:rPr>
                        <a:t> </a:t>
                      </a:r>
                      <a:r>
                        <a:rPr lang="en">
                          <a:solidFill>
                            <a:schemeClr val="dk1"/>
                          </a:solidFill>
                          <a:latin typeface="Courier New"/>
                          <a:ea typeface="Courier New"/>
                          <a:cs typeface="Courier New"/>
                          <a:sym typeface="Courier New"/>
                        </a:rPr>
                        <a:t>=</a:t>
                      </a:r>
                      <a:r>
                        <a:rPr lang="en">
                          <a:solidFill>
                            <a:srgbClr val="C0C0C0"/>
                          </a:solidFill>
                          <a:latin typeface="Courier New"/>
                          <a:ea typeface="Courier New"/>
                          <a:cs typeface="Courier New"/>
                          <a:sym typeface="Courier New"/>
                        </a:rPr>
                        <a:t> </a:t>
                      </a:r>
                      <a:r>
                        <a:rPr lang="en">
                          <a:solidFill>
                            <a:schemeClr val="dk1"/>
                          </a:solidFill>
                          <a:latin typeface="Courier New"/>
                          <a:ea typeface="Courier New"/>
                          <a:cs typeface="Courier New"/>
                          <a:sym typeface="Courier New"/>
                        </a:rPr>
                        <a:t>&amp;data;</a:t>
                      </a:r>
                      <a:br>
                        <a:rPr lang="en">
                          <a:solidFill>
                            <a:schemeClr val="dk1"/>
                          </a:solidFill>
                          <a:latin typeface="Courier New"/>
                          <a:ea typeface="Courier New"/>
                          <a:cs typeface="Courier New"/>
                          <a:sym typeface="Courier New"/>
                        </a:rPr>
                      </a:br>
                      <a:r>
                        <a:rPr lang="en">
                          <a:solidFill>
                            <a:srgbClr val="C0C0C0"/>
                          </a:solidFill>
                          <a:latin typeface="Courier New"/>
                          <a:ea typeface="Courier New"/>
                          <a:cs typeface="Courier New"/>
                          <a:sym typeface="Courier New"/>
                        </a:rPr>
                        <a:t>  </a:t>
                      </a:r>
                      <a:r>
                        <a:rPr lang="en">
                          <a:solidFill>
                            <a:srgbClr val="808000"/>
                          </a:solidFill>
                          <a:latin typeface="Courier New"/>
                          <a:ea typeface="Courier New"/>
                          <a:cs typeface="Courier New"/>
                          <a:sym typeface="Courier New"/>
                        </a:rPr>
                        <a:t>int</a:t>
                      </a:r>
                      <a:r>
                        <a:rPr lang="en">
                          <a:solidFill>
                            <a:srgbClr val="C0C0C0"/>
                          </a:solidFill>
                          <a:latin typeface="Courier New"/>
                          <a:ea typeface="Courier New"/>
                          <a:cs typeface="Courier New"/>
                          <a:sym typeface="Courier New"/>
                        </a:rPr>
                        <a:t> </a:t>
                      </a:r>
                      <a:r>
                        <a:rPr lang="en">
                          <a:solidFill>
                            <a:schemeClr val="dk1"/>
                          </a:solidFill>
                          <a:latin typeface="Courier New"/>
                          <a:ea typeface="Courier New"/>
                          <a:cs typeface="Courier New"/>
                          <a:sym typeface="Courier New"/>
                        </a:rPr>
                        <a:t>*pointer2</a:t>
                      </a:r>
                      <a:r>
                        <a:rPr lang="en">
                          <a:solidFill>
                            <a:srgbClr val="C0C0C0"/>
                          </a:solidFill>
                          <a:latin typeface="Courier New"/>
                          <a:ea typeface="Courier New"/>
                          <a:cs typeface="Courier New"/>
                          <a:sym typeface="Courier New"/>
                        </a:rPr>
                        <a:t> </a:t>
                      </a:r>
                      <a:r>
                        <a:rPr lang="en">
                          <a:solidFill>
                            <a:schemeClr val="dk1"/>
                          </a:solidFill>
                          <a:latin typeface="Courier New"/>
                          <a:ea typeface="Courier New"/>
                          <a:cs typeface="Courier New"/>
                          <a:sym typeface="Courier New"/>
                        </a:rPr>
                        <a:t>=</a:t>
                      </a:r>
                      <a:r>
                        <a:rPr lang="en">
                          <a:solidFill>
                            <a:srgbClr val="C0C0C0"/>
                          </a:solidFill>
                          <a:latin typeface="Courier New"/>
                          <a:ea typeface="Courier New"/>
                          <a:cs typeface="Courier New"/>
                          <a:sym typeface="Courier New"/>
                        </a:rPr>
                        <a:t> </a:t>
                      </a:r>
                      <a:r>
                        <a:rPr lang="en">
                          <a:solidFill>
                            <a:schemeClr val="dk1"/>
                          </a:solidFill>
                          <a:latin typeface="Courier New"/>
                          <a:ea typeface="Courier New"/>
                          <a:cs typeface="Courier New"/>
                          <a:sym typeface="Courier New"/>
                        </a:rPr>
                        <a:t>pointer;</a:t>
                      </a:r>
                      <a:br>
                        <a:rPr lang="en">
                          <a:solidFill>
                            <a:schemeClr val="dk1"/>
                          </a:solidFill>
                          <a:latin typeface="Courier New"/>
                          <a:ea typeface="Courier New"/>
                          <a:cs typeface="Courier New"/>
                          <a:sym typeface="Courier New"/>
                        </a:rPr>
                      </a:br>
                      <a:r>
                        <a:rPr lang="en">
                          <a:solidFill>
                            <a:srgbClr val="C0C0C0"/>
                          </a:solidFill>
                          <a:latin typeface="Courier New"/>
                          <a:ea typeface="Courier New"/>
                          <a:cs typeface="Courier New"/>
                          <a:sym typeface="Courier New"/>
                        </a:rPr>
                        <a:t>  </a:t>
                      </a:r>
                      <a:r>
                        <a:rPr lang="en">
                          <a:solidFill>
                            <a:srgbClr val="808000"/>
                          </a:solidFill>
                          <a:latin typeface="Courier New"/>
                          <a:ea typeface="Courier New"/>
                          <a:cs typeface="Courier New"/>
                          <a:sym typeface="Courier New"/>
                        </a:rPr>
                        <a:t>int</a:t>
                      </a:r>
                      <a:r>
                        <a:rPr lang="en">
                          <a:solidFill>
                            <a:srgbClr val="C0C0C0"/>
                          </a:solidFill>
                          <a:latin typeface="Courier New"/>
                          <a:ea typeface="Courier New"/>
                          <a:cs typeface="Courier New"/>
                          <a:sym typeface="Courier New"/>
                        </a:rPr>
                        <a:t> </a:t>
                      </a:r>
                      <a:r>
                        <a:rPr lang="en">
                          <a:solidFill>
                            <a:schemeClr val="dk1"/>
                          </a:solidFill>
                          <a:latin typeface="Courier New"/>
                          <a:ea typeface="Courier New"/>
                          <a:cs typeface="Courier New"/>
                          <a:sym typeface="Courier New"/>
                        </a:rPr>
                        <a:t>data2</a:t>
                      </a:r>
                      <a:r>
                        <a:rPr lang="en">
                          <a:solidFill>
                            <a:srgbClr val="C0C0C0"/>
                          </a:solidFill>
                          <a:latin typeface="Courier New"/>
                          <a:ea typeface="Courier New"/>
                          <a:cs typeface="Courier New"/>
                          <a:sym typeface="Courier New"/>
                        </a:rPr>
                        <a:t> </a:t>
                      </a:r>
                      <a:r>
                        <a:rPr lang="en">
                          <a:solidFill>
                            <a:schemeClr val="dk1"/>
                          </a:solidFill>
                          <a:latin typeface="Courier New"/>
                          <a:ea typeface="Courier New"/>
                          <a:cs typeface="Courier New"/>
                          <a:sym typeface="Courier New"/>
                        </a:rPr>
                        <a:t>=</a:t>
                      </a:r>
                      <a:r>
                        <a:rPr lang="en">
                          <a:solidFill>
                            <a:srgbClr val="C0C0C0"/>
                          </a:solidFill>
                          <a:latin typeface="Courier New"/>
                          <a:ea typeface="Courier New"/>
                          <a:cs typeface="Courier New"/>
                          <a:sym typeface="Courier New"/>
                        </a:rPr>
                        <a:t> </a:t>
                      </a:r>
                      <a:r>
                        <a:rPr lang="en">
                          <a:solidFill>
                            <a:schemeClr val="dk1"/>
                          </a:solidFill>
                          <a:latin typeface="Courier New"/>
                          <a:ea typeface="Courier New"/>
                          <a:cs typeface="Courier New"/>
                          <a:sym typeface="Courier New"/>
                        </a:rPr>
                        <a:t>data;</a:t>
                      </a:r>
                      <a:br>
                        <a:rPr lang="en">
                          <a:solidFill>
                            <a:schemeClr val="dk1"/>
                          </a:solidFill>
                          <a:latin typeface="Courier New"/>
                          <a:ea typeface="Courier New"/>
                          <a:cs typeface="Courier New"/>
                          <a:sym typeface="Courier New"/>
                        </a:rPr>
                      </a:br>
                      <a:r>
                        <a:rPr lang="en">
                          <a:solidFill>
                            <a:srgbClr val="C0C0C0"/>
                          </a:solidFill>
                          <a:latin typeface="Courier New"/>
                          <a:ea typeface="Courier New"/>
                          <a:cs typeface="Courier New"/>
                          <a:sym typeface="Courier New"/>
                        </a:rPr>
                        <a:t>  </a:t>
                      </a:r>
                      <a:r>
                        <a:rPr lang="en">
                          <a:solidFill>
                            <a:srgbClr val="808000"/>
                          </a:solidFill>
                          <a:latin typeface="Courier New"/>
                          <a:ea typeface="Courier New"/>
                          <a:cs typeface="Courier New"/>
                          <a:sym typeface="Courier New"/>
                        </a:rPr>
                        <a:t>int</a:t>
                      </a:r>
                      <a:r>
                        <a:rPr lang="en">
                          <a:solidFill>
                            <a:srgbClr val="C0C0C0"/>
                          </a:solidFill>
                          <a:latin typeface="Courier New"/>
                          <a:ea typeface="Courier New"/>
                          <a:cs typeface="Courier New"/>
                          <a:sym typeface="Courier New"/>
                        </a:rPr>
                        <a:t> </a:t>
                      </a:r>
                      <a:r>
                        <a:rPr lang="en">
                          <a:solidFill>
                            <a:schemeClr val="dk1"/>
                          </a:solidFill>
                          <a:latin typeface="Courier New"/>
                          <a:ea typeface="Courier New"/>
                          <a:cs typeface="Courier New"/>
                          <a:sym typeface="Courier New"/>
                        </a:rPr>
                        <a:t>data3</a:t>
                      </a:r>
                      <a:r>
                        <a:rPr lang="en">
                          <a:solidFill>
                            <a:srgbClr val="C0C0C0"/>
                          </a:solidFill>
                          <a:latin typeface="Courier New"/>
                          <a:ea typeface="Courier New"/>
                          <a:cs typeface="Courier New"/>
                          <a:sym typeface="Courier New"/>
                        </a:rPr>
                        <a:t> </a:t>
                      </a:r>
                      <a:r>
                        <a:rPr lang="en">
                          <a:solidFill>
                            <a:schemeClr val="dk1"/>
                          </a:solidFill>
                          <a:latin typeface="Courier New"/>
                          <a:ea typeface="Courier New"/>
                          <a:cs typeface="Courier New"/>
                          <a:sym typeface="Courier New"/>
                        </a:rPr>
                        <a:t>=</a:t>
                      </a:r>
                      <a:r>
                        <a:rPr lang="en">
                          <a:solidFill>
                            <a:srgbClr val="C0C0C0"/>
                          </a:solidFill>
                          <a:latin typeface="Courier New"/>
                          <a:ea typeface="Courier New"/>
                          <a:cs typeface="Courier New"/>
                          <a:sym typeface="Courier New"/>
                        </a:rPr>
                        <a:t> </a:t>
                      </a:r>
                      <a:r>
                        <a:rPr lang="en">
                          <a:solidFill>
                            <a:schemeClr val="dk1"/>
                          </a:solidFill>
                          <a:latin typeface="Courier New"/>
                          <a:ea typeface="Courier New"/>
                          <a:cs typeface="Courier New"/>
                          <a:sym typeface="Courier New"/>
                        </a:rPr>
                        <a:t>*pointer2;</a:t>
                      </a:r>
                      <a:endParaRPr>
                        <a:solidFill>
                          <a:schemeClr val="dk1"/>
                        </a:solidFill>
                        <a:latin typeface="Courier New"/>
                        <a:ea typeface="Courier New"/>
                        <a:cs typeface="Courier New"/>
                        <a:sym typeface="Courier New"/>
                      </a:endParaRPr>
                    </a:p>
                    <a:p>
                      <a:pPr indent="0" lvl="0" marL="0" rtl="0" algn="just">
                        <a:lnSpc>
                          <a:spcPct val="100000"/>
                        </a:lnSpc>
                        <a:spcBef>
                          <a:spcPts val="0"/>
                        </a:spcBef>
                        <a:spcAft>
                          <a:spcPts val="0"/>
                        </a:spcAft>
                        <a:buNone/>
                      </a:pPr>
                      <a:r>
                        <a:rPr lang="en">
                          <a:solidFill>
                            <a:srgbClr val="808000"/>
                          </a:solidFill>
                          <a:latin typeface="Courier New"/>
                          <a:ea typeface="Courier New"/>
                          <a:cs typeface="Courier New"/>
                          <a:sym typeface="Courier New"/>
                        </a:rPr>
                        <a:t>  int</a:t>
                      </a:r>
                      <a:r>
                        <a:rPr lang="en">
                          <a:solidFill>
                            <a:srgbClr val="C0C0C0"/>
                          </a:solidFill>
                          <a:latin typeface="Courier New"/>
                          <a:ea typeface="Courier New"/>
                          <a:cs typeface="Courier New"/>
                          <a:sym typeface="Courier New"/>
                        </a:rPr>
                        <a:t> </a:t>
                      </a:r>
                      <a:r>
                        <a:rPr lang="en">
                          <a:solidFill>
                            <a:schemeClr val="dk1"/>
                          </a:solidFill>
                          <a:latin typeface="Courier New"/>
                          <a:ea typeface="Courier New"/>
                          <a:cs typeface="Courier New"/>
                          <a:sym typeface="Courier New"/>
                        </a:rPr>
                        <a:t>**pointerPointer</a:t>
                      </a:r>
                      <a:r>
                        <a:rPr lang="en">
                          <a:solidFill>
                            <a:srgbClr val="C0C0C0"/>
                          </a:solidFill>
                          <a:latin typeface="Courier New"/>
                          <a:ea typeface="Courier New"/>
                          <a:cs typeface="Courier New"/>
                          <a:sym typeface="Courier New"/>
                        </a:rPr>
                        <a:t> </a:t>
                      </a:r>
                      <a:r>
                        <a:rPr lang="en">
                          <a:solidFill>
                            <a:schemeClr val="dk1"/>
                          </a:solidFill>
                          <a:latin typeface="Courier New"/>
                          <a:ea typeface="Courier New"/>
                          <a:cs typeface="Courier New"/>
                          <a:sym typeface="Courier New"/>
                        </a:rPr>
                        <a:t>=</a:t>
                      </a:r>
                      <a:r>
                        <a:rPr lang="en">
                          <a:solidFill>
                            <a:srgbClr val="C0C0C0"/>
                          </a:solidFill>
                          <a:latin typeface="Courier New"/>
                          <a:ea typeface="Courier New"/>
                          <a:cs typeface="Courier New"/>
                          <a:sym typeface="Courier New"/>
                        </a:rPr>
                        <a:t> </a:t>
                      </a:r>
                      <a:r>
                        <a:rPr lang="en">
                          <a:solidFill>
                            <a:schemeClr val="dk1"/>
                          </a:solidFill>
                          <a:latin typeface="Courier New"/>
                          <a:ea typeface="Courier New"/>
                          <a:cs typeface="Courier New"/>
                          <a:sym typeface="Courier New"/>
                        </a:rPr>
                        <a:t>&amp;pointer;  </a:t>
                      </a:r>
                      <a:endParaRPr>
                        <a:solidFill>
                          <a:schemeClr val="dk1"/>
                        </a:solidFill>
                        <a:latin typeface="Courier New"/>
                        <a:ea typeface="Courier New"/>
                        <a:cs typeface="Courier New"/>
                        <a:sym typeface="Courier New"/>
                      </a:endParaRPr>
                    </a:p>
                    <a:p>
                      <a:pPr indent="0" lvl="0" marL="0" rtl="0" algn="just">
                        <a:lnSpc>
                          <a:spcPct val="100000"/>
                        </a:lnSpc>
                        <a:spcBef>
                          <a:spcPts val="0"/>
                        </a:spcBef>
                        <a:spcAft>
                          <a:spcPts val="0"/>
                        </a:spcAft>
                        <a:buNone/>
                      </a:pPr>
                      <a:r>
                        <a:rPr lang="en">
                          <a:solidFill>
                            <a:schemeClr val="dk1"/>
                          </a:solidFill>
                          <a:latin typeface="Courier New"/>
                          <a:ea typeface="Courier New"/>
                          <a:cs typeface="Courier New"/>
                          <a:sym typeface="Courier New"/>
                        </a:rPr>
                        <a:t>  data = 8;</a:t>
                      </a:r>
                      <a:endParaRPr>
                        <a:solidFill>
                          <a:schemeClr val="dk1"/>
                        </a:solidFill>
                        <a:latin typeface="Courier New"/>
                        <a:ea typeface="Courier New"/>
                        <a:cs typeface="Courier New"/>
                        <a:sym typeface="Courier New"/>
                      </a:endParaRPr>
                    </a:p>
                    <a:p>
                      <a:pPr indent="0" lvl="0" marL="0" rtl="0" algn="just">
                        <a:lnSpc>
                          <a:spcPct val="100000"/>
                        </a:lnSpc>
                        <a:spcBef>
                          <a:spcPts val="0"/>
                        </a:spcBef>
                        <a:spcAft>
                          <a:spcPts val="0"/>
                        </a:spcAft>
                        <a:buNone/>
                      </a:pPr>
                      <a:r>
                        <a:t/>
                      </a:r>
                      <a:endParaRPr>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a:solidFill>
                            <a:schemeClr val="dk1"/>
                          </a:solidFill>
                          <a:latin typeface="Courier New"/>
                          <a:ea typeface="Courier New"/>
                          <a:cs typeface="Courier New"/>
                          <a:sym typeface="Courier New"/>
                        </a:rPr>
                        <a:t>  return 0;</a:t>
                      </a:r>
                      <a:br>
                        <a:rPr lang="en">
                          <a:solidFill>
                            <a:schemeClr val="dk1"/>
                          </a:solidFill>
                          <a:latin typeface="Courier New"/>
                          <a:ea typeface="Courier New"/>
                          <a:cs typeface="Courier New"/>
                          <a:sym typeface="Courier New"/>
                        </a:rPr>
                      </a:br>
                      <a:r>
                        <a:rPr lang="en">
                          <a:solidFill>
                            <a:schemeClr val="dk1"/>
                          </a:solidFill>
                          <a:latin typeface="Courier New"/>
                          <a:ea typeface="Courier New"/>
                          <a:cs typeface="Courier New"/>
                          <a:sym typeface="Courier New"/>
                        </a:rPr>
                        <a:t>}</a:t>
                      </a:r>
                      <a:endParaRPr>
                        <a:latin typeface="Courier New"/>
                        <a:ea typeface="Courier New"/>
                        <a:cs typeface="Courier New"/>
                        <a:sym typeface="Courier New"/>
                      </a:endParaRPr>
                    </a:p>
                  </a:txBody>
                  <a:tcPr marT="91425" marB="91425" marR="91425" marL="91425">
                    <a:lnL cap="flat" cmpd="sng" w="9525">
                      <a:solidFill>
                        <a:srgbClr val="D9EAD3"/>
                      </a:solidFill>
                      <a:prstDash val="solid"/>
                      <a:round/>
                      <a:headEnd len="sm" w="sm" type="none"/>
                      <a:tailEnd len="sm" w="sm" type="none"/>
                    </a:lnL>
                    <a:solidFill>
                      <a:srgbClr val="D9EAD3"/>
                    </a:solidFill>
                  </a:tcPr>
                </a:tc>
              </a:tr>
            </a:tbl>
          </a:graphicData>
        </a:graphic>
      </p:graphicFrame>
      <p:sp>
        <p:nvSpPr>
          <p:cNvPr id="1458" name="Google Shape;1458;p121"/>
          <p:cNvSpPr/>
          <p:nvPr/>
        </p:nvSpPr>
        <p:spPr>
          <a:xfrm>
            <a:off x="93825" y="3547850"/>
            <a:ext cx="716400" cy="238800"/>
          </a:xfrm>
          <a:prstGeom prst="rightArrow">
            <a:avLst>
              <a:gd fmla="val 50000" name="adj1"/>
              <a:gd fmla="val 50000" name="adj2"/>
            </a:avLst>
          </a:prstGeom>
          <a:solidFill>
            <a:srgbClr val="FFFF00"/>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2" name="Shape 1462"/>
        <p:cNvGrpSpPr/>
        <p:nvPr/>
      </p:nvGrpSpPr>
      <p:grpSpPr>
        <a:xfrm>
          <a:off x="0" y="0"/>
          <a:ext cx="0" cy="0"/>
          <a:chOff x="0" y="0"/>
          <a:chExt cx="0" cy="0"/>
        </a:xfrm>
      </p:grpSpPr>
      <p:sp>
        <p:nvSpPr>
          <p:cNvPr id="1463" name="Google Shape;1463;p122"/>
          <p:cNvSpPr txBox="1"/>
          <p:nvPr>
            <p:ph type="title"/>
          </p:nvPr>
        </p:nvSpPr>
        <p:spPr>
          <a:xfrm>
            <a:off x="457200" y="274647"/>
            <a:ext cx="8229600" cy="849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Pointers: </a:t>
            </a:r>
            <a:r>
              <a:rPr lang="en">
                <a:solidFill>
                  <a:srgbClr val="B7B7B7"/>
                </a:solidFill>
              </a:rPr>
              <a:t>examples</a:t>
            </a:r>
            <a:endParaRPr/>
          </a:p>
        </p:txBody>
      </p:sp>
      <p:graphicFrame>
        <p:nvGraphicFramePr>
          <p:cNvPr id="1464" name="Google Shape;1464;p122"/>
          <p:cNvGraphicFramePr/>
          <p:nvPr/>
        </p:nvGraphicFramePr>
        <p:xfrm>
          <a:off x="2293600" y="1680600"/>
          <a:ext cx="3000000" cy="3000000"/>
        </p:xfrm>
        <a:graphic>
          <a:graphicData uri="http://schemas.openxmlformats.org/drawingml/2006/table">
            <a:tbl>
              <a:tblPr>
                <a:noFill/>
                <a:tableStyleId>{1AB29D69-72AA-40C5-8F3D-68731237FED1}</a:tableStyleId>
              </a:tblPr>
              <a:tblGrid>
                <a:gridCol w="519850"/>
                <a:gridCol w="4426625"/>
              </a:tblGrid>
              <a:tr h="2136125">
                <a:tc>
                  <a:txBody>
                    <a:bodyPr/>
                    <a:lstStyle/>
                    <a:p>
                      <a:pPr indent="0" lvl="0" marL="0" rtl="0" algn="l">
                        <a:lnSpc>
                          <a:spcPct val="100000"/>
                        </a:lnSpc>
                        <a:spcBef>
                          <a:spcPts val="0"/>
                        </a:spcBef>
                        <a:spcAft>
                          <a:spcPts val="0"/>
                        </a:spcAft>
                        <a:buNone/>
                      </a:pPr>
                      <a:r>
                        <a:rPr b="1" lang="en" sz="1800">
                          <a:latin typeface="Courier New"/>
                          <a:ea typeface="Courier New"/>
                          <a:cs typeface="Courier New"/>
                          <a:sym typeface="Courier New"/>
                        </a:rPr>
                        <a:t>1</a:t>
                      </a:r>
                      <a:br>
                        <a:rPr b="1" lang="en" sz="1800">
                          <a:latin typeface="Courier New"/>
                          <a:ea typeface="Courier New"/>
                          <a:cs typeface="Courier New"/>
                          <a:sym typeface="Courier New"/>
                        </a:rPr>
                      </a:br>
                      <a:r>
                        <a:rPr b="1" lang="en" sz="1800">
                          <a:latin typeface="Courier New"/>
                          <a:ea typeface="Courier New"/>
                          <a:cs typeface="Courier New"/>
                          <a:sym typeface="Courier New"/>
                        </a:rPr>
                        <a:t>2</a:t>
                      </a:r>
                      <a:endParaRPr b="1" sz="1800">
                        <a:latin typeface="Courier New"/>
                        <a:ea typeface="Courier New"/>
                        <a:cs typeface="Courier New"/>
                        <a:sym typeface="Courier New"/>
                      </a:endParaRPr>
                    </a:p>
                    <a:p>
                      <a:pPr indent="0" lvl="0" marL="0" rtl="0" algn="l">
                        <a:lnSpc>
                          <a:spcPct val="100000"/>
                        </a:lnSpc>
                        <a:spcBef>
                          <a:spcPts val="0"/>
                        </a:spcBef>
                        <a:spcAft>
                          <a:spcPts val="0"/>
                        </a:spcAft>
                        <a:buNone/>
                      </a:pPr>
                      <a:r>
                        <a:rPr b="1" lang="en" sz="1800">
                          <a:latin typeface="Courier New"/>
                          <a:ea typeface="Courier New"/>
                          <a:cs typeface="Courier New"/>
                          <a:sym typeface="Courier New"/>
                        </a:rPr>
                        <a:t>3</a:t>
                      </a:r>
                      <a:endParaRPr b="1" sz="1800">
                        <a:latin typeface="Courier New"/>
                        <a:ea typeface="Courier New"/>
                        <a:cs typeface="Courier New"/>
                        <a:sym typeface="Courier New"/>
                      </a:endParaRPr>
                    </a:p>
                    <a:p>
                      <a:pPr indent="0" lvl="0" marL="0" rtl="0" algn="l">
                        <a:lnSpc>
                          <a:spcPct val="100000"/>
                        </a:lnSpc>
                        <a:spcBef>
                          <a:spcPts val="0"/>
                        </a:spcBef>
                        <a:spcAft>
                          <a:spcPts val="0"/>
                        </a:spcAft>
                        <a:buNone/>
                      </a:pPr>
                      <a:r>
                        <a:rPr b="1" lang="en" sz="1800">
                          <a:latin typeface="Courier New"/>
                          <a:ea typeface="Courier New"/>
                          <a:cs typeface="Courier New"/>
                          <a:sym typeface="Courier New"/>
                        </a:rPr>
                        <a:t>4</a:t>
                      </a:r>
                      <a:endParaRPr b="1" sz="1800">
                        <a:latin typeface="Courier New"/>
                        <a:ea typeface="Courier New"/>
                        <a:cs typeface="Courier New"/>
                        <a:sym typeface="Courier New"/>
                      </a:endParaRPr>
                    </a:p>
                    <a:p>
                      <a:pPr indent="0" lvl="0" marL="0" rtl="0" algn="l">
                        <a:lnSpc>
                          <a:spcPct val="100000"/>
                        </a:lnSpc>
                        <a:spcBef>
                          <a:spcPts val="0"/>
                        </a:spcBef>
                        <a:spcAft>
                          <a:spcPts val="0"/>
                        </a:spcAft>
                        <a:buNone/>
                      </a:pPr>
                      <a:r>
                        <a:rPr b="1" lang="en" sz="1800">
                          <a:latin typeface="Courier New"/>
                          <a:ea typeface="Courier New"/>
                          <a:cs typeface="Courier New"/>
                          <a:sym typeface="Courier New"/>
                        </a:rPr>
                        <a:t>5</a:t>
                      </a:r>
                      <a:endParaRPr b="1" sz="1800">
                        <a:latin typeface="Courier New"/>
                        <a:ea typeface="Courier New"/>
                        <a:cs typeface="Courier New"/>
                        <a:sym typeface="Courier New"/>
                      </a:endParaRPr>
                    </a:p>
                    <a:p>
                      <a:pPr indent="0" lvl="0" marL="0" rtl="0" algn="l">
                        <a:lnSpc>
                          <a:spcPct val="100000"/>
                        </a:lnSpc>
                        <a:spcBef>
                          <a:spcPts val="0"/>
                        </a:spcBef>
                        <a:spcAft>
                          <a:spcPts val="0"/>
                        </a:spcAft>
                        <a:buNone/>
                      </a:pPr>
                      <a:r>
                        <a:rPr b="1" lang="en" sz="1800">
                          <a:latin typeface="Courier New"/>
                          <a:ea typeface="Courier New"/>
                          <a:cs typeface="Courier New"/>
                          <a:sym typeface="Courier New"/>
                        </a:rPr>
                        <a:t>6</a:t>
                      </a:r>
                      <a:endParaRPr b="1" sz="1800">
                        <a:latin typeface="Courier New"/>
                        <a:ea typeface="Courier New"/>
                        <a:cs typeface="Courier New"/>
                        <a:sym typeface="Courier New"/>
                      </a:endParaRPr>
                    </a:p>
                    <a:p>
                      <a:pPr indent="0" lvl="0" marL="0" rtl="0" algn="l">
                        <a:lnSpc>
                          <a:spcPct val="100000"/>
                        </a:lnSpc>
                        <a:spcBef>
                          <a:spcPts val="0"/>
                        </a:spcBef>
                        <a:spcAft>
                          <a:spcPts val="0"/>
                        </a:spcAft>
                        <a:buNone/>
                      </a:pPr>
                      <a:r>
                        <a:rPr b="1" lang="en" sz="1800">
                          <a:latin typeface="Courier New"/>
                          <a:ea typeface="Courier New"/>
                          <a:cs typeface="Courier New"/>
                          <a:sym typeface="Courier New"/>
                        </a:rPr>
                        <a:t>7</a:t>
                      </a:r>
                      <a:endParaRPr b="1" sz="1800">
                        <a:latin typeface="Courier New"/>
                        <a:ea typeface="Courier New"/>
                        <a:cs typeface="Courier New"/>
                        <a:sym typeface="Courier New"/>
                      </a:endParaRPr>
                    </a:p>
                  </a:txBody>
                  <a:tcPr marT="91425" marB="91425" marR="91425" marL="91425">
                    <a:lnR cap="flat" cmpd="sng" w="9525">
                      <a:solidFill>
                        <a:srgbClr val="D9EAD3"/>
                      </a:solidFill>
                      <a:prstDash val="solid"/>
                      <a:round/>
                      <a:headEnd len="sm" w="sm" type="none"/>
                      <a:tailEnd len="sm" w="sm" type="none"/>
                    </a:lnR>
                    <a:solidFill>
                      <a:srgbClr val="D9EAD3"/>
                    </a:solidFill>
                  </a:tcPr>
                </a:tc>
                <a:tc>
                  <a:txBody>
                    <a:bodyPr/>
                    <a:lstStyle/>
                    <a:p>
                      <a:pPr indent="0" lvl="0" marL="0" rtl="0" algn="l">
                        <a:lnSpc>
                          <a:spcPct val="100000"/>
                        </a:lnSpc>
                        <a:spcBef>
                          <a:spcPts val="0"/>
                        </a:spcBef>
                        <a:spcAft>
                          <a:spcPts val="0"/>
                        </a:spcAft>
                        <a:buNone/>
                      </a:pPr>
                      <a:r>
                        <a:rPr lang="en" sz="1800">
                          <a:solidFill>
                            <a:schemeClr val="dk1"/>
                          </a:solidFill>
                          <a:latin typeface="Courier New"/>
                          <a:ea typeface="Courier New"/>
                          <a:cs typeface="Courier New"/>
                          <a:sym typeface="Courier New"/>
                        </a:rPr>
                        <a:t>void swap(int *px, int *py)</a:t>
                      </a:r>
                      <a:endParaRPr sz="180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sz="1800">
                          <a:solidFill>
                            <a:schemeClr val="dk1"/>
                          </a:solidFill>
                          <a:latin typeface="Courier New"/>
                          <a:ea typeface="Courier New"/>
                          <a:cs typeface="Courier New"/>
                          <a:sym typeface="Courier New"/>
                        </a:rPr>
                        <a:t>{</a:t>
                      </a:r>
                      <a:endParaRPr sz="180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sz="1800">
                          <a:solidFill>
                            <a:schemeClr val="dk1"/>
                          </a:solidFill>
                          <a:latin typeface="Courier New"/>
                          <a:ea typeface="Courier New"/>
                          <a:cs typeface="Courier New"/>
                          <a:sym typeface="Courier New"/>
                        </a:rPr>
                        <a:t>   int temp;</a:t>
                      </a:r>
                      <a:endParaRPr sz="180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sz="1800">
                          <a:solidFill>
                            <a:schemeClr val="dk1"/>
                          </a:solidFill>
                          <a:latin typeface="Courier New"/>
                          <a:ea typeface="Courier New"/>
                          <a:cs typeface="Courier New"/>
                          <a:sym typeface="Courier New"/>
                        </a:rPr>
                        <a:t>   temp = *px;</a:t>
                      </a:r>
                      <a:endParaRPr sz="180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sz="1800">
                          <a:solidFill>
                            <a:schemeClr val="dk1"/>
                          </a:solidFill>
                          <a:latin typeface="Courier New"/>
                          <a:ea typeface="Courier New"/>
                          <a:cs typeface="Courier New"/>
                          <a:sym typeface="Courier New"/>
                        </a:rPr>
                        <a:t>   *px = *py;</a:t>
                      </a:r>
                      <a:endParaRPr sz="180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sz="1800">
                          <a:solidFill>
                            <a:schemeClr val="dk1"/>
                          </a:solidFill>
                          <a:latin typeface="Courier New"/>
                          <a:ea typeface="Courier New"/>
                          <a:cs typeface="Courier New"/>
                          <a:sym typeface="Courier New"/>
                        </a:rPr>
                        <a:t>   *py = temp;</a:t>
                      </a:r>
                      <a:endParaRPr sz="180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sz="1800">
                          <a:solidFill>
                            <a:schemeClr val="dk1"/>
                          </a:solidFill>
                          <a:latin typeface="Courier New"/>
                          <a:ea typeface="Courier New"/>
                          <a:cs typeface="Courier New"/>
                          <a:sym typeface="Courier New"/>
                        </a:rPr>
                        <a:t>}</a:t>
                      </a:r>
                      <a:endParaRPr sz="1800">
                        <a:solidFill>
                          <a:schemeClr val="dk1"/>
                        </a:solidFill>
                        <a:latin typeface="Courier New"/>
                        <a:ea typeface="Courier New"/>
                        <a:cs typeface="Courier New"/>
                        <a:sym typeface="Courier New"/>
                      </a:endParaRPr>
                    </a:p>
                  </a:txBody>
                  <a:tcPr marT="91425" marB="91425" marR="91425" marL="91425">
                    <a:lnL cap="flat" cmpd="sng" w="9525">
                      <a:solidFill>
                        <a:srgbClr val="D9EAD3"/>
                      </a:solidFill>
                      <a:prstDash val="solid"/>
                      <a:round/>
                      <a:headEnd len="sm" w="sm" type="none"/>
                      <a:tailEnd len="sm" w="sm" type="none"/>
                    </a:lnL>
                    <a:solidFill>
                      <a:srgbClr val="D9EAD3"/>
                    </a:solidFill>
                  </a:tcPr>
                </a:tc>
              </a:tr>
            </a:tbl>
          </a:graphicData>
        </a:graphic>
      </p:graphicFrame>
      <p:sp>
        <p:nvSpPr>
          <p:cNvPr id="1465" name="Google Shape;1465;p122"/>
          <p:cNvSpPr/>
          <p:nvPr/>
        </p:nvSpPr>
        <p:spPr>
          <a:xfrm>
            <a:off x="5933913" y="4119525"/>
            <a:ext cx="1339200" cy="3582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30</a:t>
            </a:r>
            <a:endParaRPr/>
          </a:p>
        </p:txBody>
      </p:sp>
      <p:sp>
        <p:nvSpPr>
          <p:cNvPr id="1466" name="Google Shape;1466;p122"/>
          <p:cNvSpPr txBox="1"/>
          <p:nvPr/>
        </p:nvSpPr>
        <p:spPr>
          <a:xfrm>
            <a:off x="1937363" y="3983050"/>
            <a:ext cx="2040600" cy="5373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2400">
                <a:solidFill>
                  <a:schemeClr val="dk1"/>
                </a:solidFill>
                <a:latin typeface="Courier New"/>
                <a:ea typeface="Courier New"/>
                <a:cs typeface="Courier New"/>
                <a:sym typeface="Courier New"/>
              </a:rPr>
              <a:t>pointer1</a:t>
            </a:r>
            <a:endParaRPr/>
          </a:p>
        </p:txBody>
      </p:sp>
      <p:sp>
        <p:nvSpPr>
          <p:cNvPr id="1467" name="Google Shape;1467;p122"/>
          <p:cNvSpPr/>
          <p:nvPr/>
        </p:nvSpPr>
        <p:spPr>
          <a:xfrm>
            <a:off x="4020363" y="4119525"/>
            <a:ext cx="1339200" cy="3582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0x000A</a:t>
            </a:r>
            <a:endParaRPr/>
          </a:p>
        </p:txBody>
      </p:sp>
      <p:cxnSp>
        <p:nvCxnSpPr>
          <p:cNvPr id="1468" name="Google Shape;1468;p122"/>
          <p:cNvCxnSpPr>
            <a:stCxn id="1467" idx="3"/>
            <a:endCxn id="1465" idx="1"/>
          </p:cNvCxnSpPr>
          <p:nvPr/>
        </p:nvCxnSpPr>
        <p:spPr>
          <a:xfrm>
            <a:off x="5359562" y="4298625"/>
            <a:ext cx="574500" cy="600"/>
          </a:xfrm>
          <a:prstGeom prst="curvedConnector3">
            <a:avLst>
              <a:gd fmla="val 49987" name="adj1"/>
            </a:avLst>
          </a:prstGeom>
          <a:noFill/>
          <a:ln cap="flat" cmpd="sng" w="19050">
            <a:solidFill>
              <a:schemeClr val="dk2"/>
            </a:solidFill>
            <a:prstDash val="solid"/>
            <a:round/>
            <a:headEnd len="med" w="med" type="oval"/>
            <a:tailEnd len="med" w="med" type="stealth"/>
          </a:ln>
        </p:spPr>
      </p:cxnSp>
      <p:sp>
        <p:nvSpPr>
          <p:cNvPr id="1469" name="Google Shape;1469;p122"/>
          <p:cNvSpPr txBox="1"/>
          <p:nvPr/>
        </p:nvSpPr>
        <p:spPr>
          <a:xfrm>
            <a:off x="1396225" y="4461850"/>
            <a:ext cx="2589900" cy="5373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2400">
                <a:solidFill>
                  <a:schemeClr val="dk1"/>
                </a:solidFill>
                <a:latin typeface="Courier New"/>
                <a:ea typeface="Courier New"/>
                <a:cs typeface="Courier New"/>
                <a:sym typeface="Courier New"/>
              </a:rPr>
              <a:t>pointer2</a:t>
            </a:r>
            <a:endParaRPr/>
          </a:p>
        </p:txBody>
      </p:sp>
      <p:sp>
        <p:nvSpPr>
          <p:cNvPr id="1470" name="Google Shape;1470;p122"/>
          <p:cNvSpPr/>
          <p:nvPr/>
        </p:nvSpPr>
        <p:spPr>
          <a:xfrm>
            <a:off x="4054038" y="4576725"/>
            <a:ext cx="1339200" cy="3582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0x000B</a:t>
            </a:r>
            <a:endParaRPr/>
          </a:p>
        </p:txBody>
      </p:sp>
      <p:cxnSp>
        <p:nvCxnSpPr>
          <p:cNvPr id="1471" name="Google Shape;1471;p122"/>
          <p:cNvCxnSpPr>
            <a:stCxn id="1470" idx="3"/>
            <a:endCxn id="1472" idx="1"/>
          </p:cNvCxnSpPr>
          <p:nvPr/>
        </p:nvCxnSpPr>
        <p:spPr>
          <a:xfrm>
            <a:off x="5393237" y="4755825"/>
            <a:ext cx="540600" cy="600"/>
          </a:xfrm>
          <a:prstGeom prst="curvedConnector3">
            <a:avLst>
              <a:gd fmla="val 50007" name="adj1"/>
            </a:avLst>
          </a:prstGeom>
          <a:noFill/>
          <a:ln cap="flat" cmpd="sng" w="19050">
            <a:solidFill>
              <a:schemeClr val="dk2"/>
            </a:solidFill>
            <a:prstDash val="solid"/>
            <a:round/>
            <a:headEnd len="med" w="med" type="oval"/>
            <a:tailEnd len="med" w="med" type="stealth"/>
          </a:ln>
        </p:spPr>
      </p:cxnSp>
      <p:sp>
        <p:nvSpPr>
          <p:cNvPr id="1472" name="Google Shape;1472;p122"/>
          <p:cNvSpPr/>
          <p:nvPr/>
        </p:nvSpPr>
        <p:spPr>
          <a:xfrm>
            <a:off x="5933913" y="4576725"/>
            <a:ext cx="1339200" cy="3582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45</a:t>
            </a:r>
            <a:endParaRPr/>
          </a:p>
        </p:txBody>
      </p:sp>
      <p:sp>
        <p:nvSpPr>
          <p:cNvPr id="1473" name="Google Shape;1473;p122"/>
          <p:cNvSpPr/>
          <p:nvPr/>
        </p:nvSpPr>
        <p:spPr>
          <a:xfrm>
            <a:off x="4310475" y="5113500"/>
            <a:ext cx="1339200" cy="470700"/>
          </a:xfrm>
          <a:prstGeom prst="downArrow">
            <a:avLst>
              <a:gd fmla="val 50000" name="adj1"/>
              <a:gd fmla="val 50000" name="adj2"/>
            </a:avLst>
          </a:prstGeom>
          <a:solidFill>
            <a:srgbClr val="FF9900"/>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Droid Sans"/>
                <a:ea typeface="Droid Sans"/>
                <a:cs typeface="Droid Sans"/>
                <a:sym typeface="Droid Sans"/>
              </a:rPr>
              <a:t>swap</a:t>
            </a:r>
            <a:endParaRPr b="1">
              <a:latin typeface="Droid Sans"/>
              <a:ea typeface="Droid Sans"/>
              <a:cs typeface="Droid Sans"/>
              <a:sym typeface="Droid Sans"/>
            </a:endParaRPr>
          </a:p>
        </p:txBody>
      </p:sp>
      <p:sp>
        <p:nvSpPr>
          <p:cNvPr id="1474" name="Google Shape;1474;p122"/>
          <p:cNvSpPr/>
          <p:nvPr/>
        </p:nvSpPr>
        <p:spPr>
          <a:xfrm>
            <a:off x="5933913" y="5719725"/>
            <a:ext cx="1339200" cy="3582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45</a:t>
            </a:r>
            <a:endParaRPr/>
          </a:p>
        </p:txBody>
      </p:sp>
      <p:sp>
        <p:nvSpPr>
          <p:cNvPr id="1475" name="Google Shape;1475;p122"/>
          <p:cNvSpPr txBox="1"/>
          <p:nvPr/>
        </p:nvSpPr>
        <p:spPr>
          <a:xfrm>
            <a:off x="1937363" y="5583250"/>
            <a:ext cx="2040600" cy="5373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2400">
                <a:solidFill>
                  <a:schemeClr val="dk1"/>
                </a:solidFill>
                <a:latin typeface="Courier New"/>
                <a:ea typeface="Courier New"/>
                <a:cs typeface="Courier New"/>
                <a:sym typeface="Courier New"/>
              </a:rPr>
              <a:t>pointer1</a:t>
            </a:r>
            <a:endParaRPr/>
          </a:p>
        </p:txBody>
      </p:sp>
      <p:sp>
        <p:nvSpPr>
          <p:cNvPr id="1476" name="Google Shape;1476;p122"/>
          <p:cNvSpPr/>
          <p:nvPr/>
        </p:nvSpPr>
        <p:spPr>
          <a:xfrm>
            <a:off x="4020363" y="5719725"/>
            <a:ext cx="1339200" cy="3582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0x000A</a:t>
            </a:r>
            <a:endParaRPr/>
          </a:p>
        </p:txBody>
      </p:sp>
      <p:cxnSp>
        <p:nvCxnSpPr>
          <p:cNvPr id="1477" name="Google Shape;1477;p122"/>
          <p:cNvCxnSpPr>
            <a:stCxn id="1476" idx="3"/>
            <a:endCxn id="1474" idx="1"/>
          </p:cNvCxnSpPr>
          <p:nvPr/>
        </p:nvCxnSpPr>
        <p:spPr>
          <a:xfrm>
            <a:off x="5359562" y="5898825"/>
            <a:ext cx="574500" cy="600"/>
          </a:xfrm>
          <a:prstGeom prst="curvedConnector3">
            <a:avLst>
              <a:gd fmla="val 49987" name="adj1"/>
            </a:avLst>
          </a:prstGeom>
          <a:noFill/>
          <a:ln cap="flat" cmpd="sng" w="19050">
            <a:solidFill>
              <a:schemeClr val="dk2"/>
            </a:solidFill>
            <a:prstDash val="solid"/>
            <a:round/>
            <a:headEnd len="med" w="med" type="oval"/>
            <a:tailEnd len="med" w="med" type="stealth"/>
          </a:ln>
        </p:spPr>
      </p:cxnSp>
      <p:sp>
        <p:nvSpPr>
          <p:cNvPr id="1478" name="Google Shape;1478;p122"/>
          <p:cNvSpPr txBox="1"/>
          <p:nvPr/>
        </p:nvSpPr>
        <p:spPr>
          <a:xfrm>
            <a:off x="1396225" y="6062050"/>
            <a:ext cx="2589900" cy="5373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2400">
                <a:solidFill>
                  <a:schemeClr val="dk1"/>
                </a:solidFill>
                <a:latin typeface="Courier New"/>
                <a:ea typeface="Courier New"/>
                <a:cs typeface="Courier New"/>
                <a:sym typeface="Courier New"/>
              </a:rPr>
              <a:t>pointer2</a:t>
            </a:r>
            <a:endParaRPr/>
          </a:p>
        </p:txBody>
      </p:sp>
      <p:sp>
        <p:nvSpPr>
          <p:cNvPr id="1479" name="Google Shape;1479;p122"/>
          <p:cNvSpPr/>
          <p:nvPr/>
        </p:nvSpPr>
        <p:spPr>
          <a:xfrm>
            <a:off x="4054038" y="6176925"/>
            <a:ext cx="1339200" cy="3582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0x000B</a:t>
            </a:r>
            <a:endParaRPr/>
          </a:p>
        </p:txBody>
      </p:sp>
      <p:cxnSp>
        <p:nvCxnSpPr>
          <p:cNvPr id="1480" name="Google Shape;1480;p122"/>
          <p:cNvCxnSpPr>
            <a:stCxn id="1479" idx="3"/>
            <a:endCxn id="1481" idx="1"/>
          </p:cNvCxnSpPr>
          <p:nvPr/>
        </p:nvCxnSpPr>
        <p:spPr>
          <a:xfrm>
            <a:off x="5393237" y="6356025"/>
            <a:ext cx="540600" cy="600"/>
          </a:xfrm>
          <a:prstGeom prst="curvedConnector3">
            <a:avLst>
              <a:gd fmla="val 50007" name="adj1"/>
            </a:avLst>
          </a:prstGeom>
          <a:noFill/>
          <a:ln cap="flat" cmpd="sng" w="19050">
            <a:solidFill>
              <a:schemeClr val="dk2"/>
            </a:solidFill>
            <a:prstDash val="solid"/>
            <a:round/>
            <a:headEnd len="med" w="med" type="oval"/>
            <a:tailEnd len="med" w="med" type="stealth"/>
          </a:ln>
        </p:spPr>
      </p:cxnSp>
      <p:sp>
        <p:nvSpPr>
          <p:cNvPr id="1481" name="Google Shape;1481;p122"/>
          <p:cNvSpPr/>
          <p:nvPr/>
        </p:nvSpPr>
        <p:spPr>
          <a:xfrm>
            <a:off x="5933913" y="6176925"/>
            <a:ext cx="1339200" cy="3582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30</a:t>
            </a:r>
            <a:endParaRPr/>
          </a:p>
        </p:txBody>
      </p:sp>
    </p:spTree>
  </p:cSld>
  <p:clrMapOvr>
    <a:masterClrMapping/>
  </p:clrMapOvr>
</p:sld>
</file>

<file path=ppt/slides/slide1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5" name="Shape 1485"/>
        <p:cNvGrpSpPr/>
        <p:nvPr/>
      </p:nvGrpSpPr>
      <p:grpSpPr>
        <a:xfrm>
          <a:off x="0" y="0"/>
          <a:ext cx="0" cy="0"/>
          <a:chOff x="0" y="0"/>
          <a:chExt cx="0" cy="0"/>
        </a:xfrm>
      </p:grpSpPr>
      <p:sp>
        <p:nvSpPr>
          <p:cNvPr id="1486" name="Google Shape;1486;p123"/>
          <p:cNvSpPr txBox="1"/>
          <p:nvPr>
            <p:ph type="title"/>
          </p:nvPr>
        </p:nvSpPr>
        <p:spPr>
          <a:xfrm>
            <a:off x="457200" y="274647"/>
            <a:ext cx="8229600" cy="849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Pointers: </a:t>
            </a:r>
            <a:r>
              <a:rPr lang="en">
                <a:solidFill>
                  <a:srgbClr val="B7B7B7"/>
                </a:solidFill>
              </a:rPr>
              <a:t>examples</a:t>
            </a:r>
            <a:endParaRPr/>
          </a:p>
        </p:txBody>
      </p:sp>
      <p:graphicFrame>
        <p:nvGraphicFramePr>
          <p:cNvPr id="1487" name="Google Shape;1487;p123"/>
          <p:cNvGraphicFramePr/>
          <p:nvPr/>
        </p:nvGraphicFramePr>
        <p:xfrm>
          <a:off x="2174963" y="3009725"/>
          <a:ext cx="3000000" cy="3000000"/>
        </p:xfrm>
        <a:graphic>
          <a:graphicData uri="http://schemas.openxmlformats.org/drawingml/2006/table">
            <a:tbl>
              <a:tblPr>
                <a:noFill/>
                <a:tableStyleId>{1AB29D69-72AA-40C5-8F3D-68731237FED1}</a:tableStyleId>
              </a:tblPr>
              <a:tblGrid>
                <a:gridCol w="519850"/>
                <a:gridCol w="4426625"/>
              </a:tblGrid>
              <a:tr h="1706925">
                <a:tc>
                  <a:txBody>
                    <a:bodyPr/>
                    <a:lstStyle/>
                    <a:p>
                      <a:pPr indent="0" lvl="0" marL="0" rtl="0" algn="l">
                        <a:lnSpc>
                          <a:spcPct val="100000"/>
                        </a:lnSpc>
                        <a:spcBef>
                          <a:spcPts val="0"/>
                        </a:spcBef>
                        <a:spcAft>
                          <a:spcPts val="0"/>
                        </a:spcAft>
                        <a:buNone/>
                      </a:pPr>
                      <a:r>
                        <a:rPr b="1" lang="en" sz="1800">
                          <a:latin typeface="Courier New"/>
                          <a:ea typeface="Courier New"/>
                          <a:cs typeface="Courier New"/>
                          <a:sym typeface="Courier New"/>
                        </a:rPr>
                        <a:t>1</a:t>
                      </a:r>
                      <a:br>
                        <a:rPr b="1" lang="en" sz="1800">
                          <a:latin typeface="Courier New"/>
                          <a:ea typeface="Courier New"/>
                          <a:cs typeface="Courier New"/>
                          <a:sym typeface="Courier New"/>
                        </a:rPr>
                      </a:br>
                      <a:r>
                        <a:rPr b="1" lang="en" sz="1800">
                          <a:latin typeface="Courier New"/>
                          <a:ea typeface="Courier New"/>
                          <a:cs typeface="Courier New"/>
                          <a:sym typeface="Courier New"/>
                        </a:rPr>
                        <a:t>2</a:t>
                      </a:r>
                      <a:endParaRPr b="1" sz="1800">
                        <a:latin typeface="Courier New"/>
                        <a:ea typeface="Courier New"/>
                        <a:cs typeface="Courier New"/>
                        <a:sym typeface="Courier New"/>
                      </a:endParaRPr>
                    </a:p>
                    <a:p>
                      <a:pPr indent="0" lvl="0" marL="0" rtl="0" algn="l">
                        <a:lnSpc>
                          <a:spcPct val="100000"/>
                        </a:lnSpc>
                        <a:spcBef>
                          <a:spcPts val="0"/>
                        </a:spcBef>
                        <a:spcAft>
                          <a:spcPts val="0"/>
                        </a:spcAft>
                        <a:buNone/>
                      </a:pPr>
                      <a:r>
                        <a:rPr b="1" lang="en" sz="1800">
                          <a:latin typeface="Courier New"/>
                          <a:ea typeface="Courier New"/>
                          <a:cs typeface="Courier New"/>
                          <a:sym typeface="Courier New"/>
                        </a:rPr>
                        <a:t>3</a:t>
                      </a:r>
                      <a:endParaRPr b="1" sz="1800">
                        <a:latin typeface="Courier New"/>
                        <a:ea typeface="Courier New"/>
                        <a:cs typeface="Courier New"/>
                        <a:sym typeface="Courier New"/>
                      </a:endParaRPr>
                    </a:p>
                    <a:p>
                      <a:pPr indent="0" lvl="0" marL="0" rtl="0" algn="l">
                        <a:lnSpc>
                          <a:spcPct val="100000"/>
                        </a:lnSpc>
                        <a:spcBef>
                          <a:spcPts val="0"/>
                        </a:spcBef>
                        <a:spcAft>
                          <a:spcPts val="0"/>
                        </a:spcAft>
                        <a:buNone/>
                      </a:pPr>
                      <a:r>
                        <a:rPr b="1" lang="en" sz="1800">
                          <a:latin typeface="Courier New"/>
                          <a:ea typeface="Courier New"/>
                          <a:cs typeface="Courier New"/>
                          <a:sym typeface="Courier New"/>
                        </a:rPr>
                        <a:t>4</a:t>
                      </a:r>
                      <a:endParaRPr b="1" sz="1800">
                        <a:latin typeface="Courier New"/>
                        <a:ea typeface="Courier New"/>
                        <a:cs typeface="Courier New"/>
                        <a:sym typeface="Courier New"/>
                      </a:endParaRPr>
                    </a:p>
                    <a:p>
                      <a:pPr indent="0" lvl="0" marL="0" rtl="0" algn="l">
                        <a:lnSpc>
                          <a:spcPct val="100000"/>
                        </a:lnSpc>
                        <a:spcBef>
                          <a:spcPts val="0"/>
                        </a:spcBef>
                        <a:spcAft>
                          <a:spcPts val="0"/>
                        </a:spcAft>
                        <a:buNone/>
                      </a:pPr>
                      <a:r>
                        <a:rPr b="1" lang="en" sz="1800">
                          <a:latin typeface="Courier New"/>
                          <a:ea typeface="Courier New"/>
                          <a:cs typeface="Courier New"/>
                          <a:sym typeface="Courier New"/>
                        </a:rPr>
                        <a:t>5</a:t>
                      </a:r>
                      <a:endParaRPr b="1" sz="1800">
                        <a:latin typeface="Courier New"/>
                        <a:ea typeface="Courier New"/>
                        <a:cs typeface="Courier New"/>
                        <a:sym typeface="Courier New"/>
                      </a:endParaRPr>
                    </a:p>
                  </a:txBody>
                  <a:tcPr marT="91425" marB="91425" marR="91425" marL="91425">
                    <a:lnR cap="flat" cmpd="sng" w="9525">
                      <a:solidFill>
                        <a:srgbClr val="D9EAD3"/>
                      </a:solidFill>
                      <a:prstDash val="solid"/>
                      <a:round/>
                      <a:headEnd len="sm" w="sm" type="none"/>
                      <a:tailEnd len="sm" w="sm" type="none"/>
                    </a:lnR>
                    <a:solidFill>
                      <a:srgbClr val="D9EAD3"/>
                    </a:solidFill>
                  </a:tcPr>
                </a:tc>
                <a:tc>
                  <a:txBody>
                    <a:bodyPr/>
                    <a:lstStyle/>
                    <a:p>
                      <a:pPr indent="0" lvl="0" marL="0" rtl="0" algn="l">
                        <a:lnSpc>
                          <a:spcPct val="100000"/>
                        </a:lnSpc>
                        <a:spcBef>
                          <a:spcPts val="0"/>
                        </a:spcBef>
                        <a:spcAft>
                          <a:spcPts val="0"/>
                        </a:spcAft>
                        <a:buNone/>
                      </a:pPr>
                      <a:r>
                        <a:rPr lang="en" sz="1800">
                          <a:solidFill>
                            <a:schemeClr val="dk1"/>
                          </a:solidFill>
                          <a:latin typeface="Courier New"/>
                          <a:ea typeface="Courier New"/>
                          <a:cs typeface="Courier New"/>
                          <a:sym typeface="Courier New"/>
                        </a:rPr>
                        <a:t>int* foo()</a:t>
                      </a:r>
                      <a:endParaRPr sz="180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sz="1800">
                          <a:solidFill>
                            <a:schemeClr val="dk1"/>
                          </a:solidFill>
                          <a:latin typeface="Courier New"/>
                          <a:ea typeface="Courier New"/>
                          <a:cs typeface="Courier New"/>
                          <a:sym typeface="Courier New"/>
                        </a:rPr>
                        <a:t>{</a:t>
                      </a:r>
                      <a:endParaRPr sz="180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sz="1800">
                          <a:solidFill>
                            <a:schemeClr val="dk1"/>
                          </a:solidFill>
                          <a:latin typeface="Courier New"/>
                          <a:ea typeface="Courier New"/>
                          <a:cs typeface="Courier New"/>
                          <a:sym typeface="Courier New"/>
                        </a:rPr>
                        <a:t>   int temp = 5;</a:t>
                      </a:r>
                      <a:endParaRPr sz="180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sz="1800">
                          <a:solidFill>
                            <a:schemeClr val="dk1"/>
                          </a:solidFill>
                          <a:latin typeface="Courier New"/>
                          <a:ea typeface="Courier New"/>
                          <a:cs typeface="Courier New"/>
                          <a:sym typeface="Courier New"/>
                        </a:rPr>
                        <a:t>   return &amp;temp;</a:t>
                      </a:r>
                      <a:endParaRPr sz="180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sz="1800">
                          <a:solidFill>
                            <a:schemeClr val="dk1"/>
                          </a:solidFill>
                          <a:latin typeface="Courier New"/>
                          <a:ea typeface="Courier New"/>
                          <a:cs typeface="Courier New"/>
                          <a:sym typeface="Courier New"/>
                        </a:rPr>
                        <a:t>}</a:t>
                      </a:r>
                      <a:endParaRPr sz="1800">
                        <a:solidFill>
                          <a:schemeClr val="dk1"/>
                        </a:solidFill>
                        <a:latin typeface="Courier New"/>
                        <a:ea typeface="Courier New"/>
                        <a:cs typeface="Courier New"/>
                        <a:sym typeface="Courier New"/>
                      </a:endParaRPr>
                    </a:p>
                  </a:txBody>
                  <a:tcPr marT="91425" marB="91425" marR="91425" marL="91425">
                    <a:lnL cap="flat" cmpd="sng" w="9525">
                      <a:solidFill>
                        <a:srgbClr val="D9EAD3"/>
                      </a:solidFill>
                      <a:prstDash val="solid"/>
                      <a:round/>
                      <a:headEnd len="sm" w="sm" type="none"/>
                      <a:tailEnd len="sm" w="sm" type="none"/>
                    </a:lnL>
                    <a:solidFill>
                      <a:srgbClr val="D9EAD3"/>
                    </a:solidFill>
                  </a:tcPr>
                </a:tc>
              </a:tr>
            </a:tbl>
          </a:graphicData>
        </a:graphic>
      </p:graphicFrame>
      <p:sp>
        <p:nvSpPr>
          <p:cNvPr id="1488" name="Google Shape;1488;p123"/>
          <p:cNvSpPr/>
          <p:nvPr/>
        </p:nvSpPr>
        <p:spPr>
          <a:xfrm>
            <a:off x="4770625" y="5065051"/>
            <a:ext cx="3144600" cy="1173300"/>
          </a:xfrm>
          <a:prstGeom prst="wedgeRoundRectCallout">
            <a:avLst>
              <a:gd fmla="val -21415" name="adj1"/>
              <a:gd fmla="val -79709" name="adj2"/>
              <a:gd fmla="val 0" name="adj3"/>
            </a:avLst>
          </a:prstGeom>
          <a:solidFill>
            <a:srgbClr val="3C78D8"/>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rgbClr val="FFFFFF"/>
                </a:solidFill>
                <a:latin typeface="Droid Sans"/>
                <a:ea typeface="Droid Sans"/>
                <a:cs typeface="Droid Sans"/>
                <a:sym typeface="Droid Sans"/>
              </a:rPr>
              <a:t>What do you think of this code?</a:t>
            </a:r>
            <a:endParaRPr b="1" sz="1800">
              <a:solidFill>
                <a:srgbClr val="FFFFFF"/>
              </a:solidFill>
              <a:latin typeface="Droid Sans"/>
              <a:ea typeface="Droid Sans"/>
              <a:cs typeface="Droid Sans"/>
              <a:sym typeface="Droid Sans"/>
            </a:endParaRPr>
          </a:p>
        </p:txBody>
      </p:sp>
    </p:spTree>
  </p:cSld>
  <p:clrMapOvr>
    <a:masterClrMapping/>
  </p:clrMapOvr>
</p:sld>
</file>

<file path=ppt/slides/slide1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2" name="Shape 1492"/>
        <p:cNvGrpSpPr/>
        <p:nvPr/>
      </p:nvGrpSpPr>
      <p:grpSpPr>
        <a:xfrm>
          <a:off x="0" y="0"/>
          <a:ext cx="0" cy="0"/>
          <a:chOff x="0" y="0"/>
          <a:chExt cx="0" cy="0"/>
        </a:xfrm>
      </p:grpSpPr>
      <p:sp>
        <p:nvSpPr>
          <p:cNvPr id="1493" name="Google Shape;1493;p124"/>
          <p:cNvSpPr txBox="1"/>
          <p:nvPr>
            <p:ph type="title"/>
          </p:nvPr>
        </p:nvSpPr>
        <p:spPr>
          <a:xfrm>
            <a:off x="457200" y="274647"/>
            <a:ext cx="8229600" cy="849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References</a:t>
            </a:r>
            <a:endParaRPr/>
          </a:p>
        </p:txBody>
      </p:sp>
      <p:sp>
        <p:nvSpPr>
          <p:cNvPr id="1494" name="Google Shape;1494;p124"/>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The term </a:t>
            </a:r>
            <a:r>
              <a:rPr b="1" lang="en">
                <a:solidFill>
                  <a:srgbClr val="CC4125"/>
                </a:solidFill>
              </a:rPr>
              <a:t>reference</a:t>
            </a:r>
            <a:r>
              <a:rPr lang="en"/>
              <a:t> means almost the same thing as the word "pointer"</a:t>
            </a:r>
            <a:endParaRPr/>
          </a:p>
          <a:p>
            <a:pPr indent="0" lvl="0" marL="0" rtl="0" algn="l">
              <a:spcBef>
                <a:spcPts val="600"/>
              </a:spcBef>
              <a:spcAft>
                <a:spcPts val="0"/>
              </a:spcAft>
              <a:buNone/>
            </a:pPr>
            <a:r>
              <a:t/>
            </a:r>
            <a:endParaRPr/>
          </a:p>
          <a:p>
            <a:pPr indent="-419100" lvl="0" marL="457200" rtl="0" algn="l">
              <a:spcBef>
                <a:spcPts val="600"/>
              </a:spcBef>
              <a:spcAft>
                <a:spcPts val="0"/>
              </a:spcAft>
              <a:buSzPts val="3000"/>
              <a:buChar char="➔"/>
            </a:pPr>
            <a:r>
              <a:rPr lang="en"/>
              <a:t>Sometimes pointer is used more in a C/C++ context and reference for other languages</a:t>
            </a:r>
            <a:endParaRPr/>
          </a:p>
          <a:p>
            <a:pPr indent="0" lvl="0" marL="0" rtl="0" algn="l">
              <a:spcBef>
                <a:spcPts val="600"/>
              </a:spcBef>
              <a:spcAft>
                <a:spcPts val="0"/>
              </a:spcAft>
              <a:buNone/>
            </a:pPr>
            <a:r>
              <a:t/>
            </a:r>
            <a:endParaRPr/>
          </a:p>
          <a:p>
            <a:pPr indent="-419100" lvl="0" marL="457200" rtl="0" algn="l">
              <a:spcBef>
                <a:spcPts val="600"/>
              </a:spcBef>
              <a:spcAft>
                <a:spcPts val="0"/>
              </a:spcAft>
              <a:buSzPts val="3000"/>
              <a:buChar char="➔"/>
            </a:pPr>
            <a:r>
              <a:rPr lang="en"/>
              <a:t>Also reference is used more on the context of parameter passing. More on this later.</a:t>
            </a:r>
            <a:endParaRPr/>
          </a:p>
        </p:txBody>
      </p:sp>
    </p:spTree>
  </p:cSld>
  <p:clrMapOvr>
    <a:masterClrMapping/>
  </p:clrMapOvr>
</p:sld>
</file>

<file path=ppt/slides/slide1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8" name="Shape 1498"/>
        <p:cNvGrpSpPr/>
        <p:nvPr/>
      </p:nvGrpSpPr>
      <p:grpSpPr>
        <a:xfrm>
          <a:off x="0" y="0"/>
          <a:ext cx="0" cy="0"/>
          <a:chOff x="0" y="0"/>
          <a:chExt cx="0" cy="0"/>
        </a:xfrm>
      </p:grpSpPr>
      <p:sp>
        <p:nvSpPr>
          <p:cNvPr id="1499" name="Google Shape;1499;p125"/>
          <p:cNvSpPr txBox="1"/>
          <p:nvPr>
            <p:ph type="title"/>
          </p:nvPr>
        </p:nvSpPr>
        <p:spPr>
          <a:xfrm>
            <a:off x="457200" y="274647"/>
            <a:ext cx="8229600" cy="849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References</a:t>
            </a:r>
            <a:endParaRPr/>
          </a:p>
        </p:txBody>
      </p:sp>
      <p:sp>
        <p:nvSpPr>
          <p:cNvPr id="1500" name="Google Shape;1500;p125"/>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Also C++ supports the reference data type:</a:t>
            </a:r>
            <a:endParaRPr/>
          </a:p>
          <a:p>
            <a:pPr indent="0" lvl="0" marL="0" rtl="0" algn="l">
              <a:spcBef>
                <a:spcPts val="600"/>
              </a:spcBef>
              <a:spcAft>
                <a:spcPts val="0"/>
              </a:spcAft>
              <a:buNone/>
            </a:pPr>
            <a:r>
              <a:t/>
            </a:r>
            <a:endParaRPr/>
          </a:p>
        </p:txBody>
      </p:sp>
      <p:graphicFrame>
        <p:nvGraphicFramePr>
          <p:cNvPr id="1501" name="Google Shape;1501;p125"/>
          <p:cNvGraphicFramePr/>
          <p:nvPr/>
        </p:nvGraphicFramePr>
        <p:xfrm>
          <a:off x="2293600" y="2747400"/>
          <a:ext cx="3000000" cy="3000000"/>
        </p:xfrm>
        <a:graphic>
          <a:graphicData uri="http://schemas.openxmlformats.org/drawingml/2006/table">
            <a:tbl>
              <a:tblPr>
                <a:noFill/>
                <a:tableStyleId>{1AB29D69-72AA-40C5-8F3D-68731237FED1}</a:tableStyleId>
              </a:tblPr>
              <a:tblGrid>
                <a:gridCol w="519850"/>
                <a:gridCol w="4426625"/>
              </a:tblGrid>
              <a:tr h="2136125">
                <a:tc>
                  <a:txBody>
                    <a:bodyPr/>
                    <a:lstStyle/>
                    <a:p>
                      <a:pPr indent="0" lvl="0" marL="0" rtl="0" algn="l">
                        <a:lnSpc>
                          <a:spcPct val="100000"/>
                        </a:lnSpc>
                        <a:spcBef>
                          <a:spcPts val="0"/>
                        </a:spcBef>
                        <a:spcAft>
                          <a:spcPts val="0"/>
                        </a:spcAft>
                        <a:buNone/>
                      </a:pPr>
                      <a:r>
                        <a:rPr b="1" lang="en" sz="1800">
                          <a:latin typeface="Courier New"/>
                          <a:ea typeface="Courier New"/>
                          <a:cs typeface="Courier New"/>
                          <a:sym typeface="Courier New"/>
                        </a:rPr>
                        <a:t>1</a:t>
                      </a:r>
                      <a:br>
                        <a:rPr b="1" lang="en" sz="1800">
                          <a:latin typeface="Courier New"/>
                          <a:ea typeface="Courier New"/>
                          <a:cs typeface="Courier New"/>
                          <a:sym typeface="Courier New"/>
                        </a:rPr>
                      </a:br>
                      <a:r>
                        <a:rPr b="1" lang="en" sz="1800">
                          <a:latin typeface="Courier New"/>
                          <a:ea typeface="Courier New"/>
                          <a:cs typeface="Courier New"/>
                          <a:sym typeface="Courier New"/>
                        </a:rPr>
                        <a:t>2</a:t>
                      </a:r>
                      <a:endParaRPr b="1" sz="1800">
                        <a:latin typeface="Courier New"/>
                        <a:ea typeface="Courier New"/>
                        <a:cs typeface="Courier New"/>
                        <a:sym typeface="Courier New"/>
                      </a:endParaRPr>
                    </a:p>
                    <a:p>
                      <a:pPr indent="0" lvl="0" marL="0" rtl="0" algn="l">
                        <a:lnSpc>
                          <a:spcPct val="100000"/>
                        </a:lnSpc>
                        <a:spcBef>
                          <a:spcPts val="0"/>
                        </a:spcBef>
                        <a:spcAft>
                          <a:spcPts val="0"/>
                        </a:spcAft>
                        <a:buNone/>
                      </a:pPr>
                      <a:r>
                        <a:rPr b="1" lang="en" sz="1800">
                          <a:latin typeface="Courier New"/>
                          <a:ea typeface="Courier New"/>
                          <a:cs typeface="Courier New"/>
                          <a:sym typeface="Courier New"/>
                        </a:rPr>
                        <a:t>3</a:t>
                      </a:r>
                      <a:endParaRPr b="1" sz="1800">
                        <a:latin typeface="Courier New"/>
                        <a:ea typeface="Courier New"/>
                        <a:cs typeface="Courier New"/>
                        <a:sym typeface="Courier New"/>
                      </a:endParaRPr>
                    </a:p>
                    <a:p>
                      <a:pPr indent="0" lvl="0" marL="0" rtl="0" algn="l">
                        <a:lnSpc>
                          <a:spcPct val="100000"/>
                        </a:lnSpc>
                        <a:spcBef>
                          <a:spcPts val="0"/>
                        </a:spcBef>
                        <a:spcAft>
                          <a:spcPts val="0"/>
                        </a:spcAft>
                        <a:buNone/>
                      </a:pPr>
                      <a:r>
                        <a:rPr b="1" lang="en" sz="1800">
                          <a:latin typeface="Courier New"/>
                          <a:ea typeface="Courier New"/>
                          <a:cs typeface="Courier New"/>
                          <a:sym typeface="Courier New"/>
                        </a:rPr>
                        <a:t>4</a:t>
                      </a:r>
                      <a:endParaRPr b="1" sz="1800">
                        <a:latin typeface="Courier New"/>
                        <a:ea typeface="Courier New"/>
                        <a:cs typeface="Courier New"/>
                        <a:sym typeface="Courier New"/>
                      </a:endParaRPr>
                    </a:p>
                    <a:p>
                      <a:pPr indent="0" lvl="0" marL="0" rtl="0" algn="l">
                        <a:lnSpc>
                          <a:spcPct val="100000"/>
                        </a:lnSpc>
                        <a:spcBef>
                          <a:spcPts val="0"/>
                        </a:spcBef>
                        <a:spcAft>
                          <a:spcPts val="0"/>
                        </a:spcAft>
                        <a:buNone/>
                      </a:pPr>
                      <a:r>
                        <a:rPr b="1" lang="en" sz="1800">
                          <a:latin typeface="Courier New"/>
                          <a:ea typeface="Courier New"/>
                          <a:cs typeface="Courier New"/>
                          <a:sym typeface="Courier New"/>
                        </a:rPr>
                        <a:t>5</a:t>
                      </a:r>
                      <a:endParaRPr b="1" sz="1800">
                        <a:latin typeface="Courier New"/>
                        <a:ea typeface="Courier New"/>
                        <a:cs typeface="Courier New"/>
                        <a:sym typeface="Courier New"/>
                      </a:endParaRPr>
                    </a:p>
                    <a:p>
                      <a:pPr indent="0" lvl="0" marL="0" rtl="0" algn="l">
                        <a:lnSpc>
                          <a:spcPct val="100000"/>
                        </a:lnSpc>
                        <a:spcBef>
                          <a:spcPts val="0"/>
                        </a:spcBef>
                        <a:spcAft>
                          <a:spcPts val="0"/>
                        </a:spcAft>
                        <a:buNone/>
                      </a:pPr>
                      <a:r>
                        <a:rPr b="1" lang="en" sz="1800">
                          <a:latin typeface="Courier New"/>
                          <a:ea typeface="Courier New"/>
                          <a:cs typeface="Courier New"/>
                          <a:sym typeface="Courier New"/>
                        </a:rPr>
                        <a:t>6</a:t>
                      </a:r>
                      <a:endParaRPr b="1" sz="1800">
                        <a:latin typeface="Courier New"/>
                        <a:ea typeface="Courier New"/>
                        <a:cs typeface="Courier New"/>
                        <a:sym typeface="Courier New"/>
                      </a:endParaRPr>
                    </a:p>
                    <a:p>
                      <a:pPr indent="0" lvl="0" marL="0" rtl="0" algn="l">
                        <a:lnSpc>
                          <a:spcPct val="100000"/>
                        </a:lnSpc>
                        <a:spcBef>
                          <a:spcPts val="0"/>
                        </a:spcBef>
                        <a:spcAft>
                          <a:spcPts val="0"/>
                        </a:spcAft>
                        <a:buNone/>
                      </a:pPr>
                      <a:r>
                        <a:rPr b="1" lang="en" sz="1800">
                          <a:latin typeface="Courier New"/>
                          <a:ea typeface="Courier New"/>
                          <a:cs typeface="Courier New"/>
                          <a:sym typeface="Courier New"/>
                        </a:rPr>
                        <a:t>7</a:t>
                      </a:r>
                      <a:endParaRPr b="1" sz="1800">
                        <a:latin typeface="Courier New"/>
                        <a:ea typeface="Courier New"/>
                        <a:cs typeface="Courier New"/>
                        <a:sym typeface="Courier New"/>
                      </a:endParaRPr>
                    </a:p>
                    <a:p>
                      <a:pPr indent="0" lvl="0" marL="0" rtl="0" algn="l">
                        <a:lnSpc>
                          <a:spcPct val="100000"/>
                        </a:lnSpc>
                        <a:spcBef>
                          <a:spcPts val="0"/>
                        </a:spcBef>
                        <a:spcAft>
                          <a:spcPts val="0"/>
                        </a:spcAft>
                        <a:buNone/>
                      </a:pPr>
                      <a:r>
                        <a:rPr b="1" lang="en" sz="1800">
                          <a:latin typeface="Courier New"/>
                          <a:ea typeface="Courier New"/>
                          <a:cs typeface="Courier New"/>
                          <a:sym typeface="Courier New"/>
                        </a:rPr>
                        <a:t>8</a:t>
                      </a:r>
                      <a:endParaRPr b="1" sz="1800">
                        <a:latin typeface="Courier New"/>
                        <a:ea typeface="Courier New"/>
                        <a:cs typeface="Courier New"/>
                        <a:sym typeface="Courier New"/>
                      </a:endParaRPr>
                    </a:p>
                    <a:p>
                      <a:pPr indent="0" lvl="0" marL="0" rtl="0" algn="l">
                        <a:lnSpc>
                          <a:spcPct val="100000"/>
                        </a:lnSpc>
                        <a:spcBef>
                          <a:spcPts val="0"/>
                        </a:spcBef>
                        <a:spcAft>
                          <a:spcPts val="0"/>
                        </a:spcAft>
                        <a:buNone/>
                      </a:pPr>
                      <a:r>
                        <a:rPr b="1" lang="en" sz="1800">
                          <a:latin typeface="Courier New"/>
                          <a:ea typeface="Courier New"/>
                          <a:cs typeface="Courier New"/>
                          <a:sym typeface="Courier New"/>
                        </a:rPr>
                        <a:t>9</a:t>
                      </a:r>
                      <a:endParaRPr b="1" sz="1800">
                        <a:latin typeface="Courier New"/>
                        <a:ea typeface="Courier New"/>
                        <a:cs typeface="Courier New"/>
                        <a:sym typeface="Courier New"/>
                      </a:endParaRPr>
                    </a:p>
                  </a:txBody>
                  <a:tcPr marT="91425" marB="91425" marR="91425" marL="91425">
                    <a:lnR cap="flat" cmpd="sng" w="9525">
                      <a:solidFill>
                        <a:srgbClr val="D9EAD3"/>
                      </a:solidFill>
                      <a:prstDash val="solid"/>
                      <a:round/>
                      <a:headEnd len="sm" w="sm" type="none"/>
                      <a:tailEnd len="sm" w="sm" type="none"/>
                    </a:lnR>
                    <a:solidFill>
                      <a:srgbClr val="D9EAD3"/>
                    </a:solidFill>
                  </a:tcPr>
                </a:tc>
                <a:tc>
                  <a:txBody>
                    <a:bodyPr/>
                    <a:lstStyle/>
                    <a:p>
                      <a:pPr indent="0" lvl="0" marL="0" rtl="0" algn="l">
                        <a:lnSpc>
                          <a:spcPct val="100000"/>
                        </a:lnSpc>
                        <a:spcBef>
                          <a:spcPts val="0"/>
                        </a:spcBef>
                        <a:spcAft>
                          <a:spcPts val="0"/>
                        </a:spcAft>
                        <a:buNone/>
                      </a:pPr>
                      <a:r>
                        <a:rPr lang="en" sz="1800">
                          <a:solidFill>
                            <a:schemeClr val="dk1"/>
                          </a:solidFill>
                          <a:latin typeface="Courier New"/>
                          <a:ea typeface="Courier New"/>
                          <a:cs typeface="Courier New"/>
                          <a:sym typeface="Courier New"/>
                        </a:rPr>
                        <a:t>int main()</a:t>
                      </a:r>
                      <a:endParaRPr sz="180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sz="1800">
                          <a:solidFill>
                            <a:schemeClr val="dk1"/>
                          </a:solidFill>
                          <a:latin typeface="Courier New"/>
                          <a:ea typeface="Courier New"/>
                          <a:cs typeface="Courier New"/>
                          <a:sym typeface="Courier New"/>
                        </a:rPr>
                        <a:t>{</a:t>
                      </a:r>
                      <a:endParaRPr sz="180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sz="1800">
                          <a:solidFill>
                            <a:schemeClr val="dk1"/>
                          </a:solidFill>
                          <a:latin typeface="Courier New"/>
                          <a:ea typeface="Courier New"/>
                          <a:cs typeface="Courier New"/>
                          <a:sym typeface="Courier New"/>
                        </a:rPr>
                        <a:t>   int  temp      = 25;</a:t>
                      </a:r>
                      <a:endParaRPr sz="180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sz="1800">
                          <a:solidFill>
                            <a:schemeClr val="dk1"/>
                          </a:solidFill>
                          <a:latin typeface="Courier New"/>
                          <a:ea typeface="Courier New"/>
                          <a:cs typeface="Courier New"/>
                          <a:sym typeface="Courier New"/>
                        </a:rPr>
                        <a:t>   int&amp; reference = temp;</a:t>
                      </a:r>
                      <a:endParaRPr sz="180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80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sz="1800">
                          <a:solidFill>
                            <a:schemeClr val="dk1"/>
                          </a:solidFill>
                          <a:latin typeface="Courier New"/>
                          <a:ea typeface="Courier New"/>
                          <a:cs typeface="Courier New"/>
                          <a:sym typeface="Courier New"/>
                        </a:rPr>
                        <a:t>   printf(reference);</a:t>
                      </a:r>
                      <a:endParaRPr sz="180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80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sz="1800">
                          <a:solidFill>
                            <a:schemeClr val="dk1"/>
                          </a:solidFill>
                          <a:latin typeface="Courier New"/>
                          <a:ea typeface="Courier New"/>
                          <a:cs typeface="Courier New"/>
                          <a:sym typeface="Courier New"/>
                        </a:rPr>
                        <a:t>   return 0;</a:t>
                      </a:r>
                      <a:endParaRPr sz="180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sz="1800">
                          <a:solidFill>
                            <a:schemeClr val="dk1"/>
                          </a:solidFill>
                          <a:latin typeface="Courier New"/>
                          <a:ea typeface="Courier New"/>
                          <a:cs typeface="Courier New"/>
                          <a:sym typeface="Courier New"/>
                        </a:rPr>
                        <a:t>}</a:t>
                      </a:r>
                      <a:endParaRPr sz="1800">
                        <a:solidFill>
                          <a:schemeClr val="dk1"/>
                        </a:solidFill>
                        <a:latin typeface="Courier New"/>
                        <a:ea typeface="Courier New"/>
                        <a:cs typeface="Courier New"/>
                        <a:sym typeface="Courier New"/>
                      </a:endParaRPr>
                    </a:p>
                  </a:txBody>
                  <a:tcPr marT="91425" marB="91425" marR="91425" marL="91425">
                    <a:lnL cap="flat" cmpd="sng" w="9525">
                      <a:solidFill>
                        <a:srgbClr val="D9EAD3"/>
                      </a:solidFill>
                      <a:prstDash val="solid"/>
                      <a:round/>
                      <a:headEnd len="sm" w="sm" type="none"/>
                      <a:tailEnd len="sm" w="sm" type="none"/>
                    </a:lnL>
                    <a:solidFill>
                      <a:srgbClr val="D9EAD3"/>
                    </a:solidFill>
                  </a:tcPr>
                </a:tc>
              </a:tr>
            </a:tbl>
          </a:graphicData>
        </a:graphic>
      </p:graphicFrame>
    </p:spTree>
  </p:cSld>
  <p:clrMapOvr>
    <a:masterClrMapping/>
  </p:clrMapOvr>
</p:sld>
</file>

<file path=ppt/slides/slide1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5" name="Shape 1505"/>
        <p:cNvGrpSpPr/>
        <p:nvPr/>
      </p:nvGrpSpPr>
      <p:grpSpPr>
        <a:xfrm>
          <a:off x="0" y="0"/>
          <a:ext cx="0" cy="0"/>
          <a:chOff x="0" y="0"/>
          <a:chExt cx="0" cy="0"/>
        </a:xfrm>
      </p:grpSpPr>
      <p:sp>
        <p:nvSpPr>
          <p:cNvPr id="1506" name="Google Shape;1506;p126"/>
          <p:cNvSpPr txBox="1"/>
          <p:nvPr>
            <p:ph type="title"/>
          </p:nvPr>
        </p:nvSpPr>
        <p:spPr>
          <a:xfrm>
            <a:off x="457200" y="274647"/>
            <a:ext cx="8229600" cy="849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References</a:t>
            </a:r>
            <a:endParaRPr/>
          </a:p>
        </p:txBody>
      </p:sp>
      <p:sp>
        <p:nvSpPr>
          <p:cNvPr id="1507" name="Google Shape;1507;p126"/>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Also C++ supports the reference data type:</a:t>
            </a:r>
            <a:endParaRPr/>
          </a:p>
          <a:p>
            <a:pPr indent="0" lvl="0" marL="0" rtl="0" algn="l">
              <a:spcBef>
                <a:spcPts val="600"/>
              </a:spcBef>
              <a:spcAft>
                <a:spcPts val="0"/>
              </a:spcAft>
              <a:buNone/>
            </a:pPr>
            <a:r>
              <a:t/>
            </a:r>
            <a:endParaRPr/>
          </a:p>
        </p:txBody>
      </p:sp>
      <p:graphicFrame>
        <p:nvGraphicFramePr>
          <p:cNvPr id="1508" name="Google Shape;1508;p126"/>
          <p:cNvGraphicFramePr/>
          <p:nvPr/>
        </p:nvGraphicFramePr>
        <p:xfrm>
          <a:off x="2293600" y="2747400"/>
          <a:ext cx="3000000" cy="3000000"/>
        </p:xfrm>
        <a:graphic>
          <a:graphicData uri="http://schemas.openxmlformats.org/drawingml/2006/table">
            <a:tbl>
              <a:tblPr>
                <a:noFill/>
                <a:tableStyleId>{1AB29D69-72AA-40C5-8F3D-68731237FED1}</a:tableStyleId>
              </a:tblPr>
              <a:tblGrid>
                <a:gridCol w="519850"/>
                <a:gridCol w="4426625"/>
              </a:tblGrid>
              <a:tr h="2136125">
                <a:tc>
                  <a:txBody>
                    <a:bodyPr/>
                    <a:lstStyle/>
                    <a:p>
                      <a:pPr indent="0" lvl="0" marL="0" rtl="0" algn="l">
                        <a:lnSpc>
                          <a:spcPct val="100000"/>
                        </a:lnSpc>
                        <a:spcBef>
                          <a:spcPts val="0"/>
                        </a:spcBef>
                        <a:spcAft>
                          <a:spcPts val="0"/>
                        </a:spcAft>
                        <a:buNone/>
                      </a:pPr>
                      <a:r>
                        <a:rPr b="1" lang="en" sz="1800">
                          <a:latin typeface="Courier New"/>
                          <a:ea typeface="Courier New"/>
                          <a:cs typeface="Courier New"/>
                          <a:sym typeface="Courier New"/>
                        </a:rPr>
                        <a:t>1</a:t>
                      </a:r>
                      <a:br>
                        <a:rPr b="1" lang="en" sz="1800">
                          <a:latin typeface="Courier New"/>
                          <a:ea typeface="Courier New"/>
                          <a:cs typeface="Courier New"/>
                          <a:sym typeface="Courier New"/>
                        </a:rPr>
                      </a:br>
                      <a:r>
                        <a:rPr b="1" lang="en" sz="1800">
                          <a:latin typeface="Courier New"/>
                          <a:ea typeface="Courier New"/>
                          <a:cs typeface="Courier New"/>
                          <a:sym typeface="Courier New"/>
                        </a:rPr>
                        <a:t>2</a:t>
                      </a:r>
                      <a:endParaRPr b="1" sz="1800">
                        <a:latin typeface="Courier New"/>
                        <a:ea typeface="Courier New"/>
                        <a:cs typeface="Courier New"/>
                        <a:sym typeface="Courier New"/>
                      </a:endParaRPr>
                    </a:p>
                    <a:p>
                      <a:pPr indent="0" lvl="0" marL="0" rtl="0" algn="l">
                        <a:lnSpc>
                          <a:spcPct val="100000"/>
                        </a:lnSpc>
                        <a:spcBef>
                          <a:spcPts val="0"/>
                        </a:spcBef>
                        <a:spcAft>
                          <a:spcPts val="0"/>
                        </a:spcAft>
                        <a:buNone/>
                      </a:pPr>
                      <a:r>
                        <a:rPr b="1" lang="en" sz="1800">
                          <a:latin typeface="Courier New"/>
                          <a:ea typeface="Courier New"/>
                          <a:cs typeface="Courier New"/>
                          <a:sym typeface="Courier New"/>
                        </a:rPr>
                        <a:t>3</a:t>
                      </a:r>
                      <a:endParaRPr b="1" sz="1800">
                        <a:latin typeface="Courier New"/>
                        <a:ea typeface="Courier New"/>
                        <a:cs typeface="Courier New"/>
                        <a:sym typeface="Courier New"/>
                      </a:endParaRPr>
                    </a:p>
                    <a:p>
                      <a:pPr indent="0" lvl="0" marL="0" rtl="0" algn="l">
                        <a:lnSpc>
                          <a:spcPct val="100000"/>
                        </a:lnSpc>
                        <a:spcBef>
                          <a:spcPts val="0"/>
                        </a:spcBef>
                        <a:spcAft>
                          <a:spcPts val="0"/>
                        </a:spcAft>
                        <a:buNone/>
                      </a:pPr>
                      <a:r>
                        <a:rPr b="1" lang="en" sz="1800">
                          <a:latin typeface="Courier New"/>
                          <a:ea typeface="Courier New"/>
                          <a:cs typeface="Courier New"/>
                          <a:sym typeface="Courier New"/>
                        </a:rPr>
                        <a:t>4</a:t>
                      </a:r>
                      <a:endParaRPr b="1" sz="1800">
                        <a:latin typeface="Courier New"/>
                        <a:ea typeface="Courier New"/>
                        <a:cs typeface="Courier New"/>
                        <a:sym typeface="Courier New"/>
                      </a:endParaRPr>
                    </a:p>
                    <a:p>
                      <a:pPr indent="0" lvl="0" marL="0" rtl="0" algn="l">
                        <a:lnSpc>
                          <a:spcPct val="100000"/>
                        </a:lnSpc>
                        <a:spcBef>
                          <a:spcPts val="0"/>
                        </a:spcBef>
                        <a:spcAft>
                          <a:spcPts val="0"/>
                        </a:spcAft>
                        <a:buNone/>
                      </a:pPr>
                      <a:r>
                        <a:rPr b="1" lang="en" sz="1800">
                          <a:latin typeface="Courier New"/>
                          <a:ea typeface="Courier New"/>
                          <a:cs typeface="Courier New"/>
                          <a:sym typeface="Courier New"/>
                        </a:rPr>
                        <a:t>5</a:t>
                      </a:r>
                      <a:endParaRPr b="1" sz="1800">
                        <a:latin typeface="Courier New"/>
                        <a:ea typeface="Courier New"/>
                        <a:cs typeface="Courier New"/>
                        <a:sym typeface="Courier New"/>
                      </a:endParaRPr>
                    </a:p>
                    <a:p>
                      <a:pPr indent="0" lvl="0" marL="0" rtl="0" algn="l">
                        <a:lnSpc>
                          <a:spcPct val="100000"/>
                        </a:lnSpc>
                        <a:spcBef>
                          <a:spcPts val="0"/>
                        </a:spcBef>
                        <a:spcAft>
                          <a:spcPts val="0"/>
                        </a:spcAft>
                        <a:buNone/>
                      </a:pPr>
                      <a:r>
                        <a:rPr b="1" lang="en" sz="1800">
                          <a:latin typeface="Courier New"/>
                          <a:ea typeface="Courier New"/>
                          <a:cs typeface="Courier New"/>
                          <a:sym typeface="Courier New"/>
                        </a:rPr>
                        <a:t>6</a:t>
                      </a:r>
                      <a:endParaRPr b="1" sz="1800">
                        <a:latin typeface="Courier New"/>
                        <a:ea typeface="Courier New"/>
                        <a:cs typeface="Courier New"/>
                        <a:sym typeface="Courier New"/>
                      </a:endParaRPr>
                    </a:p>
                    <a:p>
                      <a:pPr indent="0" lvl="0" marL="0" rtl="0" algn="l">
                        <a:lnSpc>
                          <a:spcPct val="100000"/>
                        </a:lnSpc>
                        <a:spcBef>
                          <a:spcPts val="0"/>
                        </a:spcBef>
                        <a:spcAft>
                          <a:spcPts val="0"/>
                        </a:spcAft>
                        <a:buNone/>
                      </a:pPr>
                      <a:r>
                        <a:rPr b="1" lang="en" sz="1800">
                          <a:latin typeface="Courier New"/>
                          <a:ea typeface="Courier New"/>
                          <a:cs typeface="Courier New"/>
                          <a:sym typeface="Courier New"/>
                        </a:rPr>
                        <a:t>7</a:t>
                      </a:r>
                      <a:endParaRPr b="1" sz="1800">
                        <a:latin typeface="Courier New"/>
                        <a:ea typeface="Courier New"/>
                        <a:cs typeface="Courier New"/>
                        <a:sym typeface="Courier New"/>
                      </a:endParaRPr>
                    </a:p>
                    <a:p>
                      <a:pPr indent="0" lvl="0" marL="0" rtl="0" algn="l">
                        <a:lnSpc>
                          <a:spcPct val="100000"/>
                        </a:lnSpc>
                        <a:spcBef>
                          <a:spcPts val="0"/>
                        </a:spcBef>
                        <a:spcAft>
                          <a:spcPts val="0"/>
                        </a:spcAft>
                        <a:buNone/>
                      </a:pPr>
                      <a:r>
                        <a:rPr b="1" lang="en" sz="1800">
                          <a:latin typeface="Courier New"/>
                          <a:ea typeface="Courier New"/>
                          <a:cs typeface="Courier New"/>
                          <a:sym typeface="Courier New"/>
                        </a:rPr>
                        <a:t>8</a:t>
                      </a:r>
                      <a:endParaRPr b="1" sz="1800">
                        <a:latin typeface="Courier New"/>
                        <a:ea typeface="Courier New"/>
                        <a:cs typeface="Courier New"/>
                        <a:sym typeface="Courier New"/>
                      </a:endParaRPr>
                    </a:p>
                    <a:p>
                      <a:pPr indent="0" lvl="0" marL="0" rtl="0" algn="l">
                        <a:lnSpc>
                          <a:spcPct val="100000"/>
                        </a:lnSpc>
                        <a:spcBef>
                          <a:spcPts val="0"/>
                        </a:spcBef>
                        <a:spcAft>
                          <a:spcPts val="0"/>
                        </a:spcAft>
                        <a:buNone/>
                      </a:pPr>
                      <a:r>
                        <a:rPr b="1" lang="en" sz="1800">
                          <a:latin typeface="Courier New"/>
                          <a:ea typeface="Courier New"/>
                          <a:cs typeface="Courier New"/>
                          <a:sym typeface="Courier New"/>
                        </a:rPr>
                        <a:t>9</a:t>
                      </a:r>
                      <a:endParaRPr b="1" sz="1800">
                        <a:latin typeface="Courier New"/>
                        <a:ea typeface="Courier New"/>
                        <a:cs typeface="Courier New"/>
                        <a:sym typeface="Courier New"/>
                      </a:endParaRPr>
                    </a:p>
                  </a:txBody>
                  <a:tcPr marT="91425" marB="91425" marR="91425" marL="91425">
                    <a:lnR cap="flat" cmpd="sng" w="9525">
                      <a:solidFill>
                        <a:srgbClr val="D9EAD3"/>
                      </a:solidFill>
                      <a:prstDash val="solid"/>
                      <a:round/>
                      <a:headEnd len="sm" w="sm" type="none"/>
                      <a:tailEnd len="sm" w="sm" type="none"/>
                    </a:lnR>
                    <a:solidFill>
                      <a:srgbClr val="D9EAD3"/>
                    </a:solidFill>
                  </a:tcPr>
                </a:tc>
                <a:tc>
                  <a:txBody>
                    <a:bodyPr/>
                    <a:lstStyle/>
                    <a:p>
                      <a:pPr indent="0" lvl="0" marL="0" rtl="0" algn="l">
                        <a:lnSpc>
                          <a:spcPct val="100000"/>
                        </a:lnSpc>
                        <a:spcBef>
                          <a:spcPts val="0"/>
                        </a:spcBef>
                        <a:spcAft>
                          <a:spcPts val="0"/>
                        </a:spcAft>
                        <a:buNone/>
                      </a:pPr>
                      <a:r>
                        <a:rPr lang="en" sz="1800">
                          <a:solidFill>
                            <a:schemeClr val="dk1"/>
                          </a:solidFill>
                          <a:latin typeface="Courier New"/>
                          <a:ea typeface="Courier New"/>
                          <a:cs typeface="Courier New"/>
                          <a:sym typeface="Courier New"/>
                        </a:rPr>
                        <a:t>int main()</a:t>
                      </a:r>
                      <a:endParaRPr sz="180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sz="1800">
                          <a:solidFill>
                            <a:schemeClr val="dk1"/>
                          </a:solidFill>
                          <a:latin typeface="Courier New"/>
                          <a:ea typeface="Courier New"/>
                          <a:cs typeface="Courier New"/>
                          <a:sym typeface="Courier New"/>
                        </a:rPr>
                        <a:t>{</a:t>
                      </a:r>
                      <a:endParaRPr sz="180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sz="1800">
                          <a:solidFill>
                            <a:schemeClr val="dk1"/>
                          </a:solidFill>
                          <a:latin typeface="Courier New"/>
                          <a:ea typeface="Courier New"/>
                          <a:cs typeface="Courier New"/>
                          <a:sym typeface="Courier New"/>
                        </a:rPr>
                        <a:t>   int  temp      = 25;</a:t>
                      </a:r>
                      <a:endParaRPr sz="180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sz="1800">
                          <a:solidFill>
                            <a:schemeClr val="dk1"/>
                          </a:solidFill>
                          <a:latin typeface="Courier New"/>
                          <a:ea typeface="Courier New"/>
                          <a:cs typeface="Courier New"/>
                          <a:sym typeface="Courier New"/>
                        </a:rPr>
                        <a:t>   int&amp; reference = temp;</a:t>
                      </a:r>
                      <a:endParaRPr sz="180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80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sz="1800">
                          <a:solidFill>
                            <a:schemeClr val="dk1"/>
                          </a:solidFill>
                          <a:latin typeface="Courier New"/>
                          <a:ea typeface="Courier New"/>
                          <a:cs typeface="Courier New"/>
                          <a:sym typeface="Courier New"/>
                        </a:rPr>
                        <a:t>   printf(reference);</a:t>
                      </a:r>
                      <a:endParaRPr sz="180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80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sz="1800">
                          <a:solidFill>
                            <a:schemeClr val="dk1"/>
                          </a:solidFill>
                          <a:latin typeface="Courier New"/>
                          <a:ea typeface="Courier New"/>
                          <a:cs typeface="Courier New"/>
                          <a:sym typeface="Courier New"/>
                        </a:rPr>
                        <a:t>   return 0;</a:t>
                      </a:r>
                      <a:endParaRPr sz="180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sz="1800">
                          <a:solidFill>
                            <a:schemeClr val="dk1"/>
                          </a:solidFill>
                          <a:latin typeface="Courier New"/>
                          <a:ea typeface="Courier New"/>
                          <a:cs typeface="Courier New"/>
                          <a:sym typeface="Courier New"/>
                        </a:rPr>
                        <a:t>}</a:t>
                      </a:r>
                      <a:endParaRPr sz="1800">
                        <a:solidFill>
                          <a:schemeClr val="dk1"/>
                        </a:solidFill>
                        <a:latin typeface="Courier New"/>
                        <a:ea typeface="Courier New"/>
                        <a:cs typeface="Courier New"/>
                        <a:sym typeface="Courier New"/>
                      </a:endParaRPr>
                    </a:p>
                  </a:txBody>
                  <a:tcPr marT="91425" marB="91425" marR="91425" marL="91425">
                    <a:lnL cap="flat" cmpd="sng" w="9525">
                      <a:solidFill>
                        <a:srgbClr val="D9EAD3"/>
                      </a:solidFill>
                      <a:prstDash val="solid"/>
                      <a:round/>
                      <a:headEnd len="sm" w="sm" type="none"/>
                      <a:tailEnd len="sm" w="sm" type="none"/>
                    </a:lnL>
                    <a:solidFill>
                      <a:srgbClr val="D9EAD3"/>
                    </a:solidFill>
                  </a:tcPr>
                </a:tc>
              </a:tr>
            </a:tbl>
          </a:graphicData>
        </a:graphic>
      </p:graphicFrame>
      <p:sp>
        <p:nvSpPr>
          <p:cNvPr id="1509" name="Google Shape;1509;p126"/>
          <p:cNvSpPr/>
          <p:nvPr/>
        </p:nvSpPr>
        <p:spPr>
          <a:xfrm>
            <a:off x="5878225" y="2064676"/>
            <a:ext cx="3144600" cy="1173300"/>
          </a:xfrm>
          <a:prstGeom prst="wedgeRoundRectCallout">
            <a:avLst>
              <a:gd fmla="val -34986" name="adj1"/>
              <a:gd fmla="val 88701" name="adj2"/>
              <a:gd fmla="val 0" name="adj3"/>
            </a:avLst>
          </a:prstGeom>
          <a:solidFill>
            <a:srgbClr val="3C78D8"/>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rgbClr val="FFFFFF"/>
                </a:solidFill>
                <a:latin typeface="Droid Sans"/>
                <a:ea typeface="Droid Sans"/>
                <a:cs typeface="Droid Sans"/>
                <a:sym typeface="Droid Sans"/>
              </a:rPr>
              <a:t>Implicit &amp; operation to get the address</a:t>
            </a:r>
            <a:endParaRPr b="1" sz="1800">
              <a:solidFill>
                <a:srgbClr val="FFFFFF"/>
              </a:solidFill>
              <a:latin typeface="Droid Sans"/>
              <a:ea typeface="Droid Sans"/>
              <a:cs typeface="Droid Sans"/>
              <a:sym typeface="Droid Sans"/>
            </a:endParaRPr>
          </a:p>
        </p:txBody>
      </p:sp>
      <p:sp>
        <p:nvSpPr>
          <p:cNvPr id="1510" name="Google Shape;1510;p126"/>
          <p:cNvSpPr/>
          <p:nvPr/>
        </p:nvSpPr>
        <p:spPr>
          <a:xfrm>
            <a:off x="5762950" y="4616926"/>
            <a:ext cx="3144600" cy="1173300"/>
          </a:xfrm>
          <a:prstGeom prst="wedgeRoundRectCallout">
            <a:avLst>
              <a:gd fmla="val -44530" name="adj1"/>
              <a:gd fmla="val -69038" name="adj2"/>
              <a:gd fmla="val 0" name="adj3"/>
            </a:avLst>
          </a:prstGeom>
          <a:solidFill>
            <a:srgbClr val="3C78D8"/>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rgbClr val="FFFFFF"/>
                </a:solidFill>
                <a:latin typeface="Droid Sans"/>
                <a:ea typeface="Droid Sans"/>
                <a:cs typeface="Droid Sans"/>
                <a:sym typeface="Droid Sans"/>
              </a:rPr>
              <a:t>Implicit * operation to get the value pointed</a:t>
            </a:r>
            <a:endParaRPr b="1" sz="1800">
              <a:solidFill>
                <a:srgbClr val="FFFFFF"/>
              </a:solidFill>
              <a:latin typeface="Droid Sans"/>
              <a:ea typeface="Droid Sans"/>
              <a:cs typeface="Droid Sans"/>
              <a:sym typeface="Droid Sans"/>
            </a:endParaRPr>
          </a:p>
        </p:txBody>
      </p:sp>
      <p:sp>
        <p:nvSpPr>
          <p:cNvPr id="1511" name="Google Shape;1511;p126"/>
          <p:cNvSpPr/>
          <p:nvPr/>
        </p:nvSpPr>
        <p:spPr>
          <a:xfrm>
            <a:off x="142000" y="4930926"/>
            <a:ext cx="3144600" cy="1173300"/>
          </a:xfrm>
          <a:prstGeom prst="wedgeRoundRectCallout">
            <a:avLst>
              <a:gd fmla="val 46750" name="adj1"/>
              <a:gd fmla="val -153230" name="adj2"/>
              <a:gd fmla="val 0" name="adj3"/>
            </a:avLst>
          </a:prstGeom>
          <a:solidFill>
            <a:srgbClr val="3C78D8"/>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rgbClr val="FFFFFF"/>
                </a:solidFill>
                <a:latin typeface="Droid Sans"/>
                <a:ea typeface="Droid Sans"/>
                <a:cs typeface="Droid Sans"/>
                <a:sym typeface="Droid Sans"/>
              </a:rPr>
              <a:t>An Alias for </a:t>
            </a:r>
            <a:r>
              <a:rPr b="1" i="1" lang="en" sz="1800">
                <a:solidFill>
                  <a:srgbClr val="FFFFFF"/>
                </a:solidFill>
                <a:latin typeface="Droid Sans"/>
                <a:ea typeface="Droid Sans"/>
                <a:cs typeface="Droid Sans"/>
                <a:sym typeface="Droid Sans"/>
              </a:rPr>
              <a:t>temp</a:t>
            </a:r>
            <a:endParaRPr b="1" i="1" sz="1800">
              <a:solidFill>
                <a:srgbClr val="FFFFFF"/>
              </a:solidFill>
              <a:latin typeface="Droid Sans"/>
              <a:ea typeface="Droid Sans"/>
              <a:cs typeface="Droid Sans"/>
              <a:sym typeface="Droid Sans"/>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19"/>
          <p:cNvSpPr txBox="1"/>
          <p:nvPr>
            <p:ph type="title"/>
          </p:nvPr>
        </p:nvSpPr>
        <p:spPr>
          <a:xfrm>
            <a:off x="457200" y="274647"/>
            <a:ext cx="8229600" cy="849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1C4587"/>
                </a:solidFill>
              </a:rPr>
              <a:t>Memory Management Schemes</a:t>
            </a:r>
            <a:endParaRPr>
              <a:solidFill>
                <a:srgbClr val="1C4587"/>
              </a:solidFill>
              <a:latin typeface="Droid Sans"/>
              <a:ea typeface="Droid Sans"/>
              <a:cs typeface="Droid Sans"/>
              <a:sym typeface="Droid Sans"/>
            </a:endParaRPr>
          </a:p>
        </p:txBody>
      </p:sp>
      <p:grpSp>
        <p:nvGrpSpPr>
          <p:cNvPr id="151" name="Google Shape;151;p19"/>
          <p:cNvGrpSpPr/>
          <p:nvPr/>
        </p:nvGrpSpPr>
        <p:grpSpPr>
          <a:xfrm>
            <a:off x="1830625" y="2487425"/>
            <a:ext cx="1798700" cy="3286425"/>
            <a:chOff x="1262625" y="2049625"/>
            <a:chExt cx="1798700" cy="3286425"/>
          </a:xfrm>
        </p:grpSpPr>
        <p:sp>
          <p:nvSpPr>
            <p:cNvPr id="152" name="Google Shape;152;p19"/>
            <p:cNvSpPr txBox="1"/>
            <p:nvPr/>
          </p:nvSpPr>
          <p:spPr>
            <a:xfrm>
              <a:off x="1511494" y="2049625"/>
              <a:ext cx="1508100" cy="301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9"/>
            <p:cNvSpPr/>
            <p:nvPr/>
          </p:nvSpPr>
          <p:spPr>
            <a:xfrm>
              <a:off x="1262625" y="2110150"/>
              <a:ext cx="1787400" cy="32259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54" name="Google Shape;154;p19"/>
            <p:cNvCxnSpPr/>
            <p:nvPr/>
          </p:nvCxnSpPr>
          <p:spPr>
            <a:xfrm flipH="1" rot="10800000">
              <a:off x="1279925" y="4375875"/>
              <a:ext cx="1781400" cy="17400"/>
            </a:xfrm>
            <a:prstGeom prst="straightConnector1">
              <a:avLst/>
            </a:prstGeom>
            <a:noFill/>
            <a:ln cap="flat" cmpd="sng" w="19050">
              <a:solidFill>
                <a:schemeClr val="dk2"/>
              </a:solidFill>
              <a:prstDash val="solid"/>
              <a:round/>
              <a:headEnd len="med" w="med" type="none"/>
              <a:tailEnd len="med" w="med" type="none"/>
            </a:ln>
          </p:spPr>
        </p:cxnSp>
      </p:grpSp>
      <p:grpSp>
        <p:nvGrpSpPr>
          <p:cNvPr id="155" name="Google Shape;155;p19"/>
          <p:cNvGrpSpPr/>
          <p:nvPr/>
        </p:nvGrpSpPr>
        <p:grpSpPr>
          <a:xfrm>
            <a:off x="4238963" y="2547950"/>
            <a:ext cx="1787400" cy="3225900"/>
            <a:chOff x="3670963" y="2110150"/>
            <a:chExt cx="1787400" cy="3225900"/>
          </a:xfrm>
        </p:grpSpPr>
        <p:sp>
          <p:nvSpPr>
            <p:cNvPr id="156" name="Google Shape;156;p19"/>
            <p:cNvSpPr/>
            <p:nvPr/>
          </p:nvSpPr>
          <p:spPr>
            <a:xfrm>
              <a:off x="3670963" y="2110150"/>
              <a:ext cx="1787400" cy="32259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57" name="Google Shape;157;p19"/>
            <p:cNvCxnSpPr/>
            <p:nvPr/>
          </p:nvCxnSpPr>
          <p:spPr>
            <a:xfrm flipH="1" rot="10800000">
              <a:off x="3675475" y="3018150"/>
              <a:ext cx="1781400" cy="8700"/>
            </a:xfrm>
            <a:prstGeom prst="straightConnector1">
              <a:avLst/>
            </a:prstGeom>
            <a:noFill/>
            <a:ln cap="flat" cmpd="sng" w="19050">
              <a:solidFill>
                <a:schemeClr val="dk2"/>
              </a:solidFill>
              <a:prstDash val="solid"/>
              <a:round/>
              <a:headEnd len="med" w="med" type="none"/>
              <a:tailEnd len="med" w="med" type="none"/>
            </a:ln>
          </p:spPr>
        </p:cxnSp>
      </p:grpSp>
      <p:grpSp>
        <p:nvGrpSpPr>
          <p:cNvPr id="158" name="Google Shape;158;p19"/>
          <p:cNvGrpSpPr/>
          <p:nvPr/>
        </p:nvGrpSpPr>
        <p:grpSpPr>
          <a:xfrm>
            <a:off x="6780193" y="2547950"/>
            <a:ext cx="1787482" cy="3225900"/>
            <a:chOff x="6212193" y="2110150"/>
            <a:chExt cx="1787482" cy="3225900"/>
          </a:xfrm>
        </p:grpSpPr>
        <p:sp>
          <p:nvSpPr>
            <p:cNvPr id="159" name="Google Shape;159;p19"/>
            <p:cNvSpPr/>
            <p:nvPr/>
          </p:nvSpPr>
          <p:spPr>
            <a:xfrm>
              <a:off x="6212193" y="2110150"/>
              <a:ext cx="1787400" cy="32259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60" name="Google Shape;160;p19"/>
            <p:cNvCxnSpPr/>
            <p:nvPr/>
          </p:nvCxnSpPr>
          <p:spPr>
            <a:xfrm>
              <a:off x="6226675" y="3000925"/>
              <a:ext cx="1773000" cy="8700"/>
            </a:xfrm>
            <a:prstGeom prst="straightConnector1">
              <a:avLst/>
            </a:prstGeom>
            <a:noFill/>
            <a:ln cap="flat" cmpd="sng" w="19050">
              <a:solidFill>
                <a:schemeClr val="dk2"/>
              </a:solidFill>
              <a:prstDash val="solid"/>
              <a:round/>
              <a:headEnd len="med" w="med" type="none"/>
              <a:tailEnd len="med" w="med" type="none"/>
            </a:ln>
          </p:spPr>
        </p:cxnSp>
        <p:cxnSp>
          <p:nvCxnSpPr>
            <p:cNvPr id="161" name="Google Shape;161;p19"/>
            <p:cNvCxnSpPr/>
            <p:nvPr/>
          </p:nvCxnSpPr>
          <p:spPr>
            <a:xfrm>
              <a:off x="6226675" y="4433250"/>
              <a:ext cx="1773000" cy="8700"/>
            </a:xfrm>
            <a:prstGeom prst="straightConnector1">
              <a:avLst/>
            </a:prstGeom>
            <a:noFill/>
            <a:ln cap="flat" cmpd="sng" w="19050">
              <a:solidFill>
                <a:schemeClr val="dk2"/>
              </a:solidFill>
              <a:prstDash val="solid"/>
              <a:round/>
              <a:headEnd len="med" w="med" type="none"/>
              <a:tailEnd len="med" w="med" type="none"/>
            </a:ln>
          </p:spPr>
        </p:cxnSp>
      </p:grpSp>
      <p:sp>
        <p:nvSpPr>
          <p:cNvPr id="162" name="Google Shape;162;p19"/>
          <p:cNvSpPr txBox="1"/>
          <p:nvPr/>
        </p:nvSpPr>
        <p:spPr>
          <a:xfrm>
            <a:off x="1841850" y="4995375"/>
            <a:ext cx="1787400" cy="527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Droid Sans"/>
                <a:ea typeface="Droid Sans"/>
                <a:cs typeface="Droid Sans"/>
                <a:sym typeface="Droid Sans"/>
              </a:rPr>
              <a:t>Operating system in RAM</a:t>
            </a:r>
            <a:endParaRPr>
              <a:latin typeface="Droid Sans"/>
              <a:ea typeface="Droid Sans"/>
              <a:cs typeface="Droid Sans"/>
              <a:sym typeface="Droid Sans"/>
            </a:endParaRPr>
          </a:p>
        </p:txBody>
      </p:sp>
      <p:sp>
        <p:nvSpPr>
          <p:cNvPr id="163" name="Google Shape;163;p19"/>
          <p:cNvSpPr txBox="1"/>
          <p:nvPr/>
        </p:nvSpPr>
        <p:spPr>
          <a:xfrm>
            <a:off x="1836275" y="3340300"/>
            <a:ext cx="1787400" cy="527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Droid Sans"/>
                <a:ea typeface="Droid Sans"/>
                <a:cs typeface="Droid Sans"/>
                <a:sym typeface="Droid Sans"/>
              </a:rPr>
              <a:t>User program</a:t>
            </a:r>
            <a:endParaRPr>
              <a:latin typeface="Droid Sans"/>
              <a:ea typeface="Droid Sans"/>
              <a:cs typeface="Droid Sans"/>
              <a:sym typeface="Droid Sans"/>
            </a:endParaRPr>
          </a:p>
        </p:txBody>
      </p:sp>
      <p:sp>
        <p:nvSpPr>
          <p:cNvPr id="164" name="Google Shape;164;p19"/>
          <p:cNvSpPr txBox="1"/>
          <p:nvPr/>
        </p:nvSpPr>
        <p:spPr>
          <a:xfrm>
            <a:off x="4246300" y="4326200"/>
            <a:ext cx="1787400" cy="527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Droid Sans"/>
                <a:ea typeface="Droid Sans"/>
                <a:cs typeface="Droid Sans"/>
                <a:sym typeface="Droid Sans"/>
              </a:rPr>
              <a:t>User program</a:t>
            </a:r>
            <a:endParaRPr>
              <a:latin typeface="Droid Sans"/>
              <a:ea typeface="Droid Sans"/>
              <a:cs typeface="Droid Sans"/>
              <a:sym typeface="Droid Sans"/>
            </a:endParaRPr>
          </a:p>
        </p:txBody>
      </p:sp>
      <p:sp>
        <p:nvSpPr>
          <p:cNvPr id="165" name="Google Shape;165;p19"/>
          <p:cNvSpPr txBox="1"/>
          <p:nvPr/>
        </p:nvSpPr>
        <p:spPr>
          <a:xfrm>
            <a:off x="4246300" y="2729550"/>
            <a:ext cx="1787400" cy="527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Droid Sans"/>
                <a:ea typeface="Droid Sans"/>
                <a:cs typeface="Droid Sans"/>
                <a:sym typeface="Droid Sans"/>
              </a:rPr>
              <a:t>Operating system in RAM</a:t>
            </a:r>
            <a:endParaRPr>
              <a:solidFill>
                <a:schemeClr val="dk1"/>
              </a:solidFill>
              <a:latin typeface="Droid Sans"/>
              <a:ea typeface="Droid Sans"/>
              <a:cs typeface="Droid Sans"/>
              <a:sym typeface="Droid Sans"/>
            </a:endParaRPr>
          </a:p>
          <a:p>
            <a:pPr indent="0" lvl="0" marL="0" rtl="0" algn="ctr">
              <a:spcBef>
                <a:spcPts val="0"/>
              </a:spcBef>
              <a:spcAft>
                <a:spcPts val="0"/>
              </a:spcAft>
              <a:buNone/>
            </a:pPr>
            <a:r>
              <a:t/>
            </a:r>
            <a:endParaRPr>
              <a:latin typeface="Droid Sans"/>
              <a:ea typeface="Droid Sans"/>
              <a:cs typeface="Droid Sans"/>
              <a:sym typeface="Droid Sans"/>
            </a:endParaRPr>
          </a:p>
        </p:txBody>
      </p:sp>
      <p:sp>
        <p:nvSpPr>
          <p:cNvPr id="166" name="Google Shape;166;p19"/>
          <p:cNvSpPr txBox="1"/>
          <p:nvPr/>
        </p:nvSpPr>
        <p:spPr>
          <a:xfrm>
            <a:off x="6780238" y="3897200"/>
            <a:ext cx="1787400" cy="527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Droid Sans"/>
                <a:ea typeface="Droid Sans"/>
                <a:cs typeface="Droid Sans"/>
                <a:sym typeface="Droid Sans"/>
              </a:rPr>
              <a:t>User program</a:t>
            </a:r>
            <a:endParaRPr>
              <a:latin typeface="Droid Sans"/>
              <a:ea typeface="Droid Sans"/>
              <a:cs typeface="Droid Sans"/>
              <a:sym typeface="Droid Sans"/>
            </a:endParaRPr>
          </a:p>
        </p:txBody>
      </p:sp>
      <p:sp>
        <p:nvSpPr>
          <p:cNvPr id="167" name="Google Shape;167;p19"/>
          <p:cNvSpPr txBox="1"/>
          <p:nvPr/>
        </p:nvSpPr>
        <p:spPr>
          <a:xfrm>
            <a:off x="6780250" y="5064575"/>
            <a:ext cx="1787400" cy="527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Droid Sans"/>
                <a:ea typeface="Droid Sans"/>
                <a:cs typeface="Droid Sans"/>
                <a:sym typeface="Droid Sans"/>
              </a:rPr>
              <a:t>Operating system in RAM</a:t>
            </a:r>
            <a:endParaRPr>
              <a:solidFill>
                <a:schemeClr val="dk1"/>
              </a:solidFill>
              <a:latin typeface="Droid Sans"/>
              <a:ea typeface="Droid Sans"/>
              <a:cs typeface="Droid Sans"/>
              <a:sym typeface="Droid Sans"/>
            </a:endParaRPr>
          </a:p>
          <a:p>
            <a:pPr indent="0" lvl="0" marL="0" rtl="0" algn="ctr">
              <a:spcBef>
                <a:spcPts val="0"/>
              </a:spcBef>
              <a:spcAft>
                <a:spcPts val="0"/>
              </a:spcAft>
              <a:buNone/>
            </a:pPr>
            <a:r>
              <a:t/>
            </a:r>
            <a:endParaRPr>
              <a:latin typeface="Droid Sans"/>
              <a:ea typeface="Droid Sans"/>
              <a:cs typeface="Droid Sans"/>
              <a:sym typeface="Droid Sans"/>
            </a:endParaRPr>
          </a:p>
        </p:txBody>
      </p:sp>
      <p:sp>
        <p:nvSpPr>
          <p:cNvPr id="168" name="Google Shape;168;p19"/>
          <p:cNvSpPr txBox="1"/>
          <p:nvPr/>
        </p:nvSpPr>
        <p:spPr>
          <a:xfrm>
            <a:off x="6780250" y="2577425"/>
            <a:ext cx="1787400" cy="849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Droid Sans"/>
                <a:ea typeface="Droid Sans"/>
                <a:cs typeface="Droid Sans"/>
                <a:sym typeface="Droid Sans"/>
              </a:rPr>
              <a:t>Drivers in ROM</a:t>
            </a:r>
            <a:endParaRPr>
              <a:latin typeface="Droid Sans"/>
              <a:ea typeface="Droid Sans"/>
              <a:cs typeface="Droid Sans"/>
              <a:sym typeface="Droid Sans"/>
            </a:endParaRPr>
          </a:p>
        </p:txBody>
      </p:sp>
      <p:cxnSp>
        <p:nvCxnSpPr>
          <p:cNvPr id="169" name="Google Shape;169;p19"/>
          <p:cNvCxnSpPr/>
          <p:nvPr/>
        </p:nvCxnSpPr>
        <p:spPr>
          <a:xfrm>
            <a:off x="1450125" y="5773725"/>
            <a:ext cx="7134600" cy="8700"/>
          </a:xfrm>
          <a:prstGeom prst="straightConnector1">
            <a:avLst/>
          </a:prstGeom>
          <a:noFill/>
          <a:ln cap="flat" cmpd="sng" w="19050">
            <a:solidFill>
              <a:schemeClr val="dk2"/>
            </a:solidFill>
            <a:prstDash val="dash"/>
            <a:round/>
            <a:headEnd len="med" w="med" type="none"/>
            <a:tailEnd len="med" w="med" type="none"/>
          </a:ln>
        </p:spPr>
      </p:cxnSp>
      <p:cxnSp>
        <p:nvCxnSpPr>
          <p:cNvPr id="170" name="Google Shape;170;p19"/>
          <p:cNvCxnSpPr/>
          <p:nvPr/>
        </p:nvCxnSpPr>
        <p:spPr>
          <a:xfrm>
            <a:off x="1416025" y="2539375"/>
            <a:ext cx="7134600" cy="8700"/>
          </a:xfrm>
          <a:prstGeom prst="straightConnector1">
            <a:avLst/>
          </a:prstGeom>
          <a:noFill/>
          <a:ln cap="flat" cmpd="sng" w="19050">
            <a:solidFill>
              <a:schemeClr val="dk2"/>
            </a:solidFill>
            <a:prstDash val="dash"/>
            <a:round/>
            <a:headEnd len="med" w="med" type="none"/>
            <a:tailEnd len="med" w="med" type="none"/>
          </a:ln>
        </p:spPr>
      </p:cxnSp>
      <p:sp>
        <p:nvSpPr>
          <p:cNvPr id="171" name="Google Shape;171;p19"/>
          <p:cNvSpPr txBox="1"/>
          <p:nvPr/>
        </p:nvSpPr>
        <p:spPr>
          <a:xfrm>
            <a:off x="826050" y="5591975"/>
            <a:ext cx="703500" cy="527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Droid Sans"/>
                <a:ea typeface="Droid Sans"/>
                <a:cs typeface="Droid Sans"/>
                <a:sym typeface="Droid Sans"/>
              </a:rPr>
              <a:t>0x0</a:t>
            </a:r>
            <a:endParaRPr b="1">
              <a:latin typeface="Droid Sans"/>
              <a:ea typeface="Droid Sans"/>
              <a:cs typeface="Droid Sans"/>
              <a:sym typeface="Droid Sans"/>
            </a:endParaRPr>
          </a:p>
        </p:txBody>
      </p:sp>
      <p:sp>
        <p:nvSpPr>
          <p:cNvPr id="172" name="Google Shape;172;p19"/>
          <p:cNvSpPr txBox="1"/>
          <p:nvPr/>
        </p:nvSpPr>
        <p:spPr>
          <a:xfrm>
            <a:off x="706600" y="2321625"/>
            <a:ext cx="859200" cy="527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Droid Sans"/>
                <a:ea typeface="Droid Sans"/>
                <a:cs typeface="Droid Sans"/>
                <a:sym typeface="Droid Sans"/>
              </a:rPr>
              <a:t>0xFFF...</a:t>
            </a:r>
            <a:endParaRPr b="1">
              <a:latin typeface="Droid Sans"/>
              <a:ea typeface="Droid Sans"/>
              <a:cs typeface="Droid Sans"/>
              <a:sym typeface="Droid Sans"/>
            </a:endParaRPr>
          </a:p>
        </p:txBody>
      </p:sp>
      <p:sp>
        <p:nvSpPr>
          <p:cNvPr id="173" name="Google Shape;173;p19"/>
          <p:cNvSpPr/>
          <p:nvPr/>
        </p:nvSpPr>
        <p:spPr>
          <a:xfrm>
            <a:off x="4592900" y="5675175"/>
            <a:ext cx="3822900" cy="849600"/>
          </a:xfrm>
          <a:prstGeom prst="wedgeRoundRectCallout">
            <a:avLst>
              <a:gd fmla="val -21263" name="adj1"/>
              <a:gd fmla="val -83719" name="adj2"/>
              <a:gd fmla="val 0" name="adj3"/>
            </a:avLst>
          </a:prstGeom>
          <a:solidFill>
            <a:srgbClr val="3C78D8"/>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rgbClr val="FFFFFF"/>
                </a:solidFill>
                <a:latin typeface="Droid Sans"/>
                <a:ea typeface="Droid Sans"/>
                <a:cs typeface="Droid Sans"/>
                <a:sym typeface="Droid Sans"/>
              </a:rPr>
              <a:t>How to do multiprogramming?</a:t>
            </a:r>
            <a:endParaRPr b="1" sz="1800">
              <a:solidFill>
                <a:srgbClr val="FFFFFF"/>
              </a:solidFill>
              <a:latin typeface="Droid Sans"/>
              <a:ea typeface="Droid Sans"/>
              <a:cs typeface="Droid Sans"/>
              <a:sym typeface="Droid Sans"/>
            </a:endParaRPr>
          </a:p>
        </p:txBody>
      </p:sp>
      <p:sp>
        <p:nvSpPr>
          <p:cNvPr id="174" name="Google Shape;174;p19"/>
          <p:cNvSpPr txBox="1"/>
          <p:nvPr/>
        </p:nvSpPr>
        <p:spPr>
          <a:xfrm>
            <a:off x="521250" y="1426025"/>
            <a:ext cx="7659900" cy="849600"/>
          </a:xfrm>
          <a:prstGeom prst="rect">
            <a:avLst/>
          </a:prstGeom>
          <a:noFill/>
          <a:ln>
            <a:noFill/>
          </a:ln>
        </p:spPr>
        <p:txBody>
          <a:bodyPr anchorCtr="0" anchor="ctr" bIns="91425" lIns="91425" spcFirstLastPara="1" rIns="91425" wrap="square" tIns="91425">
            <a:noAutofit/>
          </a:bodyPr>
          <a:lstStyle/>
          <a:p>
            <a:pPr indent="-419100" lvl="0" marL="457200" rtl="0" algn="l">
              <a:spcBef>
                <a:spcPts val="0"/>
              </a:spcBef>
              <a:spcAft>
                <a:spcPts val="0"/>
              </a:spcAft>
              <a:buSzPts val="3000"/>
              <a:buFont typeface="Droid Sans"/>
              <a:buChar char="➔"/>
            </a:pPr>
            <a:r>
              <a:rPr b="1" lang="en" sz="3000">
                <a:solidFill>
                  <a:srgbClr val="A61C00"/>
                </a:solidFill>
                <a:latin typeface="Droid Sans"/>
                <a:ea typeface="Droid Sans"/>
                <a:cs typeface="Droid Sans"/>
                <a:sym typeface="Droid Sans"/>
              </a:rPr>
              <a:t>No separation</a:t>
            </a:r>
            <a:r>
              <a:rPr lang="en" sz="3000">
                <a:solidFill>
                  <a:schemeClr val="dk1"/>
                </a:solidFill>
                <a:latin typeface="Droid Sans"/>
                <a:ea typeface="Droid Sans"/>
                <a:cs typeface="Droid Sans"/>
                <a:sym typeface="Droid Sans"/>
              </a:rPr>
              <a:t> from physical memory</a:t>
            </a:r>
            <a:endParaRPr/>
          </a:p>
        </p:txBody>
      </p:sp>
    </p:spTree>
  </p:cSld>
  <p:clrMapOvr>
    <a:masterClrMapping/>
  </p:clrMapOvr>
</p:sld>
</file>

<file path=ppt/slides/slide1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5" name="Shape 1515"/>
        <p:cNvGrpSpPr/>
        <p:nvPr/>
      </p:nvGrpSpPr>
      <p:grpSpPr>
        <a:xfrm>
          <a:off x="0" y="0"/>
          <a:ext cx="0" cy="0"/>
          <a:chOff x="0" y="0"/>
          <a:chExt cx="0" cy="0"/>
        </a:xfrm>
      </p:grpSpPr>
      <p:sp>
        <p:nvSpPr>
          <p:cNvPr id="1516" name="Google Shape;1516;p127"/>
          <p:cNvSpPr txBox="1"/>
          <p:nvPr>
            <p:ph type="title"/>
          </p:nvPr>
        </p:nvSpPr>
        <p:spPr>
          <a:xfrm>
            <a:off x="457200" y="274647"/>
            <a:ext cx="8229600" cy="849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References: </a:t>
            </a:r>
            <a:r>
              <a:rPr lang="en">
                <a:solidFill>
                  <a:srgbClr val="B7B7B7"/>
                </a:solidFill>
              </a:rPr>
              <a:t>Samples</a:t>
            </a:r>
            <a:endParaRPr>
              <a:solidFill>
                <a:srgbClr val="B7B7B7"/>
              </a:solidFill>
            </a:endParaRPr>
          </a:p>
        </p:txBody>
      </p:sp>
      <p:graphicFrame>
        <p:nvGraphicFramePr>
          <p:cNvPr id="1517" name="Google Shape;1517;p127"/>
          <p:cNvGraphicFramePr/>
          <p:nvPr/>
        </p:nvGraphicFramePr>
        <p:xfrm>
          <a:off x="1804400" y="2695900"/>
          <a:ext cx="3000000" cy="3000000"/>
        </p:xfrm>
        <a:graphic>
          <a:graphicData uri="http://schemas.openxmlformats.org/drawingml/2006/table">
            <a:tbl>
              <a:tblPr>
                <a:noFill/>
                <a:tableStyleId>{1AB29D69-72AA-40C5-8F3D-68731237FED1}</a:tableStyleId>
              </a:tblPr>
              <a:tblGrid>
                <a:gridCol w="609100"/>
                <a:gridCol w="5186525"/>
              </a:tblGrid>
              <a:tr h="1919200">
                <a:tc>
                  <a:txBody>
                    <a:bodyPr/>
                    <a:lstStyle/>
                    <a:p>
                      <a:pPr indent="0" lvl="0" marL="0" rtl="0" algn="l">
                        <a:lnSpc>
                          <a:spcPct val="100000"/>
                        </a:lnSpc>
                        <a:spcBef>
                          <a:spcPts val="0"/>
                        </a:spcBef>
                        <a:spcAft>
                          <a:spcPts val="0"/>
                        </a:spcAft>
                        <a:buNone/>
                      </a:pPr>
                      <a:r>
                        <a:rPr b="1" lang="en" sz="1800">
                          <a:latin typeface="Courier New"/>
                          <a:ea typeface="Courier New"/>
                          <a:cs typeface="Courier New"/>
                          <a:sym typeface="Courier New"/>
                        </a:rPr>
                        <a:t>1</a:t>
                      </a:r>
                      <a:br>
                        <a:rPr b="1" lang="en" sz="1800">
                          <a:latin typeface="Courier New"/>
                          <a:ea typeface="Courier New"/>
                          <a:cs typeface="Courier New"/>
                          <a:sym typeface="Courier New"/>
                        </a:rPr>
                      </a:br>
                      <a:r>
                        <a:rPr b="1" lang="en" sz="1800">
                          <a:latin typeface="Courier New"/>
                          <a:ea typeface="Courier New"/>
                          <a:cs typeface="Courier New"/>
                          <a:sym typeface="Courier New"/>
                        </a:rPr>
                        <a:t>2</a:t>
                      </a:r>
                      <a:endParaRPr b="1" sz="1800">
                        <a:latin typeface="Courier New"/>
                        <a:ea typeface="Courier New"/>
                        <a:cs typeface="Courier New"/>
                        <a:sym typeface="Courier New"/>
                      </a:endParaRPr>
                    </a:p>
                    <a:p>
                      <a:pPr indent="0" lvl="0" marL="0" rtl="0" algn="l">
                        <a:lnSpc>
                          <a:spcPct val="100000"/>
                        </a:lnSpc>
                        <a:spcBef>
                          <a:spcPts val="0"/>
                        </a:spcBef>
                        <a:spcAft>
                          <a:spcPts val="0"/>
                        </a:spcAft>
                        <a:buNone/>
                      </a:pPr>
                      <a:r>
                        <a:rPr b="1" lang="en" sz="1800">
                          <a:latin typeface="Courier New"/>
                          <a:ea typeface="Courier New"/>
                          <a:cs typeface="Courier New"/>
                          <a:sym typeface="Courier New"/>
                        </a:rPr>
                        <a:t>3</a:t>
                      </a:r>
                      <a:endParaRPr b="1" sz="1800">
                        <a:latin typeface="Courier New"/>
                        <a:ea typeface="Courier New"/>
                        <a:cs typeface="Courier New"/>
                        <a:sym typeface="Courier New"/>
                      </a:endParaRPr>
                    </a:p>
                    <a:p>
                      <a:pPr indent="0" lvl="0" marL="0" rtl="0" algn="l">
                        <a:lnSpc>
                          <a:spcPct val="100000"/>
                        </a:lnSpc>
                        <a:spcBef>
                          <a:spcPts val="0"/>
                        </a:spcBef>
                        <a:spcAft>
                          <a:spcPts val="0"/>
                        </a:spcAft>
                        <a:buNone/>
                      </a:pPr>
                      <a:r>
                        <a:rPr b="1" lang="en" sz="1800">
                          <a:latin typeface="Courier New"/>
                          <a:ea typeface="Courier New"/>
                          <a:cs typeface="Courier New"/>
                          <a:sym typeface="Courier New"/>
                        </a:rPr>
                        <a:t>4</a:t>
                      </a:r>
                      <a:endParaRPr b="1" sz="1800">
                        <a:latin typeface="Courier New"/>
                        <a:ea typeface="Courier New"/>
                        <a:cs typeface="Courier New"/>
                        <a:sym typeface="Courier New"/>
                      </a:endParaRPr>
                    </a:p>
                    <a:p>
                      <a:pPr indent="0" lvl="0" marL="0" rtl="0" algn="l">
                        <a:lnSpc>
                          <a:spcPct val="100000"/>
                        </a:lnSpc>
                        <a:spcBef>
                          <a:spcPts val="0"/>
                        </a:spcBef>
                        <a:spcAft>
                          <a:spcPts val="0"/>
                        </a:spcAft>
                        <a:buNone/>
                      </a:pPr>
                      <a:r>
                        <a:rPr b="1" lang="en" sz="1800">
                          <a:latin typeface="Courier New"/>
                          <a:ea typeface="Courier New"/>
                          <a:cs typeface="Courier New"/>
                          <a:sym typeface="Courier New"/>
                        </a:rPr>
                        <a:t>5</a:t>
                      </a:r>
                      <a:endParaRPr b="1" sz="1800">
                        <a:latin typeface="Courier New"/>
                        <a:ea typeface="Courier New"/>
                        <a:cs typeface="Courier New"/>
                        <a:sym typeface="Courier New"/>
                      </a:endParaRPr>
                    </a:p>
                    <a:p>
                      <a:pPr indent="0" lvl="0" marL="0" rtl="0" algn="l">
                        <a:lnSpc>
                          <a:spcPct val="100000"/>
                        </a:lnSpc>
                        <a:spcBef>
                          <a:spcPts val="0"/>
                        </a:spcBef>
                        <a:spcAft>
                          <a:spcPts val="0"/>
                        </a:spcAft>
                        <a:buNone/>
                      </a:pPr>
                      <a:r>
                        <a:rPr b="1" lang="en" sz="1800">
                          <a:latin typeface="Courier New"/>
                          <a:ea typeface="Courier New"/>
                          <a:cs typeface="Courier New"/>
                          <a:sym typeface="Courier New"/>
                        </a:rPr>
                        <a:t>6</a:t>
                      </a:r>
                      <a:endParaRPr b="1" sz="1800">
                        <a:latin typeface="Courier New"/>
                        <a:ea typeface="Courier New"/>
                        <a:cs typeface="Courier New"/>
                        <a:sym typeface="Courier New"/>
                      </a:endParaRPr>
                    </a:p>
                  </a:txBody>
                  <a:tcPr marT="91425" marB="91425" marR="91425" marL="91425">
                    <a:lnR cap="flat" cmpd="sng" w="9525">
                      <a:solidFill>
                        <a:srgbClr val="D9EAD3"/>
                      </a:solidFill>
                      <a:prstDash val="solid"/>
                      <a:round/>
                      <a:headEnd len="sm" w="sm" type="none"/>
                      <a:tailEnd len="sm" w="sm" type="none"/>
                    </a:lnR>
                    <a:solidFill>
                      <a:srgbClr val="D9EAD3"/>
                    </a:solidFill>
                  </a:tcPr>
                </a:tc>
                <a:tc>
                  <a:txBody>
                    <a:bodyPr/>
                    <a:lstStyle/>
                    <a:p>
                      <a:pPr indent="0" lvl="0" marL="0" rtl="0" algn="l">
                        <a:lnSpc>
                          <a:spcPct val="100000"/>
                        </a:lnSpc>
                        <a:spcBef>
                          <a:spcPts val="0"/>
                        </a:spcBef>
                        <a:spcAft>
                          <a:spcPts val="0"/>
                        </a:spcAft>
                        <a:buNone/>
                      </a:pPr>
                      <a:r>
                        <a:rPr lang="en" sz="1800">
                          <a:solidFill>
                            <a:srgbClr val="808000"/>
                          </a:solidFill>
                          <a:latin typeface="Courier New"/>
                          <a:ea typeface="Courier New"/>
                          <a:cs typeface="Courier New"/>
                          <a:sym typeface="Courier New"/>
                        </a:rPr>
                        <a:t>void</a:t>
                      </a:r>
                      <a:r>
                        <a:rPr lang="en" sz="1800">
                          <a:solidFill>
                            <a:srgbClr val="C0C0C0"/>
                          </a:solidFill>
                          <a:latin typeface="Courier New"/>
                          <a:ea typeface="Courier New"/>
                          <a:cs typeface="Courier New"/>
                          <a:sym typeface="Courier New"/>
                        </a:rPr>
                        <a:t> </a:t>
                      </a:r>
                      <a:r>
                        <a:rPr lang="en" sz="1800">
                          <a:solidFill>
                            <a:schemeClr val="dk1"/>
                          </a:solidFill>
                          <a:latin typeface="Courier New"/>
                          <a:ea typeface="Courier New"/>
                          <a:cs typeface="Courier New"/>
                          <a:sym typeface="Courier New"/>
                        </a:rPr>
                        <a:t>swap</a:t>
                      </a:r>
                      <a:r>
                        <a:rPr lang="en" sz="1800">
                          <a:solidFill>
                            <a:srgbClr val="C0C0C0"/>
                          </a:solidFill>
                          <a:latin typeface="Courier New"/>
                          <a:ea typeface="Courier New"/>
                          <a:cs typeface="Courier New"/>
                          <a:sym typeface="Courier New"/>
                        </a:rPr>
                        <a:t> </a:t>
                      </a:r>
                      <a:r>
                        <a:rPr lang="en" sz="1800">
                          <a:solidFill>
                            <a:schemeClr val="dk1"/>
                          </a:solidFill>
                          <a:latin typeface="Courier New"/>
                          <a:ea typeface="Courier New"/>
                          <a:cs typeface="Courier New"/>
                          <a:sym typeface="Courier New"/>
                        </a:rPr>
                        <a:t>(</a:t>
                      </a:r>
                      <a:r>
                        <a:rPr lang="en" sz="1800">
                          <a:solidFill>
                            <a:srgbClr val="808000"/>
                          </a:solidFill>
                          <a:latin typeface="Courier New"/>
                          <a:ea typeface="Courier New"/>
                          <a:cs typeface="Courier New"/>
                          <a:sym typeface="Courier New"/>
                        </a:rPr>
                        <a:t>int</a:t>
                      </a:r>
                      <a:r>
                        <a:rPr lang="en" sz="1800">
                          <a:solidFill>
                            <a:schemeClr val="dk1"/>
                          </a:solidFill>
                          <a:latin typeface="Courier New"/>
                          <a:ea typeface="Courier New"/>
                          <a:cs typeface="Courier New"/>
                          <a:sym typeface="Courier New"/>
                        </a:rPr>
                        <a:t>&amp;</a:t>
                      </a:r>
                      <a:r>
                        <a:rPr lang="en" sz="1800">
                          <a:solidFill>
                            <a:srgbClr val="C0C0C0"/>
                          </a:solidFill>
                          <a:latin typeface="Courier New"/>
                          <a:ea typeface="Courier New"/>
                          <a:cs typeface="Courier New"/>
                          <a:sym typeface="Courier New"/>
                        </a:rPr>
                        <a:t> </a:t>
                      </a:r>
                      <a:r>
                        <a:rPr lang="en" sz="1800">
                          <a:solidFill>
                            <a:schemeClr val="dk1"/>
                          </a:solidFill>
                          <a:latin typeface="Courier New"/>
                          <a:ea typeface="Courier New"/>
                          <a:cs typeface="Courier New"/>
                          <a:sym typeface="Courier New"/>
                        </a:rPr>
                        <a:t>first,</a:t>
                      </a:r>
                      <a:r>
                        <a:rPr lang="en" sz="1800">
                          <a:solidFill>
                            <a:srgbClr val="C0C0C0"/>
                          </a:solidFill>
                          <a:latin typeface="Courier New"/>
                          <a:ea typeface="Courier New"/>
                          <a:cs typeface="Courier New"/>
                          <a:sym typeface="Courier New"/>
                        </a:rPr>
                        <a:t> </a:t>
                      </a:r>
                      <a:r>
                        <a:rPr lang="en" sz="1800">
                          <a:solidFill>
                            <a:srgbClr val="808000"/>
                          </a:solidFill>
                          <a:latin typeface="Courier New"/>
                          <a:ea typeface="Courier New"/>
                          <a:cs typeface="Courier New"/>
                          <a:sym typeface="Courier New"/>
                        </a:rPr>
                        <a:t>int</a:t>
                      </a:r>
                      <a:r>
                        <a:rPr lang="en" sz="1800">
                          <a:solidFill>
                            <a:schemeClr val="dk1"/>
                          </a:solidFill>
                          <a:latin typeface="Courier New"/>
                          <a:ea typeface="Courier New"/>
                          <a:cs typeface="Courier New"/>
                          <a:sym typeface="Courier New"/>
                        </a:rPr>
                        <a:t>&amp;</a:t>
                      </a:r>
                      <a:r>
                        <a:rPr lang="en" sz="1800">
                          <a:solidFill>
                            <a:srgbClr val="C0C0C0"/>
                          </a:solidFill>
                          <a:latin typeface="Courier New"/>
                          <a:ea typeface="Courier New"/>
                          <a:cs typeface="Courier New"/>
                          <a:sym typeface="Courier New"/>
                        </a:rPr>
                        <a:t> </a:t>
                      </a:r>
                      <a:r>
                        <a:rPr lang="en" sz="1800">
                          <a:solidFill>
                            <a:schemeClr val="dk1"/>
                          </a:solidFill>
                          <a:latin typeface="Courier New"/>
                          <a:ea typeface="Courier New"/>
                          <a:cs typeface="Courier New"/>
                          <a:sym typeface="Courier New"/>
                        </a:rPr>
                        <a:t>second)</a:t>
                      </a:r>
                      <a:endParaRPr sz="180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800">
                          <a:solidFill>
                            <a:schemeClr val="dk1"/>
                          </a:solidFill>
                          <a:latin typeface="Courier New"/>
                          <a:ea typeface="Courier New"/>
                          <a:cs typeface="Courier New"/>
                          <a:sym typeface="Courier New"/>
                        </a:rPr>
                        <a:t>{</a:t>
                      </a:r>
                      <a:endParaRPr sz="180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800">
                          <a:solidFill>
                            <a:srgbClr val="C0C0C0"/>
                          </a:solidFill>
                          <a:latin typeface="Courier New"/>
                          <a:ea typeface="Courier New"/>
                          <a:cs typeface="Courier New"/>
                          <a:sym typeface="Courier New"/>
                        </a:rPr>
                        <a:t>  </a:t>
                      </a:r>
                      <a:r>
                        <a:rPr lang="en" sz="1800">
                          <a:solidFill>
                            <a:srgbClr val="808000"/>
                          </a:solidFill>
                          <a:latin typeface="Courier New"/>
                          <a:ea typeface="Courier New"/>
                          <a:cs typeface="Courier New"/>
                          <a:sym typeface="Courier New"/>
                        </a:rPr>
                        <a:t>int</a:t>
                      </a:r>
                      <a:r>
                        <a:rPr lang="en" sz="1800">
                          <a:solidFill>
                            <a:srgbClr val="C0C0C0"/>
                          </a:solidFill>
                          <a:latin typeface="Courier New"/>
                          <a:ea typeface="Courier New"/>
                          <a:cs typeface="Courier New"/>
                          <a:sym typeface="Courier New"/>
                        </a:rPr>
                        <a:t> </a:t>
                      </a:r>
                      <a:r>
                        <a:rPr lang="en" sz="1800">
                          <a:solidFill>
                            <a:schemeClr val="dk1"/>
                          </a:solidFill>
                          <a:latin typeface="Courier New"/>
                          <a:ea typeface="Courier New"/>
                          <a:cs typeface="Courier New"/>
                          <a:sym typeface="Courier New"/>
                        </a:rPr>
                        <a:t>temp</a:t>
                      </a:r>
                      <a:r>
                        <a:rPr lang="en" sz="1800">
                          <a:solidFill>
                            <a:srgbClr val="C0C0C0"/>
                          </a:solidFill>
                          <a:latin typeface="Courier New"/>
                          <a:ea typeface="Courier New"/>
                          <a:cs typeface="Courier New"/>
                          <a:sym typeface="Courier New"/>
                        </a:rPr>
                        <a:t> </a:t>
                      </a:r>
                      <a:r>
                        <a:rPr lang="en" sz="1800">
                          <a:solidFill>
                            <a:schemeClr val="dk1"/>
                          </a:solidFill>
                          <a:latin typeface="Courier New"/>
                          <a:ea typeface="Courier New"/>
                          <a:cs typeface="Courier New"/>
                          <a:sym typeface="Courier New"/>
                        </a:rPr>
                        <a:t>=</a:t>
                      </a:r>
                      <a:r>
                        <a:rPr lang="en" sz="1800">
                          <a:solidFill>
                            <a:srgbClr val="C0C0C0"/>
                          </a:solidFill>
                          <a:latin typeface="Courier New"/>
                          <a:ea typeface="Courier New"/>
                          <a:cs typeface="Courier New"/>
                          <a:sym typeface="Courier New"/>
                        </a:rPr>
                        <a:t> </a:t>
                      </a:r>
                      <a:r>
                        <a:rPr lang="en" sz="1800">
                          <a:solidFill>
                            <a:schemeClr val="dk1"/>
                          </a:solidFill>
                          <a:latin typeface="Courier New"/>
                          <a:ea typeface="Courier New"/>
                          <a:cs typeface="Courier New"/>
                          <a:sym typeface="Courier New"/>
                        </a:rPr>
                        <a:t>first;</a:t>
                      </a:r>
                      <a:endParaRPr sz="180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800">
                          <a:solidFill>
                            <a:srgbClr val="C0C0C0"/>
                          </a:solidFill>
                          <a:latin typeface="Courier New"/>
                          <a:ea typeface="Courier New"/>
                          <a:cs typeface="Courier New"/>
                          <a:sym typeface="Courier New"/>
                        </a:rPr>
                        <a:t>  </a:t>
                      </a:r>
                      <a:r>
                        <a:rPr lang="en" sz="1800">
                          <a:solidFill>
                            <a:schemeClr val="dk1"/>
                          </a:solidFill>
                          <a:latin typeface="Courier New"/>
                          <a:ea typeface="Courier New"/>
                          <a:cs typeface="Courier New"/>
                          <a:sym typeface="Courier New"/>
                        </a:rPr>
                        <a:t>first</a:t>
                      </a:r>
                      <a:r>
                        <a:rPr lang="en" sz="1800">
                          <a:solidFill>
                            <a:srgbClr val="C0C0C0"/>
                          </a:solidFill>
                          <a:latin typeface="Courier New"/>
                          <a:ea typeface="Courier New"/>
                          <a:cs typeface="Courier New"/>
                          <a:sym typeface="Courier New"/>
                        </a:rPr>
                        <a:t> </a:t>
                      </a:r>
                      <a:r>
                        <a:rPr lang="en" sz="1800">
                          <a:solidFill>
                            <a:schemeClr val="dk1"/>
                          </a:solidFill>
                          <a:latin typeface="Courier New"/>
                          <a:ea typeface="Courier New"/>
                          <a:cs typeface="Courier New"/>
                          <a:sym typeface="Courier New"/>
                        </a:rPr>
                        <a:t>=</a:t>
                      </a:r>
                      <a:r>
                        <a:rPr lang="en" sz="1800">
                          <a:solidFill>
                            <a:srgbClr val="C0C0C0"/>
                          </a:solidFill>
                          <a:latin typeface="Courier New"/>
                          <a:ea typeface="Courier New"/>
                          <a:cs typeface="Courier New"/>
                          <a:sym typeface="Courier New"/>
                        </a:rPr>
                        <a:t> </a:t>
                      </a:r>
                      <a:r>
                        <a:rPr lang="en" sz="1800">
                          <a:solidFill>
                            <a:schemeClr val="dk1"/>
                          </a:solidFill>
                          <a:latin typeface="Courier New"/>
                          <a:ea typeface="Courier New"/>
                          <a:cs typeface="Courier New"/>
                          <a:sym typeface="Courier New"/>
                        </a:rPr>
                        <a:t>second;</a:t>
                      </a:r>
                      <a:endParaRPr sz="180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sz="1800">
                          <a:solidFill>
                            <a:srgbClr val="C0C0C0"/>
                          </a:solidFill>
                          <a:latin typeface="Courier New"/>
                          <a:ea typeface="Courier New"/>
                          <a:cs typeface="Courier New"/>
                          <a:sym typeface="Courier New"/>
                        </a:rPr>
                        <a:t>  </a:t>
                      </a:r>
                      <a:r>
                        <a:rPr lang="en" sz="1800">
                          <a:solidFill>
                            <a:schemeClr val="dk1"/>
                          </a:solidFill>
                          <a:latin typeface="Courier New"/>
                          <a:ea typeface="Courier New"/>
                          <a:cs typeface="Courier New"/>
                          <a:sym typeface="Courier New"/>
                        </a:rPr>
                        <a:t>second</a:t>
                      </a:r>
                      <a:r>
                        <a:rPr lang="en" sz="1800">
                          <a:solidFill>
                            <a:srgbClr val="C0C0C0"/>
                          </a:solidFill>
                          <a:latin typeface="Courier New"/>
                          <a:ea typeface="Courier New"/>
                          <a:cs typeface="Courier New"/>
                          <a:sym typeface="Courier New"/>
                        </a:rPr>
                        <a:t> </a:t>
                      </a:r>
                      <a:r>
                        <a:rPr lang="en" sz="1800">
                          <a:solidFill>
                            <a:schemeClr val="dk1"/>
                          </a:solidFill>
                          <a:latin typeface="Courier New"/>
                          <a:ea typeface="Courier New"/>
                          <a:cs typeface="Courier New"/>
                          <a:sym typeface="Courier New"/>
                        </a:rPr>
                        <a:t>=</a:t>
                      </a:r>
                      <a:r>
                        <a:rPr lang="en" sz="1800">
                          <a:solidFill>
                            <a:srgbClr val="C0C0C0"/>
                          </a:solidFill>
                          <a:latin typeface="Courier New"/>
                          <a:ea typeface="Courier New"/>
                          <a:cs typeface="Courier New"/>
                          <a:sym typeface="Courier New"/>
                        </a:rPr>
                        <a:t> </a:t>
                      </a:r>
                      <a:r>
                        <a:rPr lang="en" sz="1800">
                          <a:solidFill>
                            <a:schemeClr val="dk1"/>
                          </a:solidFill>
                          <a:latin typeface="Courier New"/>
                          <a:ea typeface="Courier New"/>
                          <a:cs typeface="Courier New"/>
                          <a:sym typeface="Courier New"/>
                        </a:rPr>
                        <a:t>temp;</a:t>
                      </a:r>
                      <a:endParaRPr sz="180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800">
                          <a:solidFill>
                            <a:schemeClr val="dk1"/>
                          </a:solidFill>
                          <a:latin typeface="Courier New"/>
                          <a:ea typeface="Courier New"/>
                          <a:cs typeface="Courier New"/>
                          <a:sym typeface="Courier New"/>
                        </a:rPr>
                        <a:t>}</a:t>
                      </a:r>
                      <a:endParaRPr sz="1800">
                        <a:solidFill>
                          <a:schemeClr val="dk1"/>
                        </a:solidFill>
                        <a:latin typeface="Courier New"/>
                        <a:ea typeface="Courier New"/>
                        <a:cs typeface="Courier New"/>
                        <a:sym typeface="Courier New"/>
                      </a:endParaRPr>
                    </a:p>
                  </a:txBody>
                  <a:tcPr marT="91425" marB="91425" marR="91425" marL="91425">
                    <a:lnL cap="flat" cmpd="sng" w="9525">
                      <a:solidFill>
                        <a:srgbClr val="D9EAD3"/>
                      </a:solidFill>
                      <a:prstDash val="solid"/>
                      <a:round/>
                      <a:headEnd len="sm" w="sm" type="none"/>
                      <a:tailEnd len="sm" w="sm" type="none"/>
                    </a:lnL>
                    <a:solidFill>
                      <a:srgbClr val="D9EAD3"/>
                    </a:solidFill>
                  </a:tcPr>
                </a:tc>
              </a:tr>
            </a:tbl>
          </a:graphicData>
        </a:graphic>
      </p:graphicFrame>
    </p:spTree>
  </p:cSld>
  <p:clrMapOvr>
    <a:masterClrMapping/>
  </p:clrMapOvr>
</p:sld>
</file>

<file path=ppt/slides/slide1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1" name="Shape 1521"/>
        <p:cNvGrpSpPr/>
        <p:nvPr/>
      </p:nvGrpSpPr>
      <p:grpSpPr>
        <a:xfrm>
          <a:off x="0" y="0"/>
          <a:ext cx="0" cy="0"/>
          <a:chOff x="0" y="0"/>
          <a:chExt cx="0" cy="0"/>
        </a:xfrm>
      </p:grpSpPr>
      <p:sp>
        <p:nvSpPr>
          <p:cNvPr id="1522" name="Google Shape;1522;p128"/>
          <p:cNvSpPr txBox="1"/>
          <p:nvPr>
            <p:ph type="title"/>
          </p:nvPr>
        </p:nvSpPr>
        <p:spPr>
          <a:xfrm>
            <a:off x="457200" y="274647"/>
            <a:ext cx="8229600" cy="849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Parameter passing in C/C++</a:t>
            </a:r>
            <a:endParaRPr/>
          </a:p>
        </p:txBody>
      </p:sp>
      <p:sp>
        <p:nvSpPr>
          <p:cNvPr id="1523" name="Google Shape;1523;p128"/>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Clr>
                <a:schemeClr val="dk1"/>
              </a:buClr>
              <a:buSzPts val="3000"/>
              <a:buFont typeface="Droid Sans"/>
              <a:buChar char="➔"/>
            </a:pPr>
            <a:r>
              <a:rPr lang="en"/>
              <a:t>Passing a parameter </a:t>
            </a:r>
            <a:r>
              <a:rPr b="1" lang="en">
                <a:solidFill>
                  <a:srgbClr val="CC4125"/>
                </a:solidFill>
              </a:rPr>
              <a:t>by value</a:t>
            </a:r>
            <a:r>
              <a:rPr lang="en"/>
              <a:t> means:</a:t>
            </a:r>
            <a:endParaRPr/>
          </a:p>
          <a:p>
            <a:pPr indent="-381000" lvl="1" marL="914400" marR="0" rtl="0" algn="l">
              <a:lnSpc>
                <a:spcPct val="100000"/>
              </a:lnSpc>
              <a:spcBef>
                <a:spcPts val="0"/>
              </a:spcBef>
              <a:spcAft>
                <a:spcPts val="0"/>
              </a:spcAft>
              <a:buSzPts val="2400"/>
              <a:buChar char="◆"/>
            </a:pPr>
            <a:r>
              <a:rPr lang="en"/>
              <a:t>The caller will not see changes made by the callee to the parameter passed</a:t>
            </a:r>
            <a:endParaRPr/>
          </a:p>
          <a:p>
            <a:pPr indent="-381000" lvl="1" marL="914400" marR="0" rtl="0" algn="l">
              <a:lnSpc>
                <a:spcPct val="100000"/>
              </a:lnSpc>
              <a:spcBef>
                <a:spcPts val="0"/>
              </a:spcBef>
              <a:spcAft>
                <a:spcPts val="0"/>
              </a:spcAft>
              <a:buSzPts val="2400"/>
              <a:buChar char="◆"/>
            </a:pPr>
            <a:r>
              <a:rPr lang="en"/>
              <a:t>The callee will receive an independent copy of the parameter</a:t>
            </a:r>
            <a:endParaRPr/>
          </a:p>
          <a:p>
            <a:pPr indent="0" lvl="0" marL="0" rtl="0" algn="l">
              <a:spcBef>
                <a:spcPts val="600"/>
              </a:spcBef>
              <a:spcAft>
                <a:spcPts val="0"/>
              </a:spcAft>
              <a:buNone/>
            </a:pPr>
            <a:r>
              <a:t/>
            </a:r>
            <a:endParaRPr/>
          </a:p>
        </p:txBody>
      </p:sp>
      <p:graphicFrame>
        <p:nvGraphicFramePr>
          <p:cNvPr id="1524" name="Google Shape;1524;p128"/>
          <p:cNvGraphicFramePr/>
          <p:nvPr/>
        </p:nvGraphicFramePr>
        <p:xfrm>
          <a:off x="2259050" y="4007400"/>
          <a:ext cx="3000000" cy="3000000"/>
        </p:xfrm>
        <a:graphic>
          <a:graphicData uri="http://schemas.openxmlformats.org/drawingml/2006/table">
            <a:tbl>
              <a:tblPr>
                <a:noFill/>
                <a:tableStyleId>{1AB29D69-72AA-40C5-8F3D-68731237FED1}</a:tableStyleId>
              </a:tblPr>
              <a:tblGrid>
                <a:gridCol w="484450"/>
                <a:gridCol w="4125100"/>
              </a:tblGrid>
              <a:tr h="1919200">
                <a:tc>
                  <a:txBody>
                    <a:bodyPr/>
                    <a:lstStyle/>
                    <a:p>
                      <a:pPr indent="0" lvl="0" marL="0" rtl="0" algn="l">
                        <a:lnSpc>
                          <a:spcPct val="100000"/>
                        </a:lnSpc>
                        <a:spcBef>
                          <a:spcPts val="0"/>
                        </a:spcBef>
                        <a:spcAft>
                          <a:spcPts val="0"/>
                        </a:spcAft>
                        <a:buNone/>
                      </a:pPr>
                      <a:r>
                        <a:rPr b="1" lang="en" sz="1800">
                          <a:latin typeface="Courier New"/>
                          <a:ea typeface="Courier New"/>
                          <a:cs typeface="Courier New"/>
                          <a:sym typeface="Courier New"/>
                        </a:rPr>
                        <a:t>1</a:t>
                      </a:r>
                      <a:br>
                        <a:rPr b="1" lang="en" sz="1800">
                          <a:latin typeface="Courier New"/>
                          <a:ea typeface="Courier New"/>
                          <a:cs typeface="Courier New"/>
                          <a:sym typeface="Courier New"/>
                        </a:rPr>
                      </a:br>
                      <a:r>
                        <a:rPr b="1" lang="en" sz="1800">
                          <a:latin typeface="Courier New"/>
                          <a:ea typeface="Courier New"/>
                          <a:cs typeface="Courier New"/>
                          <a:sym typeface="Courier New"/>
                        </a:rPr>
                        <a:t>2</a:t>
                      </a:r>
                      <a:endParaRPr b="1" sz="1800">
                        <a:latin typeface="Courier New"/>
                        <a:ea typeface="Courier New"/>
                        <a:cs typeface="Courier New"/>
                        <a:sym typeface="Courier New"/>
                      </a:endParaRPr>
                    </a:p>
                    <a:p>
                      <a:pPr indent="0" lvl="0" marL="0" rtl="0" algn="l">
                        <a:lnSpc>
                          <a:spcPct val="100000"/>
                        </a:lnSpc>
                        <a:spcBef>
                          <a:spcPts val="0"/>
                        </a:spcBef>
                        <a:spcAft>
                          <a:spcPts val="0"/>
                        </a:spcAft>
                        <a:buNone/>
                      </a:pPr>
                      <a:r>
                        <a:rPr b="1" lang="en" sz="1800">
                          <a:latin typeface="Courier New"/>
                          <a:ea typeface="Courier New"/>
                          <a:cs typeface="Courier New"/>
                          <a:sym typeface="Courier New"/>
                        </a:rPr>
                        <a:t>3</a:t>
                      </a:r>
                      <a:endParaRPr b="1" sz="1800">
                        <a:latin typeface="Courier New"/>
                        <a:ea typeface="Courier New"/>
                        <a:cs typeface="Courier New"/>
                        <a:sym typeface="Courier New"/>
                      </a:endParaRPr>
                    </a:p>
                    <a:p>
                      <a:pPr indent="0" lvl="0" marL="0" rtl="0" algn="l">
                        <a:lnSpc>
                          <a:spcPct val="100000"/>
                        </a:lnSpc>
                        <a:spcBef>
                          <a:spcPts val="0"/>
                        </a:spcBef>
                        <a:spcAft>
                          <a:spcPts val="0"/>
                        </a:spcAft>
                        <a:buNone/>
                      </a:pPr>
                      <a:r>
                        <a:rPr b="1" lang="en" sz="1800">
                          <a:latin typeface="Courier New"/>
                          <a:ea typeface="Courier New"/>
                          <a:cs typeface="Courier New"/>
                          <a:sym typeface="Courier New"/>
                        </a:rPr>
                        <a:t>4</a:t>
                      </a:r>
                      <a:endParaRPr b="1" sz="1800">
                        <a:latin typeface="Courier New"/>
                        <a:ea typeface="Courier New"/>
                        <a:cs typeface="Courier New"/>
                        <a:sym typeface="Courier New"/>
                      </a:endParaRPr>
                    </a:p>
                    <a:p>
                      <a:pPr indent="0" lvl="0" marL="0" rtl="0" algn="l">
                        <a:lnSpc>
                          <a:spcPct val="100000"/>
                        </a:lnSpc>
                        <a:spcBef>
                          <a:spcPts val="0"/>
                        </a:spcBef>
                        <a:spcAft>
                          <a:spcPts val="0"/>
                        </a:spcAft>
                        <a:buNone/>
                      </a:pPr>
                      <a:r>
                        <a:rPr b="1" lang="en" sz="1800">
                          <a:latin typeface="Courier New"/>
                          <a:ea typeface="Courier New"/>
                          <a:cs typeface="Courier New"/>
                          <a:sym typeface="Courier New"/>
                        </a:rPr>
                        <a:t>5</a:t>
                      </a:r>
                      <a:endParaRPr b="1" sz="1800">
                        <a:latin typeface="Courier New"/>
                        <a:ea typeface="Courier New"/>
                        <a:cs typeface="Courier New"/>
                        <a:sym typeface="Courier New"/>
                      </a:endParaRPr>
                    </a:p>
                    <a:p>
                      <a:pPr indent="0" lvl="0" marL="0" rtl="0" algn="l">
                        <a:lnSpc>
                          <a:spcPct val="100000"/>
                        </a:lnSpc>
                        <a:spcBef>
                          <a:spcPts val="0"/>
                        </a:spcBef>
                        <a:spcAft>
                          <a:spcPts val="0"/>
                        </a:spcAft>
                        <a:buNone/>
                      </a:pPr>
                      <a:r>
                        <a:rPr b="1" lang="en" sz="1800">
                          <a:latin typeface="Courier New"/>
                          <a:ea typeface="Courier New"/>
                          <a:cs typeface="Courier New"/>
                          <a:sym typeface="Courier New"/>
                        </a:rPr>
                        <a:t>6</a:t>
                      </a:r>
                      <a:endParaRPr b="1" sz="1800">
                        <a:latin typeface="Courier New"/>
                        <a:ea typeface="Courier New"/>
                        <a:cs typeface="Courier New"/>
                        <a:sym typeface="Courier New"/>
                      </a:endParaRPr>
                    </a:p>
                    <a:p>
                      <a:pPr indent="0" lvl="0" marL="0" rtl="0" algn="l">
                        <a:lnSpc>
                          <a:spcPct val="100000"/>
                        </a:lnSpc>
                        <a:spcBef>
                          <a:spcPts val="0"/>
                        </a:spcBef>
                        <a:spcAft>
                          <a:spcPts val="0"/>
                        </a:spcAft>
                        <a:buNone/>
                      </a:pPr>
                      <a:r>
                        <a:rPr b="1" lang="en" sz="1800">
                          <a:latin typeface="Courier New"/>
                          <a:ea typeface="Courier New"/>
                          <a:cs typeface="Courier New"/>
                          <a:sym typeface="Courier New"/>
                        </a:rPr>
                        <a:t>7</a:t>
                      </a:r>
                      <a:endParaRPr b="1" sz="1800">
                        <a:latin typeface="Courier New"/>
                        <a:ea typeface="Courier New"/>
                        <a:cs typeface="Courier New"/>
                        <a:sym typeface="Courier New"/>
                      </a:endParaRPr>
                    </a:p>
                    <a:p>
                      <a:pPr indent="0" lvl="0" marL="0" rtl="0" algn="l">
                        <a:lnSpc>
                          <a:spcPct val="100000"/>
                        </a:lnSpc>
                        <a:spcBef>
                          <a:spcPts val="0"/>
                        </a:spcBef>
                        <a:spcAft>
                          <a:spcPts val="0"/>
                        </a:spcAft>
                        <a:buNone/>
                      </a:pPr>
                      <a:r>
                        <a:rPr b="1" lang="en" sz="1800">
                          <a:latin typeface="Courier New"/>
                          <a:ea typeface="Courier New"/>
                          <a:cs typeface="Courier New"/>
                          <a:sym typeface="Courier New"/>
                        </a:rPr>
                        <a:t>8</a:t>
                      </a:r>
                      <a:endParaRPr b="1" sz="1800">
                        <a:latin typeface="Courier New"/>
                        <a:ea typeface="Courier New"/>
                        <a:cs typeface="Courier New"/>
                        <a:sym typeface="Courier New"/>
                      </a:endParaRPr>
                    </a:p>
                    <a:p>
                      <a:pPr indent="0" lvl="0" marL="0" rtl="0" algn="l">
                        <a:lnSpc>
                          <a:spcPct val="100000"/>
                        </a:lnSpc>
                        <a:spcBef>
                          <a:spcPts val="0"/>
                        </a:spcBef>
                        <a:spcAft>
                          <a:spcPts val="0"/>
                        </a:spcAft>
                        <a:buNone/>
                      </a:pPr>
                      <a:r>
                        <a:rPr b="1" lang="en" sz="1800">
                          <a:latin typeface="Courier New"/>
                          <a:ea typeface="Courier New"/>
                          <a:cs typeface="Courier New"/>
                          <a:sym typeface="Courier New"/>
                        </a:rPr>
                        <a:t>9</a:t>
                      </a:r>
                      <a:endParaRPr b="1" sz="1800">
                        <a:latin typeface="Courier New"/>
                        <a:ea typeface="Courier New"/>
                        <a:cs typeface="Courier New"/>
                        <a:sym typeface="Courier New"/>
                      </a:endParaRPr>
                    </a:p>
                  </a:txBody>
                  <a:tcPr marT="91425" marB="91425" marR="91425" marL="91425">
                    <a:lnR cap="flat" cmpd="sng" w="9525">
                      <a:solidFill>
                        <a:srgbClr val="D9EAD3"/>
                      </a:solidFill>
                      <a:prstDash val="solid"/>
                      <a:round/>
                      <a:headEnd len="sm" w="sm" type="none"/>
                      <a:tailEnd len="sm" w="sm" type="none"/>
                    </a:lnR>
                    <a:solidFill>
                      <a:srgbClr val="D9EAD3"/>
                    </a:solidFill>
                  </a:tcPr>
                </a:tc>
                <a:tc>
                  <a:txBody>
                    <a:bodyPr/>
                    <a:lstStyle/>
                    <a:p>
                      <a:pPr indent="0" lvl="0" marL="0" rtl="0" algn="l">
                        <a:spcBef>
                          <a:spcPts val="0"/>
                        </a:spcBef>
                        <a:spcAft>
                          <a:spcPts val="0"/>
                        </a:spcAft>
                        <a:buNone/>
                      </a:pPr>
                      <a:r>
                        <a:rPr lang="en" sz="1800">
                          <a:solidFill>
                            <a:schemeClr val="dk1"/>
                          </a:solidFill>
                          <a:latin typeface="Courier New"/>
                          <a:ea typeface="Courier New"/>
                          <a:cs typeface="Courier New"/>
                          <a:sym typeface="Courier New"/>
                        </a:rPr>
                        <a:t>void setVar(int x) {</a:t>
                      </a:r>
                      <a:endParaRPr sz="18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sz="1800">
                          <a:solidFill>
                            <a:schemeClr val="dk1"/>
                          </a:solidFill>
                          <a:latin typeface="Courier New"/>
                          <a:ea typeface="Courier New"/>
                          <a:cs typeface="Courier New"/>
                          <a:sym typeface="Courier New"/>
                        </a:rPr>
                        <a:t>	x = 8;</a:t>
                      </a:r>
                      <a:endParaRPr sz="18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sz="1800">
                          <a:solidFill>
                            <a:schemeClr val="dk1"/>
                          </a:solidFill>
                          <a:latin typeface="Courier New"/>
                          <a:ea typeface="Courier New"/>
                          <a:cs typeface="Courier New"/>
                          <a:sym typeface="Courier New"/>
                        </a:rPr>
                        <a:t>}</a:t>
                      </a:r>
                      <a:endParaRPr sz="1800">
                        <a:solidFill>
                          <a:schemeClr val="dk1"/>
                        </a:solidFill>
                        <a:latin typeface="Courier New"/>
                        <a:ea typeface="Courier New"/>
                        <a:cs typeface="Courier New"/>
                        <a:sym typeface="Courier New"/>
                      </a:endParaRPr>
                    </a:p>
                    <a:p>
                      <a:pPr indent="0" lvl="0" marL="0" rtl="0" algn="l">
                        <a:spcBef>
                          <a:spcPts val="0"/>
                        </a:spcBef>
                        <a:spcAft>
                          <a:spcPts val="0"/>
                        </a:spcAft>
                        <a:buNone/>
                      </a:pPr>
                      <a:r>
                        <a:t/>
                      </a:r>
                      <a:endParaRPr sz="18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sz="1800">
                          <a:solidFill>
                            <a:schemeClr val="dk1"/>
                          </a:solidFill>
                          <a:latin typeface="Courier New"/>
                          <a:ea typeface="Courier New"/>
                          <a:cs typeface="Courier New"/>
                          <a:sym typeface="Courier New"/>
                        </a:rPr>
                        <a:t>void test() {</a:t>
                      </a:r>
                      <a:endParaRPr sz="18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sz="1800">
                          <a:solidFill>
                            <a:schemeClr val="dk1"/>
                          </a:solidFill>
                          <a:latin typeface="Courier New"/>
                          <a:ea typeface="Courier New"/>
                          <a:cs typeface="Courier New"/>
                          <a:sym typeface="Courier New"/>
                        </a:rPr>
                        <a:t>   int x = 10;</a:t>
                      </a:r>
                      <a:endParaRPr sz="18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sz="1800">
                          <a:solidFill>
                            <a:schemeClr val="dk1"/>
                          </a:solidFill>
                          <a:latin typeface="Courier New"/>
                          <a:ea typeface="Courier New"/>
                          <a:cs typeface="Courier New"/>
                          <a:sym typeface="Courier New"/>
                        </a:rPr>
                        <a:t>	setVar(x);</a:t>
                      </a:r>
                      <a:endParaRPr sz="18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sz="1800">
                          <a:solidFill>
                            <a:schemeClr val="dk1"/>
                          </a:solidFill>
                          <a:latin typeface="Courier New"/>
                          <a:ea typeface="Courier New"/>
                          <a:cs typeface="Courier New"/>
                          <a:sym typeface="Courier New"/>
                        </a:rPr>
                        <a:t>	printf(“Value %d\n”,x);</a:t>
                      </a:r>
                      <a:endParaRPr sz="18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sz="1800">
                          <a:solidFill>
                            <a:schemeClr val="dk1"/>
                          </a:solidFill>
                          <a:latin typeface="Courier New"/>
                          <a:ea typeface="Courier New"/>
                          <a:cs typeface="Courier New"/>
                          <a:sym typeface="Courier New"/>
                        </a:rPr>
                        <a:t>}</a:t>
                      </a:r>
                      <a:endParaRPr sz="1800">
                        <a:solidFill>
                          <a:srgbClr val="808000"/>
                        </a:solidFill>
                        <a:latin typeface="Courier New"/>
                        <a:ea typeface="Courier New"/>
                        <a:cs typeface="Courier New"/>
                        <a:sym typeface="Courier New"/>
                      </a:endParaRPr>
                    </a:p>
                  </a:txBody>
                  <a:tcPr marT="91425" marB="91425" marR="91425" marL="91425">
                    <a:lnL cap="flat" cmpd="sng" w="9525">
                      <a:solidFill>
                        <a:srgbClr val="D9EAD3"/>
                      </a:solidFill>
                      <a:prstDash val="solid"/>
                      <a:round/>
                      <a:headEnd len="sm" w="sm" type="none"/>
                      <a:tailEnd len="sm" w="sm" type="none"/>
                    </a:lnL>
                    <a:solidFill>
                      <a:srgbClr val="D9EAD3"/>
                    </a:solidFill>
                  </a:tcPr>
                </a:tc>
              </a:tr>
            </a:tbl>
          </a:graphicData>
        </a:graphic>
      </p:graphicFrame>
    </p:spTree>
  </p:cSld>
  <p:clrMapOvr>
    <a:masterClrMapping/>
  </p:clrMapOvr>
</p:sld>
</file>

<file path=ppt/slides/slide1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8" name="Shape 1528"/>
        <p:cNvGrpSpPr/>
        <p:nvPr/>
      </p:nvGrpSpPr>
      <p:grpSpPr>
        <a:xfrm>
          <a:off x="0" y="0"/>
          <a:ext cx="0" cy="0"/>
          <a:chOff x="0" y="0"/>
          <a:chExt cx="0" cy="0"/>
        </a:xfrm>
      </p:grpSpPr>
      <p:sp>
        <p:nvSpPr>
          <p:cNvPr id="1529" name="Google Shape;1529;p129"/>
          <p:cNvSpPr txBox="1"/>
          <p:nvPr>
            <p:ph type="title"/>
          </p:nvPr>
        </p:nvSpPr>
        <p:spPr>
          <a:xfrm>
            <a:off x="457200" y="274647"/>
            <a:ext cx="8229600" cy="849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Parameter passing in C/C++</a:t>
            </a:r>
            <a:endParaRPr/>
          </a:p>
        </p:txBody>
      </p:sp>
      <p:sp>
        <p:nvSpPr>
          <p:cNvPr id="1530" name="Google Shape;1530;p129"/>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Clr>
                <a:schemeClr val="dk1"/>
              </a:buClr>
              <a:buSzPts val="3000"/>
              <a:buFont typeface="Droid Sans"/>
              <a:buChar char="➔"/>
            </a:pPr>
            <a:r>
              <a:rPr lang="en"/>
              <a:t>Passing a parameter </a:t>
            </a:r>
            <a:r>
              <a:rPr b="1" lang="en">
                <a:solidFill>
                  <a:srgbClr val="CC4125"/>
                </a:solidFill>
              </a:rPr>
              <a:t>by reference</a:t>
            </a:r>
            <a:r>
              <a:rPr lang="en"/>
              <a:t> means:</a:t>
            </a:r>
            <a:endParaRPr/>
          </a:p>
          <a:p>
            <a:pPr indent="-381000" lvl="1" marL="914400" marR="0" rtl="0" algn="l">
              <a:lnSpc>
                <a:spcPct val="100000"/>
              </a:lnSpc>
              <a:spcBef>
                <a:spcPts val="0"/>
              </a:spcBef>
              <a:spcAft>
                <a:spcPts val="0"/>
              </a:spcAft>
              <a:buSzPts val="2400"/>
              <a:buChar char="◆"/>
            </a:pPr>
            <a:r>
              <a:rPr lang="en"/>
              <a:t>The callee will receive the reference or pointer of the parameter</a:t>
            </a:r>
            <a:endParaRPr/>
          </a:p>
          <a:p>
            <a:pPr indent="-381000" lvl="1" marL="914400" marR="0" rtl="0" algn="l">
              <a:lnSpc>
                <a:spcPct val="100000"/>
              </a:lnSpc>
              <a:spcBef>
                <a:spcPts val="0"/>
              </a:spcBef>
              <a:spcAft>
                <a:spcPts val="0"/>
              </a:spcAft>
              <a:buSzPts val="2400"/>
              <a:buChar char="◆"/>
            </a:pPr>
            <a:r>
              <a:rPr lang="en"/>
              <a:t>The caller will see changes made by the callee to the parameter passed</a:t>
            </a:r>
            <a:endParaRPr/>
          </a:p>
          <a:p>
            <a:pPr indent="0" lvl="0" marL="457200" marR="0" rtl="0" algn="l">
              <a:lnSpc>
                <a:spcPct val="100000"/>
              </a:lnSpc>
              <a:spcBef>
                <a:spcPts val="600"/>
              </a:spcBef>
              <a:spcAft>
                <a:spcPts val="0"/>
              </a:spcAft>
              <a:buNone/>
            </a:pPr>
            <a:r>
              <a:t/>
            </a:r>
            <a:endParaRPr/>
          </a:p>
          <a:p>
            <a:pPr indent="0" lvl="0" marL="0" rtl="0" algn="l">
              <a:spcBef>
                <a:spcPts val="600"/>
              </a:spcBef>
              <a:spcAft>
                <a:spcPts val="0"/>
              </a:spcAft>
              <a:buNone/>
            </a:pPr>
            <a:r>
              <a:t/>
            </a:r>
            <a:endParaRPr/>
          </a:p>
        </p:txBody>
      </p:sp>
      <p:graphicFrame>
        <p:nvGraphicFramePr>
          <p:cNvPr id="1531" name="Google Shape;1531;p129"/>
          <p:cNvGraphicFramePr/>
          <p:nvPr/>
        </p:nvGraphicFramePr>
        <p:xfrm>
          <a:off x="2259050" y="4007400"/>
          <a:ext cx="3000000" cy="3000000"/>
        </p:xfrm>
        <a:graphic>
          <a:graphicData uri="http://schemas.openxmlformats.org/drawingml/2006/table">
            <a:tbl>
              <a:tblPr>
                <a:noFill/>
                <a:tableStyleId>{1AB29D69-72AA-40C5-8F3D-68731237FED1}</a:tableStyleId>
              </a:tblPr>
              <a:tblGrid>
                <a:gridCol w="484450"/>
                <a:gridCol w="4125100"/>
              </a:tblGrid>
              <a:tr h="1919200">
                <a:tc>
                  <a:txBody>
                    <a:bodyPr/>
                    <a:lstStyle/>
                    <a:p>
                      <a:pPr indent="0" lvl="0" marL="0" rtl="0" algn="l">
                        <a:lnSpc>
                          <a:spcPct val="100000"/>
                        </a:lnSpc>
                        <a:spcBef>
                          <a:spcPts val="0"/>
                        </a:spcBef>
                        <a:spcAft>
                          <a:spcPts val="0"/>
                        </a:spcAft>
                        <a:buNone/>
                      </a:pPr>
                      <a:r>
                        <a:rPr b="1" lang="en" sz="1800">
                          <a:latin typeface="Courier New"/>
                          <a:ea typeface="Courier New"/>
                          <a:cs typeface="Courier New"/>
                          <a:sym typeface="Courier New"/>
                        </a:rPr>
                        <a:t>1</a:t>
                      </a:r>
                      <a:br>
                        <a:rPr b="1" lang="en" sz="1800">
                          <a:latin typeface="Courier New"/>
                          <a:ea typeface="Courier New"/>
                          <a:cs typeface="Courier New"/>
                          <a:sym typeface="Courier New"/>
                        </a:rPr>
                      </a:br>
                      <a:r>
                        <a:rPr b="1" lang="en" sz="1800">
                          <a:latin typeface="Courier New"/>
                          <a:ea typeface="Courier New"/>
                          <a:cs typeface="Courier New"/>
                          <a:sym typeface="Courier New"/>
                        </a:rPr>
                        <a:t>2</a:t>
                      </a:r>
                      <a:endParaRPr b="1" sz="1800">
                        <a:latin typeface="Courier New"/>
                        <a:ea typeface="Courier New"/>
                        <a:cs typeface="Courier New"/>
                        <a:sym typeface="Courier New"/>
                      </a:endParaRPr>
                    </a:p>
                    <a:p>
                      <a:pPr indent="0" lvl="0" marL="0" rtl="0" algn="l">
                        <a:lnSpc>
                          <a:spcPct val="100000"/>
                        </a:lnSpc>
                        <a:spcBef>
                          <a:spcPts val="0"/>
                        </a:spcBef>
                        <a:spcAft>
                          <a:spcPts val="0"/>
                        </a:spcAft>
                        <a:buNone/>
                      </a:pPr>
                      <a:r>
                        <a:rPr b="1" lang="en" sz="1800">
                          <a:latin typeface="Courier New"/>
                          <a:ea typeface="Courier New"/>
                          <a:cs typeface="Courier New"/>
                          <a:sym typeface="Courier New"/>
                        </a:rPr>
                        <a:t>3</a:t>
                      </a:r>
                      <a:endParaRPr b="1" sz="1800">
                        <a:latin typeface="Courier New"/>
                        <a:ea typeface="Courier New"/>
                        <a:cs typeface="Courier New"/>
                        <a:sym typeface="Courier New"/>
                      </a:endParaRPr>
                    </a:p>
                    <a:p>
                      <a:pPr indent="0" lvl="0" marL="0" rtl="0" algn="l">
                        <a:lnSpc>
                          <a:spcPct val="100000"/>
                        </a:lnSpc>
                        <a:spcBef>
                          <a:spcPts val="0"/>
                        </a:spcBef>
                        <a:spcAft>
                          <a:spcPts val="0"/>
                        </a:spcAft>
                        <a:buNone/>
                      </a:pPr>
                      <a:r>
                        <a:rPr b="1" lang="en" sz="1800">
                          <a:latin typeface="Courier New"/>
                          <a:ea typeface="Courier New"/>
                          <a:cs typeface="Courier New"/>
                          <a:sym typeface="Courier New"/>
                        </a:rPr>
                        <a:t>4</a:t>
                      </a:r>
                      <a:endParaRPr b="1" sz="1800">
                        <a:latin typeface="Courier New"/>
                        <a:ea typeface="Courier New"/>
                        <a:cs typeface="Courier New"/>
                        <a:sym typeface="Courier New"/>
                      </a:endParaRPr>
                    </a:p>
                    <a:p>
                      <a:pPr indent="0" lvl="0" marL="0" rtl="0" algn="l">
                        <a:lnSpc>
                          <a:spcPct val="100000"/>
                        </a:lnSpc>
                        <a:spcBef>
                          <a:spcPts val="0"/>
                        </a:spcBef>
                        <a:spcAft>
                          <a:spcPts val="0"/>
                        </a:spcAft>
                        <a:buNone/>
                      </a:pPr>
                      <a:r>
                        <a:rPr b="1" lang="en" sz="1800">
                          <a:latin typeface="Courier New"/>
                          <a:ea typeface="Courier New"/>
                          <a:cs typeface="Courier New"/>
                          <a:sym typeface="Courier New"/>
                        </a:rPr>
                        <a:t>5</a:t>
                      </a:r>
                      <a:endParaRPr b="1" sz="1800">
                        <a:latin typeface="Courier New"/>
                        <a:ea typeface="Courier New"/>
                        <a:cs typeface="Courier New"/>
                        <a:sym typeface="Courier New"/>
                      </a:endParaRPr>
                    </a:p>
                    <a:p>
                      <a:pPr indent="0" lvl="0" marL="0" rtl="0" algn="l">
                        <a:lnSpc>
                          <a:spcPct val="100000"/>
                        </a:lnSpc>
                        <a:spcBef>
                          <a:spcPts val="0"/>
                        </a:spcBef>
                        <a:spcAft>
                          <a:spcPts val="0"/>
                        </a:spcAft>
                        <a:buNone/>
                      </a:pPr>
                      <a:r>
                        <a:rPr b="1" lang="en" sz="1800">
                          <a:latin typeface="Courier New"/>
                          <a:ea typeface="Courier New"/>
                          <a:cs typeface="Courier New"/>
                          <a:sym typeface="Courier New"/>
                        </a:rPr>
                        <a:t>6</a:t>
                      </a:r>
                      <a:endParaRPr b="1" sz="1800">
                        <a:latin typeface="Courier New"/>
                        <a:ea typeface="Courier New"/>
                        <a:cs typeface="Courier New"/>
                        <a:sym typeface="Courier New"/>
                      </a:endParaRPr>
                    </a:p>
                    <a:p>
                      <a:pPr indent="0" lvl="0" marL="0" rtl="0" algn="l">
                        <a:lnSpc>
                          <a:spcPct val="100000"/>
                        </a:lnSpc>
                        <a:spcBef>
                          <a:spcPts val="0"/>
                        </a:spcBef>
                        <a:spcAft>
                          <a:spcPts val="0"/>
                        </a:spcAft>
                        <a:buNone/>
                      </a:pPr>
                      <a:r>
                        <a:rPr b="1" lang="en" sz="1800">
                          <a:latin typeface="Courier New"/>
                          <a:ea typeface="Courier New"/>
                          <a:cs typeface="Courier New"/>
                          <a:sym typeface="Courier New"/>
                        </a:rPr>
                        <a:t>7</a:t>
                      </a:r>
                      <a:endParaRPr b="1" sz="1800">
                        <a:latin typeface="Courier New"/>
                        <a:ea typeface="Courier New"/>
                        <a:cs typeface="Courier New"/>
                        <a:sym typeface="Courier New"/>
                      </a:endParaRPr>
                    </a:p>
                    <a:p>
                      <a:pPr indent="0" lvl="0" marL="0" rtl="0" algn="l">
                        <a:lnSpc>
                          <a:spcPct val="100000"/>
                        </a:lnSpc>
                        <a:spcBef>
                          <a:spcPts val="0"/>
                        </a:spcBef>
                        <a:spcAft>
                          <a:spcPts val="0"/>
                        </a:spcAft>
                        <a:buNone/>
                      </a:pPr>
                      <a:r>
                        <a:rPr b="1" lang="en" sz="1800">
                          <a:latin typeface="Courier New"/>
                          <a:ea typeface="Courier New"/>
                          <a:cs typeface="Courier New"/>
                          <a:sym typeface="Courier New"/>
                        </a:rPr>
                        <a:t>8</a:t>
                      </a:r>
                      <a:endParaRPr b="1" sz="1800">
                        <a:latin typeface="Courier New"/>
                        <a:ea typeface="Courier New"/>
                        <a:cs typeface="Courier New"/>
                        <a:sym typeface="Courier New"/>
                      </a:endParaRPr>
                    </a:p>
                  </a:txBody>
                  <a:tcPr marT="91425" marB="91425" marR="91425" marL="91425">
                    <a:lnR cap="flat" cmpd="sng" w="9525">
                      <a:solidFill>
                        <a:srgbClr val="D9EAD3"/>
                      </a:solidFill>
                      <a:prstDash val="solid"/>
                      <a:round/>
                      <a:headEnd len="sm" w="sm" type="none"/>
                      <a:tailEnd len="sm" w="sm" type="none"/>
                    </a:lnR>
                    <a:solidFill>
                      <a:srgbClr val="D9EAD3"/>
                    </a:solidFill>
                  </a:tcPr>
                </a:tc>
                <a:tc>
                  <a:txBody>
                    <a:bodyPr/>
                    <a:lstStyle/>
                    <a:p>
                      <a:pPr indent="0" lvl="0" marL="0" rtl="0" algn="l">
                        <a:spcBef>
                          <a:spcPts val="0"/>
                        </a:spcBef>
                        <a:spcAft>
                          <a:spcPts val="0"/>
                        </a:spcAft>
                        <a:buNone/>
                      </a:pPr>
                      <a:r>
                        <a:rPr lang="en" sz="1800">
                          <a:solidFill>
                            <a:schemeClr val="dk1"/>
                          </a:solidFill>
                          <a:latin typeface="Courier New"/>
                          <a:ea typeface="Courier New"/>
                          <a:cs typeface="Courier New"/>
                          <a:sym typeface="Courier New"/>
                        </a:rPr>
                        <a:t>void setVar(int *xp) {</a:t>
                      </a:r>
                      <a:endParaRPr sz="18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sz="1800">
                          <a:solidFill>
                            <a:schemeClr val="dk1"/>
                          </a:solidFill>
                          <a:latin typeface="Courier New"/>
                          <a:ea typeface="Courier New"/>
                          <a:cs typeface="Courier New"/>
                          <a:sym typeface="Courier New"/>
                        </a:rPr>
                        <a:t>	*x = 8;</a:t>
                      </a:r>
                      <a:endParaRPr sz="18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sz="1800">
                          <a:solidFill>
                            <a:schemeClr val="dk1"/>
                          </a:solidFill>
                          <a:latin typeface="Courier New"/>
                          <a:ea typeface="Courier New"/>
                          <a:cs typeface="Courier New"/>
                          <a:sym typeface="Courier New"/>
                        </a:rPr>
                        <a:t>}</a:t>
                      </a:r>
                      <a:endParaRPr sz="18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sz="1800">
                          <a:solidFill>
                            <a:schemeClr val="dk1"/>
                          </a:solidFill>
                          <a:latin typeface="Courier New"/>
                          <a:ea typeface="Courier New"/>
                          <a:cs typeface="Courier New"/>
                          <a:sym typeface="Courier New"/>
                        </a:rPr>
                        <a:t>void test(){</a:t>
                      </a:r>
                      <a:endParaRPr sz="18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sz="1800">
                          <a:solidFill>
                            <a:schemeClr val="dk1"/>
                          </a:solidFill>
                          <a:latin typeface="Courier New"/>
                          <a:ea typeface="Courier New"/>
                          <a:cs typeface="Courier New"/>
                          <a:sym typeface="Courier New"/>
                        </a:rPr>
                        <a:t>   int x = 10;</a:t>
                      </a:r>
                      <a:endParaRPr sz="18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sz="1800">
                          <a:solidFill>
                            <a:schemeClr val="dk1"/>
                          </a:solidFill>
                          <a:latin typeface="Courier New"/>
                          <a:ea typeface="Courier New"/>
                          <a:cs typeface="Courier New"/>
                          <a:sym typeface="Courier New"/>
                        </a:rPr>
                        <a:t>	setVar(&amp;x);</a:t>
                      </a:r>
                      <a:endParaRPr sz="18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sz="1800">
                          <a:solidFill>
                            <a:schemeClr val="dk1"/>
                          </a:solidFill>
                          <a:latin typeface="Courier New"/>
                          <a:ea typeface="Courier New"/>
                          <a:cs typeface="Courier New"/>
                          <a:sym typeface="Courier New"/>
                        </a:rPr>
                        <a:t>	printf(“Value %d\n”, x);</a:t>
                      </a:r>
                      <a:endParaRPr sz="18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sz="1800">
                          <a:solidFill>
                            <a:schemeClr val="dk1"/>
                          </a:solidFill>
                          <a:latin typeface="Courier New"/>
                          <a:ea typeface="Courier New"/>
                          <a:cs typeface="Courier New"/>
                          <a:sym typeface="Courier New"/>
                        </a:rPr>
                        <a:t>}</a:t>
                      </a:r>
                      <a:endParaRPr sz="1800">
                        <a:solidFill>
                          <a:schemeClr val="dk1"/>
                        </a:solidFill>
                        <a:latin typeface="Courier New"/>
                        <a:ea typeface="Courier New"/>
                        <a:cs typeface="Courier New"/>
                        <a:sym typeface="Courier New"/>
                      </a:endParaRPr>
                    </a:p>
                  </a:txBody>
                  <a:tcPr marT="91425" marB="91425" marR="91425" marL="91425">
                    <a:lnL cap="flat" cmpd="sng" w="9525">
                      <a:solidFill>
                        <a:srgbClr val="D9EAD3"/>
                      </a:solidFill>
                      <a:prstDash val="solid"/>
                      <a:round/>
                      <a:headEnd len="sm" w="sm" type="none"/>
                      <a:tailEnd len="sm" w="sm" type="none"/>
                    </a:lnL>
                    <a:solidFill>
                      <a:srgbClr val="D9EAD3"/>
                    </a:solidFill>
                  </a:tcPr>
                </a:tc>
              </a:tr>
            </a:tbl>
          </a:graphicData>
        </a:graphic>
      </p:graphicFrame>
    </p:spTree>
  </p:cSld>
  <p:clrMapOvr>
    <a:masterClrMapping/>
  </p:clrMapOvr>
</p:sld>
</file>

<file path=ppt/slides/slide1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5" name="Shape 1535"/>
        <p:cNvGrpSpPr/>
        <p:nvPr/>
      </p:nvGrpSpPr>
      <p:grpSpPr>
        <a:xfrm>
          <a:off x="0" y="0"/>
          <a:ext cx="0" cy="0"/>
          <a:chOff x="0" y="0"/>
          <a:chExt cx="0" cy="0"/>
        </a:xfrm>
      </p:grpSpPr>
      <p:sp>
        <p:nvSpPr>
          <p:cNvPr id="1536" name="Google Shape;1536;p130"/>
          <p:cNvSpPr txBox="1"/>
          <p:nvPr>
            <p:ph type="title"/>
          </p:nvPr>
        </p:nvSpPr>
        <p:spPr>
          <a:xfrm>
            <a:off x="457200" y="274647"/>
            <a:ext cx="8229600" cy="849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Using the Heap in C/C++</a:t>
            </a:r>
            <a:endParaRPr/>
          </a:p>
        </p:txBody>
      </p:sp>
      <p:sp>
        <p:nvSpPr>
          <p:cNvPr id="1537" name="Google Shape;1537;p130"/>
          <p:cNvSpPr txBox="1"/>
          <p:nvPr>
            <p:ph idx="1" type="body"/>
          </p:nvPr>
        </p:nvSpPr>
        <p:spPr>
          <a:xfrm>
            <a:off x="101721" y="1654889"/>
            <a:ext cx="8229600" cy="4967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In C the main functions to make heap request are </a:t>
            </a:r>
            <a:r>
              <a:rPr b="1" lang="en">
                <a:solidFill>
                  <a:srgbClr val="CC4125"/>
                </a:solidFill>
              </a:rPr>
              <a:t>malloc</a:t>
            </a:r>
            <a:r>
              <a:rPr lang="en"/>
              <a:t> and </a:t>
            </a:r>
            <a:r>
              <a:rPr b="1" lang="en">
                <a:solidFill>
                  <a:srgbClr val="CC4125"/>
                </a:solidFill>
              </a:rPr>
              <a:t>free</a:t>
            </a:r>
            <a:endParaRPr b="1">
              <a:solidFill>
                <a:srgbClr val="CC4125"/>
              </a:solidFill>
            </a:endParaRPr>
          </a:p>
          <a:p>
            <a:pPr indent="0" lvl="0" marL="0" rtl="0" algn="l">
              <a:spcBef>
                <a:spcPts val="600"/>
              </a:spcBef>
              <a:spcAft>
                <a:spcPts val="0"/>
              </a:spcAft>
              <a:buNone/>
            </a:pPr>
            <a:r>
              <a:t/>
            </a:r>
            <a:endParaRPr/>
          </a:p>
          <a:p>
            <a:pPr indent="-419100" lvl="0" marL="457200" rtl="0" algn="l">
              <a:spcBef>
                <a:spcPts val="600"/>
              </a:spcBef>
              <a:spcAft>
                <a:spcPts val="0"/>
              </a:spcAft>
              <a:buSzPts val="3000"/>
              <a:buChar char="➔"/>
            </a:pPr>
            <a:r>
              <a:rPr lang="en"/>
              <a:t>In C++ the main functions to make the equivalent requests are </a:t>
            </a:r>
            <a:r>
              <a:rPr b="1" lang="en">
                <a:solidFill>
                  <a:srgbClr val="CC4125"/>
                </a:solidFill>
              </a:rPr>
              <a:t>new</a:t>
            </a:r>
            <a:r>
              <a:rPr lang="en"/>
              <a:t> and </a:t>
            </a:r>
            <a:r>
              <a:rPr b="1" lang="en">
                <a:solidFill>
                  <a:srgbClr val="CC4125"/>
                </a:solidFill>
              </a:rPr>
              <a:t>delete</a:t>
            </a:r>
            <a:endParaRPr b="1">
              <a:solidFill>
                <a:srgbClr val="CC4125"/>
              </a:solidFill>
            </a:endParaRPr>
          </a:p>
        </p:txBody>
      </p:sp>
    </p:spTree>
  </p:cSld>
  <p:clrMapOvr>
    <a:masterClrMapping/>
  </p:clrMapOvr>
</p:sld>
</file>

<file path=ppt/slides/slide1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1" name="Shape 1541"/>
        <p:cNvGrpSpPr/>
        <p:nvPr/>
      </p:nvGrpSpPr>
      <p:grpSpPr>
        <a:xfrm>
          <a:off x="0" y="0"/>
          <a:ext cx="0" cy="0"/>
          <a:chOff x="0" y="0"/>
          <a:chExt cx="0" cy="0"/>
        </a:xfrm>
      </p:grpSpPr>
      <p:sp>
        <p:nvSpPr>
          <p:cNvPr id="1542" name="Google Shape;1542;p131"/>
          <p:cNvSpPr txBox="1"/>
          <p:nvPr>
            <p:ph type="title"/>
          </p:nvPr>
        </p:nvSpPr>
        <p:spPr>
          <a:xfrm>
            <a:off x="457200" y="274647"/>
            <a:ext cx="8229600" cy="849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Using the Heap in C/C++</a:t>
            </a:r>
            <a:endParaRPr/>
          </a:p>
        </p:txBody>
      </p:sp>
      <p:sp>
        <p:nvSpPr>
          <p:cNvPr id="1543" name="Google Shape;1543;p131"/>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void* malloc(unsigned long size):</a:t>
            </a:r>
            <a:endParaRPr/>
          </a:p>
          <a:p>
            <a:pPr indent="-381000" lvl="1" marL="914400" rtl="0" algn="l">
              <a:spcBef>
                <a:spcPts val="0"/>
              </a:spcBef>
              <a:spcAft>
                <a:spcPts val="0"/>
              </a:spcAft>
              <a:buSzPts val="2400"/>
              <a:buChar char="◆"/>
            </a:pPr>
            <a:r>
              <a:rPr lang="en"/>
              <a:t>Takes an integer which indicates how many bytes do you want to </a:t>
            </a:r>
            <a:r>
              <a:rPr b="1" lang="en">
                <a:solidFill>
                  <a:srgbClr val="CC4125"/>
                </a:solidFill>
              </a:rPr>
              <a:t>allocate</a:t>
            </a:r>
            <a:r>
              <a:rPr lang="en"/>
              <a:t>.</a:t>
            </a:r>
            <a:endParaRPr/>
          </a:p>
          <a:p>
            <a:pPr indent="-381000" lvl="1" marL="914400" rtl="0" algn="l">
              <a:spcBef>
                <a:spcPts val="0"/>
              </a:spcBef>
              <a:spcAft>
                <a:spcPts val="0"/>
              </a:spcAft>
              <a:buSzPts val="2400"/>
              <a:buChar char="◆"/>
            </a:pPr>
            <a:r>
              <a:rPr b="1" lang="en">
                <a:solidFill>
                  <a:srgbClr val="CC4125"/>
                </a:solidFill>
              </a:rPr>
              <a:t>Returns a pointer</a:t>
            </a:r>
            <a:r>
              <a:rPr lang="en"/>
              <a:t> to the allocated memory or NULL if the allocation was unsuccessful</a:t>
            </a:r>
            <a:endParaRPr/>
          </a:p>
          <a:p>
            <a:pPr indent="0" lvl="0" marL="457200" rtl="0" algn="l">
              <a:spcBef>
                <a:spcPts val="600"/>
              </a:spcBef>
              <a:spcAft>
                <a:spcPts val="0"/>
              </a:spcAft>
              <a:buNone/>
            </a:pPr>
            <a:r>
              <a:t/>
            </a:r>
            <a:endParaRPr/>
          </a:p>
          <a:p>
            <a:pPr indent="-419100" lvl="0" marL="457200" rtl="0" algn="l">
              <a:spcBef>
                <a:spcPts val="600"/>
              </a:spcBef>
              <a:spcAft>
                <a:spcPts val="0"/>
              </a:spcAft>
              <a:buSzPts val="3000"/>
              <a:buChar char="➔"/>
            </a:pPr>
            <a:r>
              <a:rPr lang="en"/>
              <a:t>void free(void* heapPtr)</a:t>
            </a:r>
            <a:endParaRPr/>
          </a:p>
          <a:p>
            <a:pPr indent="-381000" lvl="1" marL="914400" rtl="0" algn="l">
              <a:spcBef>
                <a:spcPts val="0"/>
              </a:spcBef>
              <a:spcAft>
                <a:spcPts val="0"/>
              </a:spcAft>
              <a:buSzPts val="2400"/>
              <a:buChar char="◆"/>
            </a:pPr>
            <a:r>
              <a:rPr lang="en"/>
              <a:t>Takes a pointer to an allocated memory block on the heap and releases it (</a:t>
            </a:r>
            <a:r>
              <a:rPr b="1" lang="en">
                <a:solidFill>
                  <a:srgbClr val="CC4125"/>
                </a:solidFill>
              </a:rPr>
              <a:t>deallocate</a:t>
            </a:r>
            <a:r>
              <a:rPr lang="en"/>
              <a:t>).</a:t>
            </a:r>
            <a:endParaRPr/>
          </a:p>
        </p:txBody>
      </p:sp>
    </p:spTree>
  </p:cSld>
  <p:clrMapOvr>
    <a:masterClrMapping/>
  </p:clrMapOvr>
</p:sld>
</file>

<file path=ppt/slides/slide1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7" name="Shape 1547"/>
        <p:cNvGrpSpPr/>
        <p:nvPr/>
      </p:nvGrpSpPr>
      <p:grpSpPr>
        <a:xfrm>
          <a:off x="0" y="0"/>
          <a:ext cx="0" cy="0"/>
          <a:chOff x="0" y="0"/>
          <a:chExt cx="0" cy="0"/>
        </a:xfrm>
      </p:grpSpPr>
      <p:sp>
        <p:nvSpPr>
          <p:cNvPr id="1548" name="Google Shape;1548;p132"/>
          <p:cNvSpPr txBox="1"/>
          <p:nvPr>
            <p:ph type="title"/>
          </p:nvPr>
        </p:nvSpPr>
        <p:spPr>
          <a:xfrm>
            <a:off x="457200" y="274647"/>
            <a:ext cx="8229600" cy="849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Using the Heap in C/C++</a:t>
            </a:r>
            <a:endParaRPr/>
          </a:p>
        </p:txBody>
      </p:sp>
      <p:graphicFrame>
        <p:nvGraphicFramePr>
          <p:cNvPr id="1549" name="Google Shape;1549;p132"/>
          <p:cNvGraphicFramePr/>
          <p:nvPr/>
        </p:nvGraphicFramePr>
        <p:xfrm>
          <a:off x="1804400" y="2391100"/>
          <a:ext cx="3000000" cy="3000000"/>
        </p:xfrm>
        <a:graphic>
          <a:graphicData uri="http://schemas.openxmlformats.org/drawingml/2006/table">
            <a:tbl>
              <a:tblPr>
                <a:noFill/>
                <a:tableStyleId>{1AB29D69-72AA-40C5-8F3D-68731237FED1}</a:tableStyleId>
              </a:tblPr>
              <a:tblGrid>
                <a:gridCol w="609100"/>
                <a:gridCol w="5186525"/>
              </a:tblGrid>
              <a:tr h="1919200">
                <a:tc>
                  <a:txBody>
                    <a:bodyPr/>
                    <a:lstStyle/>
                    <a:p>
                      <a:pPr indent="0" lvl="0" marL="0" rtl="0" algn="l">
                        <a:lnSpc>
                          <a:spcPct val="100000"/>
                        </a:lnSpc>
                        <a:spcBef>
                          <a:spcPts val="0"/>
                        </a:spcBef>
                        <a:spcAft>
                          <a:spcPts val="0"/>
                        </a:spcAft>
                        <a:buNone/>
                      </a:pPr>
                      <a:r>
                        <a:rPr b="1" lang="en" sz="1800">
                          <a:latin typeface="Courier New"/>
                          <a:ea typeface="Courier New"/>
                          <a:cs typeface="Courier New"/>
                          <a:sym typeface="Courier New"/>
                        </a:rPr>
                        <a:t>1</a:t>
                      </a:r>
                      <a:br>
                        <a:rPr b="1" lang="en" sz="1800">
                          <a:latin typeface="Courier New"/>
                          <a:ea typeface="Courier New"/>
                          <a:cs typeface="Courier New"/>
                          <a:sym typeface="Courier New"/>
                        </a:rPr>
                      </a:br>
                      <a:r>
                        <a:rPr b="1" lang="en" sz="1800">
                          <a:latin typeface="Courier New"/>
                          <a:ea typeface="Courier New"/>
                          <a:cs typeface="Courier New"/>
                          <a:sym typeface="Courier New"/>
                        </a:rPr>
                        <a:t>2</a:t>
                      </a:r>
                      <a:endParaRPr b="1" sz="1800">
                        <a:latin typeface="Courier New"/>
                        <a:ea typeface="Courier New"/>
                        <a:cs typeface="Courier New"/>
                        <a:sym typeface="Courier New"/>
                      </a:endParaRPr>
                    </a:p>
                    <a:p>
                      <a:pPr indent="0" lvl="0" marL="0" rtl="0" algn="l">
                        <a:lnSpc>
                          <a:spcPct val="100000"/>
                        </a:lnSpc>
                        <a:spcBef>
                          <a:spcPts val="0"/>
                        </a:spcBef>
                        <a:spcAft>
                          <a:spcPts val="0"/>
                        </a:spcAft>
                        <a:buNone/>
                      </a:pPr>
                      <a:r>
                        <a:rPr b="1" lang="en" sz="1800">
                          <a:latin typeface="Courier New"/>
                          <a:ea typeface="Courier New"/>
                          <a:cs typeface="Courier New"/>
                          <a:sym typeface="Courier New"/>
                        </a:rPr>
                        <a:t>3</a:t>
                      </a:r>
                      <a:endParaRPr b="1" sz="1800">
                        <a:latin typeface="Courier New"/>
                        <a:ea typeface="Courier New"/>
                        <a:cs typeface="Courier New"/>
                        <a:sym typeface="Courier New"/>
                      </a:endParaRPr>
                    </a:p>
                    <a:p>
                      <a:pPr indent="0" lvl="0" marL="0" rtl="0" algn="l">
                        <a:lnSpc>
                          <a:spcPct val="100000"/>
                        </a:lnSpc>
                        <a:spcBef>
                          <a:spcPts val="0"/>
                        </a:spcBef>
                        <a:spcAft>
                          <a:spcPts val="0"/>
                        </a:spcAft>
                        <a:buNone/>
                      </a:pPr>
                      <a:r>
                        <a:rPr b="1" lang="en" sz="1800">
                          <a:latin typeface="Courier New"/>
                          <a:ea typeface="Courier New"/>
                          <a:cs typeface="Courier New"/>
                          <a:sym typeface="Courier New"/>
                        </a:rPr>
                        <a:t>4</a:t>
                      </a:r>
                      <a:endParaRPr b="1" sz="1800">
                        <a:latin typeface="Courier New"/>
                        <a:ea typeface="Courier New"/>
                        <a:cs typeface="Courier New"/>
                        <a:sym typeface="Courier New"/>
                      </a:endParaRPr>
                    </a:p>
                    <a:p>
                      <a:pPr indent="0" lvl="0" marL="0" rtl="0" algn="l">
                        <a:lnSpc>
                          <a:spcPct val="100000"/>
                        </a:lnSpc>
                        <a:spcBef>
                          <a:spcPts val="0"/>
                        </a:spcBef>
                        <a:spcAft>
                          <a:spcPts val="0"/>
                        </a:spcAft>
                        <a:buNone/>
                      </a:pPr>
                      <a:r>
                        <a:rPr b="1" lang="en" sz="1800">
                          <a:latin typeface="Courier New"/>
                          <a:ea typeface="Courier New"/>
                          <a:cs typeface="Courier New"/>
                          <a:sym typeface="Courier New"/>
                        </a:rPr>
                        <a:t>5</a:t>
                      </a:r>
                      <a:endParaRPr b="1" sz="1800">
                        <a:latin typeface="Courier New"/>
                        <a:ea typeface="Courier New"/>
                        <a:cs typeface="Courier New"/>
                        <a:sym typeface="Courier New"/>
                      </a:endParaRPr>
                    </a:p>
                    <a:p>
                      <a:pPr indent="0" lvl="0" marL="0" rtl="0" algn="l">
                        <a:lnSpc>
                          <a:spcPct val="100000"/>
                        </a:lnSpc>
                        <a:spcBef>
                          <a:spcPts val="0"/>
                        </a:spcBef>
                        <a:spcAft>
                          <a:spcPts val="0"/>
                        </a:spcAft>
                        <a:buNone/>
                      </a:pPr>
                      <a:r>
                        <a:rPr b="1" lang="en" sz="1800">
                          <a:latin typeface="Courier New"/>
                          <a:ea typeface="Courier New"/>
                          <a:cs typeface="Courier New"/>
                          <a:sym typeface="Courier New"/>
                        </a:rPr>
                        <a:t>6</a:t>
                      </a:r>
                      <a:endParaRPr b="1" sz="1800">
                        <a:latin typeface="Courier New"/>
                        <a:ea typeface="Courier New"/>
                        <a:cs typeface="Courier New"/>
                        <a:sym typeface="Courier New"/>
                      </a:endParaRPr>
                    </a:p>
                    <a:p>
                      <a:pPr indent="0" lvl="0" marL="0" rtl="0" algn="l">
                        <a:lnSpc>
                          <a:spcPct val="100000"/>
                        </a:lnSpc>
                        <a:spcBef>
                          <a:spcPts val="0"/>
                        </a:spcBef>
                        <a:spcAft>
                          <a:spcPts val="0"/>
                        </a:spcAft>
                        <a:buNone/>
                      </a:pPr>
                      <a:r>
                        <a:rPr b="1" lang="en" sz="1800">
                          <a:latin typeface="Courier New"/>
                          <a:ea typeface="Courier New"/>
                          <a:cs typeface="Courier New"/>
                          <a:sym typeface="Courier New"/>
                        </a:rPr>
                        <a:t>7</a:t>
                      </a:r>
                      <a:endParaRPr b="1" sz="1800">
                        <a:latin typeface="Courier New"/>
                        <a:ea typeface="Courier New"/>
                        <a:cs typeface="Courier New"/>
                        <a:sym typeface="Courier New"/>
                      </a:endParaRPr>
                    </a:p>
                    <a:p>
                      <a:pPr indent="0" lvl="0" marL="0" rtl="0" algn="l">
                        <a:lnSpc>
                          <a:spcPct val="100000"/>
                        </a:lnSpc>
                        <a:spcBef>
                          <a:spcPts val="0"/>
                        </a:spcBef>
                        <a:spcAft>
                          <a:spcPts val="0"/>
                        </a:spcAft>
                        <a:buNone/>
                      </a:pPr>
                      <a:r>
                        <a:rPr b="1" lang="en" sz="1800">
                          <a:latin typeface="Courier New"/>
                          <a:ea typeface="Courier New"/>
                          <a:cs typeface="Courier New"/>
                          <a:sym typeface="Courier New"/>
                        </a:rPr>
                        <a:t>8</a:t>
                      </a:r>
                      <a:endParaRPr b="1" sz="1800">
                        <a:latin typeface="Courier New"/>
                        <a:ea typeface="Courier New"/>
                        <a:cs typeface="Courier New"/>
                        <a:sym typeface="Courier New"/>
                      </a:endParaRPr>
                    </a:p>
                  </a:txBody>
                  <a:tcPr marT="91425" marB="91425" marR="91425" marL="91425">
                    <a:lnR cap="flat" cmpd="sng" w="9525">
                      <a:solidFill>
                        <a:srgbClr val="D9EAD3"/>
                      </a:solidFill>
                      <a:prstDash val="solid"/>
                      <a:round/>
                      <a:headEnd len="sm" w="sm" type="none"/>
                      <a:tailEnd len="sm" w="sm" type="none"/>
                    </a:lnR>
                    <a:solidFill>
                      <a:srgbClr val="D9EAD3"/>
                    </a:solidFill>
                  </a:tcPr>
                </a:tc>
                <a:tc>
                  <a:txBody>
                    <a:bodyPr/>
                    <a:lstStyle/>
                    <a:p>
                      <a:pPr indent="0" lvl="0" marL="0" rtl="0" algn="l">
                        <a:lnSpc>
                          <a:spcPct val="100000"/>
                        </a:lnSpc>
                        <a:spcBef>
                          <a:spcPts val="0"/>
                        </a:spcBef>
                        <a:spcAft>
                          <a:spcPts val="0"/>
                        </a:spcAft>
                        <a:buNone/>
                      </a:pPr>
                      <a:r>
                        <a:rPr lang="en" sz="1800">
                          <a:latin typeface="Courier New"/>
                          <a:ea typeface="Courier New"/>
                          <a:cs typeface="Courier New"/>
                          <a:sym typeface="Courier New"/>
                        </a:rPr>
                        <a:t>void heapFoo()</a:t>
                      </a:r>
                      <a:endParaRPr sz="1800">
                        <a:latin typeface="Courier New"/>
                        <a:ea typeface="Courier New"/>
                        <a:cs typeface="Courier New"/>
                        <a:sym typeface="Courier New"/>
                      </a:endParaRPr>
                    </a:p>
                    <a:p>
                      <a:pPr indent="0" lvl="0" marL="0" rtl="0" algn="l">
                        <a:lnSpc>
                          <a:spcPct val="100000"/>
                        </a:lnSpc>
                        <a:spcBef>
                          <a:spcPts val="0"/>
                        </a:spcBef>
                        <a:spcAft>
                          <a:spcPts val="0"/>
                        </a:spcAft>
                        <a:buNone/>
                      </a:pPr>
                      <a:r>
                        <a:rPr lang="en" sz="1800">
                          <a:latin typeface="Courier New"/>
                          <a:ea typeface="Courier New"/>
                          <a:cs typeface="Courier New"/>
                          <a:sym typeface="Courier New"/>
                        </a:rPr>
                        <a:t>{</a:t>
                      </a:r>
                      <a:endParaRPr sz="1800">
                        <a:latin typeface="Courier New"/>
                        <a:ea typeface="Courier New"/>
                        <a:cs typeface="Courier New"/>
                        <a:sym typeface="Courier New"/>
                      </a:endParaRPr>
                    </a:p>
                    <a:p>
                      <a:pPr indent="0" lvl="0" marL="0" rtl="0" algn="l">
                        <a:lnSpc>
                          <a:spcPct val="100000"/>
                        </a:lnSpc>
                        <a:spcBef>
                          <a:spcPts val="0"/>
                        </a:spcBef>
                        <a:spcAft>
                          <a:spcPts val="0"/>
                        </a:spcAft>
                        <a:buNone/>
                      </a:pPr>
                      <a:r>
                        <a:rPr lang="en" sz="1800">
                          <a:latin typeface="Courier New"/>
                          <a:ea typeface="Courier New"/>
                          <a:cs typeface="Courier New"/>
                          <a:sym typeface="Courier New"/>
                        </a:rPr>
                        <a:t>   int* intPtr;  </a:t>
                      </a:r>
                      <a:endParaRPr sz="1800">
                        <a:latin typeface="Courier New"/>
                        <a:ea typeface="Courier New"/>
                        <a:cs typeface="Courier New"/>
                        <a:sym typeface="Courier New"/>
                      </a:endParaRPr>
                    </a:p>
                    <a:p>
                      <a:pPr indent="0" lvl="0" marL="0" rtl="0" algn="l">
                        <a:lnSpc>
                          <a:spcPct val="100000"/>
                        </a:lnSpc>
                        <a:spcBef>
                          <a:spcPts val="0"/>
                        </a:spcBef>
                        <a:spcAft>
                          <a:spcPts val="0"/>
                        </a:spcAft>
                        <a:buNone/>
                      </a:pPr>
                      <a:r>
                        <a:rPr lang="en" sz="1800">
                          <a:latin typeface="Courier New"/>
                          <a:ea typeface="Courier New"/>
                          <a:cs typeface="Courier New"/>
                          <a:sym typeface="Courier New"/>
                        </a:rPr>
                        <a:t>   intPtr = malloc(sizeof(int));</a:t>
                      </a:r>
                      <a:endParaRPr sz="1800">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800">
                        <a:latin typeface="Courier New"/>
                        <a:ea typeface="Courier New"/>
                        <a:cs typeface="Courier New"/>
                        <a:sym typeface="Courier New"/>
                      </a:endParaRPr>
                    </a:p>
                    <a:p>
                      <a:pPr indent="0" lvl="0" marL="0" rtl="0" algn="l">
                        <a:lnSpc>
                          <a:spcPct val="100000"/>
                        </a:lnSpc>
                        <a:spcBef>
                          <a:spcPts val="0"/>
                        </a:spcBef>
                        <a:spcAft>
                          <a:spcPts val="0"/>
                        </a:spcAft>
                        <a:buNone/>
                      </a:pPr>
                      <a:r>
                        <a:rPr lang="en" sz="1800">
                          <a:latin typeface="Courier New"/>
                          <a:ea typeface="Courier New"/>
                          <a:cs typeface="Courier New"/>
                          <a:sym typeface="Courier New"/>
                        </a:rPr>
                        <a:t>   *intPtr = 42;</a:t>
                      </a:r>
                      <a:endParaRPr sz="1800">
                        <a:latin typeface="Courier New"/>
                        <a:ea typeface="Courier New"/>
                        <a:cs typeface="Courier New"/>
                        <a:sym typeface="Courier New"/>
                      </a:endParaRPr>
                    </a:p>
                    <a:p>
                      <a:pPr indent="0" lvl="0" marL="0" rtl="0" algn="l">
                        <a:lnSpc>
                          <a:spcPct val="100000"/>
                        </a:lnSpc>
                        <a:spcBef>
                          <a:spcPts val="0"/>
                        </a:spcBef>
                        <a:spcAft>
                          <a:spcPts val="0"/>
                        </a:spcAft>
                        <a:buNone/>
                      </a:pPr>
                      <a:r>
                        <a:rPr lang="en" sz="1800">
                          <a:latin typeface="Courier New"/>
                          <a:ea typeface="Courier New"/>
                          <a:cs typeface="Courier New"/>
                          <a:sym typeface="Courier New"/>
                        </a:rPr>
                        <a:t>   free(intPtr);</a:t>
                      </a:r>
                      <a:endParaRPr sz="1800">
                        <a:latin typeface="Courier New"/>
                        <a:ea typeface="Courier New"/>
                        <a:cs typeface="Courier New"/>
                        <a:sym typeface="Courier New"/>
                      </a:endParaRPr>
                    </a:p>
                    <a:p>
                      <a:pPr indent="0" lvl="0" marL="0" rtl="0" algn="l">
                        <a:lnSpc>
                          <a:spcPct val="100000"/>
                        </a:lnSpc>
                        <a:spcBef>
                          <a:spcPts val="0"/>
                        </a:spcBef>
                        <a:spcAft>
                          <a:spcPts val="0"/>
                        </a:spcAft>
                        <a:buNone/>
                      </a:pPr>
                      <a:r>
                        <a:rPr lang="en" sz="1800">
                          <a:latin typeface="Courier New"/>
                          <a:ea typeface="Courier New"/>
                          <a:cs typeface="Courier New"/>
                          <a:sym typeface="Courier New"/>
                        </a:rPr>
                        <a:t>}</a:t>
                      </a:r>
                      <a:endParaRPr sz="1800">
                        <a:latin typeface="Courier New"/>
                        <a:ea typeface="Courier New"/>
                        <a:cs typeface="Courier New"/>
                        <a:sym typeface="Courier New"/>
                      </a:endParaRPr>
                    </a:p>
                  </a:txBody>
                  <a:tcPr marT="91425" marB="91425" marR="91425" marL="91425">
                    <a:lnL cap="flat" cmpd="sng" w="9525">
                      <a:solidFill>
                        <a:srgbClr val="D9EAD3"/>
                      </a:solidFill>
                      <a:prstDash val="solid"/>
                      <a:round/>
                      <a:headEnd len="sm" w="sm" type="none"/>
                      <a:tailEnd len="sm" w="sm" type="none"/>
                    </a:lnL>
                    <a:solidFill>
                      <a:srgbClr val="D9EAD3"/>
                    </a:solidFill>
                  </a:tcPr>
                </a:tc>
              </a:tr>
            </a:tbl>
          </a:graphicData>
        </a:graphic>
      </p:graphicFrame>
      <p:sp>
        <p:nvSpPr>
          <p:cNvPr id="1550" name="Google Shape;1550;p132"/>
          <p:cNvSpPr/>
          <p:nvPr/>
        </p:nvSpPr>
        <p:spPr>
          <a:xfrm>
            <a:off x="1313025" y="3090650"/>
            <a:ext cx="716400" cy="238800"/>
          </a:xfrm>
          <a:prstGeom prst="rightArrow">
            <a:avLst>
              <a:gd fmla="val 50000" name="adj1"/>
              <a:gd fmla="val 50000" name="adj2"/>
            </a:avLst>
          </a:prstGeom>
          <a:solidFill>
            <a:srgbClr val="FFFF00"/>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1" name="Google Shape;1551;p132"/>
          <p:cNvSpPr/>
          <p:nvPr/>
        </p:nvSpPr>
        <p:spPr>
          <a:xfrm>
            <a:off x="5857713" y="5262525"/>
            <a:ext cx="1339200" cy="358200"/>
          </a:xfrm>
          <a:prstGeom prst="rect">
            <a:avLst/>
          </a:prstGeom>
          <a:solidFill>
            <a:srgbClr val="FFFFFF"/>
          </a:solidFill>
          <a:ln cap="flat" cmpd="sng" w="19050">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552" name="Google Shape;1552;p132"/>
          <p:cNvSpPr txBox="1"/>
          <p:nvPr/>
        </p:nvSpPr>
        <p:spPr>
          <a:xfrm>
            <a:off x="1556363" y="5126050"/>
            <a:ext cx="2040600" cy="5373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2400">
                <a:solidFill>
                  <a:schemeClr val="dk1"/>
                </a:solidFill>
                <a:latin typeface="Courier New"/>
                <a:ea typeface="Courier New"/>
                <a:cs typeface="Courier New"/>
                <a:sym typeface="Courier New"/>
              </a:rPr>
              <a:t>intPtr</a:t>
            </a:r>
            <a:endParaRPr/>
          </a:p>
        </p:txBody>
      </p:sp>
      <p:sp>
        <p:nvSpPr>
          <p:cNvPr id="1553" name="Google Shape;1553;p132"/>
          <p:cNvSpPr/>
          <p:nvPr/>
        </p:nvSpPr>
        <p:spPr>
          <a:xfrm>
            <a:off x="3639377" y="5262525"/>
            <a:ext cx="1563900" cy="3582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BAD POINTER</a:t>
            </a:r>
            <a:endParaRPr/>
          </a:p>
        </p:txBody>
      </p:sp>
      <p:cxnSp>
        <p:nvCxnSpPr>
          <p:cNvPr id="1554" name="Google Shape;1554;p132"/>
          <p:cNvCxnSpPr>
            <a:stCxn id="1553" idx="3"/>
            <a:endCxn id="1551" idx="1"/>
          </p:cNvCxnSpPr>
          <p:nvPr/>
        </p:nvCxnSpPr>
        <p:spPr>
          <a:xfrm>
            <a:off x="5203277" y="5441625"/>
            <a:ext cx="654300" cy="600"/>
          </a:xfrm>
          <a:prstGeom prst="curvedConnector3">
            <a:avLst>
              <a:gd fmla="val 50010" name="adj1"/>
            </a:avLst>
          </a:prstGeom>
          <a:noFill/>
          <a:ln cap="flat" cmpd="sng" w="19050">
            <a:solidFill>
              <a:schemeClr val="dk2"/>
            </a:solidFill>
            <a:prstDash val="solid"/>
            <a:round/>
            <a:headEnd len="med" w="med" type="oval"/>
            <a:tailEnd len="med" w="med" type="stealth"/>
          </a:ln>
        </p:spPr>
      </p:cxnSp>
      <p:sp>
        <p:nvSpPr>
          <p:cNvPr id="1555" name="Google Shape;1555;p132"/>
          <p:cNvSpPr txBox="1"/>
          <p:nvPr/>
        </p:nvSpPr>
        <p:spPr>
          <a:xfrm>
            <a:off x="5879600" y="4929500"/>
            <a:ext cx="1339200" cy="358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Droid Sans"/>
                <a:ea typeface="Droid Sans"/>
                <a:cs typeface="Droid Sans"/>
                <a:sym typeface="Droid Sans"/>
              </a:rPr>
              <a:t>Heap</a:t>
            </a:r>
            <a:endParaRPr>
              <a:latin typeface="Droid Sans"/>
              <a:ea typeface="Droid Sans"/>
              <a:cs typeface="Droid Sans"/>
              <a:sym typeface="Droid Sans"/>
            </a:endParaRPr>
          </a:p>
        </p:txBody>
      </p:sp>
    </p:spTree>
  </p:cSld>
  <p:clrMapOvr>
    <a:masterClrMapping/>
  </p:clrMapOvr>
</p:sld>
</file>

<file path=ppt/slides/slide1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9" name="Shape 1559"/>
        <p:cNvGrpSpPr/>
        <p:nvPr/>
      </p:nvGrpSpPr>
      <p:grpSpPr>
        <a:xfrm>
          <a:off x="0" y="0"/>
          <a:ext cx="0" cy="0"/>
          <a:chOff x="0" y="0"/>
          <a:chExt cx="0" cy="0"/>
        </a:xfrm>
      </p:grpSpPr>
      <p:sp>
        <p:nvSpPr>
          <p:cNvPr id="1560" name="Google Shape;1560;p133"/>
          <p:cNvSpPr txBox="1"/>
          <p:nvPr>
            <p:ph type="title"/>
          </p:nvPr>
        </p:nvSpPr>
        <p:spPr>
          <a:xfrm>
            <a:off x="457200" y="274647"/>
            <a:ext cx="8229600" cy="849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Using the Heap in C/C++</a:t>
            </a:r>
            <a:endParaRPr/>
          </a:p>
        </p:txBody>
      </p:sp>
      <p:graphicFrame>
        <p:nvGraphicFramePr>
          <p:cNvPr id="1561" name="Google Shape;1561;p133"/>
          <p:cNvGraphicFramePr/>
          <p:nvPr/>
        </p:nvGraphicFramePr>
        <p:xfrm>
          <a:off x="1804400" y="2391100"/>
          <a:ext cx="3000000" cy="3000000"/>
        </p:xfrm>
        <a:graphic>
          <a:graphicData uri="http://schemas.openxmlformats.org/drawingml/2006/table">
            <a:tbl>
              <a:tblPr>
                <a:noFill/>
                <a:tableStyleId>{1AB29D69-72AA-40C5-8F3D-68731237FED1}</a:tableStyleId>
              </a:tblPr>
              <a:tblGrid>
                <a:gridCol w="609100"/>
                <a:gridCol w="5186525"/>
              </a:tblGrid>
              <a:tr h="1919200">
                <a:tc>
                  <a:txBody>
                    <a:bodyPr/>
                    <a:lstStyle/>
                    <a:p>
                      <a:pPr indent="0" lvl="0" marL="0" rtl="0" algn="l">
                        <a:lnSpc>
                          <a:spcPct val="100000"/>
                        </a:lnSpc>
                        <a:spcBef>
                          <a:spcPts val="0"/>
                        </a:spcBef>
                        <a:spcAft>
                          <a:spcPts val="0"/>
                        </a:spcAft>
                        <a:buNone/>
                      </a:pPr>
                      <a:r>
                        <a:rPr b="1" lang="en" sz="1800">
                          <a:latin typeface="Courier New"/>
                          <a:ea typeface="Courier New"/>
                          <a:cs typeface="Courier New"/>
                          <a:sym typeface="Courier New"/>
                        </a:rPr>
                        <a:t>1</a:t>
                      </a:r>
                      <a:br>
                        <a:rPr b="1" lang="en" sz="1800">
                          <a:latin typeface="Courier New"/>
                          <a:ea typeface="Courier New"/>
                          <a:cs typeface="Courier New"/>
                          <a:sym typeface="Courier New"/>
                        </a:rPr>
                      </a:br>
                      <a:r>
                        <a:rPr b="1" lang="en" sz="1800">
                          <a:latin typeface="Courier New"/>
                          <a:ea typeface="Courier New"/>
                          <a:cs typeface="Courier New"/>
                          <a:sym typeface="Courier New"/>
                        </a:rPr>
                        <a:t>2</a:t>
                      </a:r>
                      <a:endParaRPr b="1" sz="1800">
                        <a:latin typeface="Courier New"/>
                        <a:ea typeface="Courier New"/>
                        <a:cs typeface="Courier New"/>
                        <a:sym typeface="Courier New"/>
                      </a:endParaRPr>
                    </a:p>
                    <a:p>
                      <a:pPr indent="0" lvl="0" marL="0" rtl="0" algn="l">
                        <a:lnSpc>
                          <a:spcPct val="100000"/>
                        </a:lnSpc>
                        <a:spcBef>
                          <a:spcPts val="0"/>
                        </a:spcBef>
                        <a:spcAft>
                          <a:spcPts val="0"/>
                        </a:spcAft>
                        <a:buNone/>
                      </a:pPr>
                      <a:r>
                        <a:rPr b="1" lang="en" sz="1800">
                          <a:latin typeface="Courier New"/>
                          <a:ea typeface="Courier New"/>
                          <a:cs typeface="Courier New"/>
                          <a:sym typeface="Courier New"/>
                        </a:rPr>
                        <a:t>3</a:t>
                      </a:r>
                      <a:endParaRPr b="1" sz="1800">
                        <a:latin typeface="Courier New"/>
                        <a:ea typeface="Courier New"/>
                        <a:cs typeface="Courier New"/>
                        <a:sym typeface="Courier New"/>
                      </a:endParaRPr>
                    </a:p>
                    <a:p>
                      <a:pPr indent="0" lvl="0" marL="0" rtl="0" algn="l">
                        <a:lnSpc>
                          <a:spcPct val="100000"/>
                        </a:lnSpc>
                        <a:spcBef>
                          <a:spcPts val="0"/>
                        </a:spcBef>
                        <a:spcAft>
                          <a:spcPts val="0"/>
                        </a:spcAft>
                        <a:buNone/>
                      </a:pPr>
                      <a:r>
                        <a:rPr b="1" lang="en" sz="1800">
                          <a:latin typeface="Courier New"/>
                          <a:ea typeface="Courier New"/>
                          <a:cs typeface="Courier New"/>
                          <a:sym typeface="Courier New"/>
                        </a:rPr>
                        <a:t>4</a:t>
                      </a:r>
                      <a:endParaRPr b="1" sz="1800">
                        <a:latin typeface="Courier New"/>
                        <a:ea typeface="Courier New"/>
                        <a:cs typeface="Courier New"/>
                        <a:sym typeface="Courier New"/>
                      </a:endParaRPr>
                    </a:p>
                    <a:p>
                      <a:pPr indent="0" lvl="0" marL="0" rtl="0" algn="l">
                        <a:lnSpc>
                          <a:spcPct val="100000"/>
                        </a:lnSpc>
                        <a:spcBef>
                          <a:spcPts val="0"/>
                        </a:spcBef>
                        <a:spcAft>
                          <a:spcPts val="0"/>
                        </a:spcAft>
                        <a:buNone/>
                      </a:pPr>
                      <a:r>
                        <a:rPr b="1" lang="en" sz="1800">
                          <a:latin typeface="Courier New"/>
                          <a:ea typeface="Courier New"/>
                          <a:cs typeface="Courier New"/>
                          <a:sym typeface="Courier New"/>
                        </a:rPr>
                        <a:t>5</a:t>
                      </a:r>
                      <a:endParaRPr b="1" sz="1800">
                        <a:latin typeface="Courier New"/>
                        <a:ea typeface="Courier New"/>
                        <a:cs typeface="Courier New"/>
                        <a:sym typeface="Courier New"/>
                      </a:endParaRPr>
                    </a:p>
                    <a:p>
                      <a:pPr indent="0" lvl="0" marL="0" rtl="0" algn="l">
                        <a:lnSpc>
                          <a:spcPct val="100000"/>
                        </a:lnSpc>
                        <a:spcBef>
                          <a:spcPts val="0"/>
                        </a:spcBef>
                        <a:spcAft>
                          <a:spcPts val="0"/>
                        </a:spcAft>
                        <a:buNone/>
                      </a:pPr>
                      <a:r>
                        <a:rPr b="1" lang="en" sz="1800">
                          <a:latin typeface="Courier New"/>
                          <a:ea typeface="Courier New"/>
                          <a:cs typeface="Courier New"/>
                          <a:sym typeface="Courier New"/>
                        </a:rPr>
                        <a:t>6</a:t>
                      </a:r>
                      <a:endParaRPr b="1" sz="1800">
                        <a:latin typeface="Courier New"/>
                        <a:ea typeface="Courier New"/>
                        <a:cs typeface="Courier New"/>
                        <a:sym typeface="Courier New"/>
                      </a:endParaRPr>
                    </a:p>
                    <a:p>
                      <a:pPr indent="0" lvl="0" marL="0" rtl="0" algn="l">
                        <a:lnSpc>
                          <a:spcPct val="100000"/>
                        </a:lnSpc>
                        <a:spcBef>
                          <a:spcPts val="0"/>
                        </a:spcBef>
                        <a:spcAft>
                          <a:spcPts val="0"/>
                        </a:spcAft>
                        <a:buNone/>
                      </a:pPr>
                      <a:r>
                        <a:rPr b="1" lang="en" sz="1800">
                          <a:latin typeface="Courier New"/>
                          <a:ea typeface="Courier New"/>
                          <a:cs typeface="Courier New"/>
                          <a:sym typeface="Courier New"/>
                        </a:rPr>
                        <a:t>7</a:t>
                      </a:r>
                      <a:endParaRPr b="1" sz="1800">
                        <a:latin typeface="Courier New"/>
                        <a:ea typeface="Courier New"/>
                        <a:cs typeface="Courier New"/>
                        <a:sym typeface="Courier New"/>
                      </a:endParaRPr>
                    </a:p>
                    <a:p>
                      <a:pPr indent="0" lvl="0" marL="0" rtl="0" algn="l">
                        <a:lnSpc>
                          <a:spcPct val="100000"/>
                        </a:lnSpc>
                        <a:spcBef>
                          <a:spcPts val="0"/>
                        </a:spcBef>
                        <a:spcAft>
                          <a:spcPts val="0"/>
                        </a:spcAft>
                        <a:buNone/>
                      </a:pPr>
                      <a:r>
                        <a:rPr b="1" lang="en" sz="1800">
                          <a:latin typeface="Courier New"/>
                          <a:ea typeface="Courier New"/>
                          <a:cs typeface="Courier New"/>
                          <a:sym typeface="Courier New"/>
                        </a:rPr>
                        <a:t>8</a:t>
                      </a:r>
                      <a:endParaRPr b="1" sz="1800">
                        <a:latin typeface="Courier New"/>
                        <a:ea typeface="Courier New"/>
                        <a:cs typeface="Courier New"/>
                        <a:sym typeface="Courier New"/>
                      </a:endParaRPr>
                    </a:p>
                  </a:txBody>
                  <a:tcPr marT="91425" marB="91425" marR="91425" marL="91425">
                    <a:lnR cap="flat" cmpd="sng" w="9525">
                      <a:solidFill>
                        <a:srgbClr val="D9EAD3"/>
                      </a:solidFill>
                      <a:prstDash val="solid"/>
                      <a:round/>
                      <a:headEnd len="sm" w="sm" type="none"/>
                      <a:tailEnd len="sm" w="sm" type="none"/>
                    </a:lnR>
                    <a:solidFill>
                      <a:srgbClr val="D9EAD3"/>
                    </a:solidFill>
                  </a:tcPr>
                </a:tc>
                <a:tc>
                  <a:txBody>
                    <a:bodyPr/>
                    <a:lstStyle/>
                    <a:p>
                      <a:pPr indent="0" lvl="0" marL="0" rtl="0" algn="l">
                        <a:lnSpc>
                          <a:spcPct val="100000"/>
                        </a:lnSpc>
                        <a:spcBef>
                          <a:spcPts val="0"/>
                        </a:spcBef>
                        <a:spcAft>
                          <a:spcPts val="0"/>
                        </a:spcAft>
                        <a:buNone/>
                      </a:pPr>
                      <a:r>
                        <a:rPr lang="en" sz="1800">
                          <a:latin typeface="Courier New"/>
                          <a:ea typeface="Courier New"/>
                          <a:cs typeface="Courier New"/>
                          <a:sym typeface="Courier New"/>
                        </a:rPr>
                        <a:t>void heapFoo()</a:t>
                      </a:r>
                      <a:endParaRPr sz="1800">
                        <a:latin typeface="Courier New"/>
                        <a:ea typeface="Courier New"/>
                        <a:cs typeface="Courier New"/>
                        <a:sym typeface="Courier New"/>
                      </a:endParaRPr>
                    </a:p>
                    <a:p>
                      <a:pPr indent="0" lvl="0" marL="0" rtl="0" algn="l">
                        <a:lnSpc>
                          <a:spcPct val="100000"/>
                        </a:lnSpc>
                        <a:spcBef>
                          <a:spcPts val="0"/>
                        </a:spcBef>
                        <a:spcAft>
                          <a:spcPts val="0"/>
                        </a:spcAft>
                        <a:buNone/>
                      </a:pPr>
                      <a:r>
                        <a:rPr lang="en" sz="1800">
                          <a:latin typeface="Courier New"/>
                          <a:ea typeface="Courier New"/>
                          <a:cs typeface="Courier New"/>
                          <a:sym typeface="Courier New"/>
                        </a:rPr>
                        <a:t>{</a:t>
                      </a:r>
                      <a:endParaRPr sz="1800">
                        <a:latin typeface="Courier New"/>
                        <a:ea typeface="Courier New"/>
                        <a:cs typeface="Courier New"/>
                        <a:sym typeface="Courier New"/>
                      </a:endParaRPr>
                    </a:p>
                    <a:p>
                      <a:pPr indent="0" lvl="0" marL="0" rtl="0" algn="l">
                        <a:lnSpc>
                          <a:spcPct val="100000"/>
                        </a:lnSpc>
                        <a:spcBef>
                          <a:spcPts val="0"/>
                        </a:spcBef>
                        <a:spcAft>
                          <a:spcPts val="0"/>
                        </a:spcAft>
                        <a:buNone/>
                      </a:pPr>
                      <a:r>
                        <a:rPr lang="en" sz="1800">
                          <a:latin typeface="Courier New"/>
                          <a:ea typeface="Courier New"/>
                          <a:cs typeface="Courier New"/>
                          <a:sym typeface="Courier New"/>
                        </a:rPr>
                        <a:t>   int* intPtr;  </a:t>
                      </a:r>
                      <a:endParaRPr sz="1800">
                        <a:latin typeface="Courier New"/>
                        <a:ea typeface="Courier New"/>
                        <a:cs typeface="Courier New"/>
                        <a:sym typeface="Courier New"/>
                      </a:endParaRPr>
                    </a:p>
                    <a:p>
                      <a:pPr indent="0" lvl="0" marL="0" rtl="0" algn="l">
                        <a:lnSpc>
                          <a:spcPct val="100000"/>
                        </a:lnSpc>
                        <a:spcBef>
                          <a:spcPts val="0"/>
                        </a:spcBef>
                        <a:spcAft>
                          <a:spcPts val="0"/>
                        </a:spcAft>
                        <a:buNone/>
                      </a:pPr>
                      <a:r>
                        <a:rPr lang="en" sz="1800">
                          <a:latin typeface="Courier New"/>
                          <a:ea typeface="Courier New"/>
                          <a:cs typeface="Courier New"/>
                          <a:sym typeface="Courier New"/>
                        </a:rPr>
                        <a:t>   intPtr = malloc(sizeof(int));</a:t>
                      </a:r>
                      <a:endParaRPr sz="1800">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800">
                        <a:latin typeface="Courier New"/>
                        <a:ea typeface="Courier New"/>
                        <a:cs typeface="Courier New"/>
                        <a:sym typeface="Courier New"/>
                      </a:endParaRPr>
                    </a:p>
                    <a:p>
                      <a:pPr indent="0" lvl="0" marL="0" rtl="0" algn="l">
                        <a:lnSpc>
                          <a:spcPct val="100000"/>
                        </a:lnSpc>
                        <a:spcBef>
                          <a:spcPts val="0"/>
                        </a:spcBef>
                        <a:spcAft>
                          <a:spcPts val="0"/>
                        </a:spcAft>
                        <a:buNone/>
                      </a:pPr>
                      <a:r>
                        <a:rPr lang="en" sz="1800">
                          <a:latin typeface="Courier New"/>
                          <a:ea typeface="Courier New"/>
                          <a:cs typeface="Courier New"/>
                          <a:sym typeface="Courier New"/>
                        </a:rPr>
                        <a:t>   *intPtr = 42;</a:t>
                      </a:r>
                      <a:endParaRPr sz="1800">
                        <a:latin typeface="Courier New"/>
                        <a:ea typeface="Courier New"/>
                        <a:cs typeface="Courier New"/>
                        <a:sym typeface="Courier New"/>
                      </a:endParaRPr>
                    </a:p>
                    <a:p>
                      <a:pPr indent="0" lvl="0" marL="0" rtl="0" algn="l">
                        <a:lnSpc>
                          <a:spcPct val="100000"/>
                        </a:lnSpc>
                        <a:spcBef>
                          <a:spcPts val="0"/>
                        </a:spcBef>
                        <a:spcAft>
                          <a:spcPts val="0"/>
                        </a:spcAft>
                        <a:buNone/>
                      </a:pPr>
                      <a:r>
                        <a:rPr lang="en" sz="1800">
                          <a:latin typeface="Courier New"/>
                          <a:ea typeface="Courier New"/>
                          <a:cs typeface="Courier New"/>
                          <a:sym typeface="Courier New"/>
                        </a:rPr>
                        <a:t>   free(intPtr);</a:t>
                      </a:r>
                      <a:endParaRPr sz="1800">
                        <a:latin typeface="Courier New"/>
                        <a:ea typeface="Courier New"/>
                        <a:cs typeface="Courier New"/>
                        <a:sym typeface="Courier New"/>
                      </a:endParaRPr>
                    </a:p>
                    <a:p>
                      <a:pPr indent="0" lvl="0" marL="0" rtl="0" algn="l">
                        <a:lnSpc>
                          <a:spcPct val="100000"/>
                        </a:lnSpc>
                        <a:spcBef>
                          <a:spcPts val="0"/>
                        </a:spcBef>
                        <a:spcAft>
                          <a:spcPts val="0"/>
                        </a:spcAft>
                        <a:buNone/>
                      </a:pPr>
                      <a:r>
                        <a:rPr lang="en" sz="1800">
                          <a:latin typeface="Courier New"/>
                          <a:ea typeface="Courier New"/>
                          <a:cs typeface="Courier New"/>
                          <a:sym typeface="Courier New"/>
                        </a:rPr>
                        <a:t>}</a:t>
                      </a:r>
                      <a:endParaRPr sz="1800">
                        <a:latin typeface="Courier New"/>
                        <a:ea typeface="Courier New"/>
                        <a:cs typeface="Courier New"/>
                        <a:sym typeface="Courier New"/>
                      </a:endParaRPr>
                    </a:p>
                  </a:txBody>
                  <a:tcPr marT="91425" marB="91425" marR="91425" marL="91425">
                    <a:lnL cap="flat" cmpd="sng" w="9525">
                      <a:solidFill>
                        <a:srgbClr val="D9EAD3"/>
                      </a:solidFill>
                      <a:prstDash val="solid"/>
                      <a:round/>
                      <a:headEnd len="sm" w="sm" type="none"/>
                      <a:tailEnd len="sm" w="sm" type="none"/>
                    </a:lnL>
                    <a:solidFill>
                      <a:srgbClr val="D9EAD3"/>
                    </a:solidFill>
                  </a:tcPr>
                </a:tc>
              </a:tr>
            </a:tbl>
          </a:graphicData>
        </a:graphic>
      </p:graphicFrame>
      <p:sp>
        <p:nvSpPr>
          <p:cNvPr id="1562" name="Google Shape;1562;p133"/>
          <p:cNvSpPr/>
          <p:nvPr/>
        </p:nvSpPr>
        <p:spPr>
          <a:xfrm>
            <a:off x="1313025" y="3319250"/>
            <a:ext cx="716400" cy="238800"/>
          </a:xfrm>
          <a:prstGeom prst="rightArrow">
            <a:avLst>
              <a:gd fmla="val 50000" name="adj1"/>
              <a:gd fmla="val 50000" name="adj2"/>
            </a:avLst>
          </a:prstGeom>
          <a:solidFill>
            <a:srgbClr val="FFFF00"/>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3" name="Google Shape;1563;p133"/>
          <p:cNvSpPr/>
          <p:nvPr/>
        </p:nvSpPr>
        <p:spPr>
          <a:xfrm>
            <a:off x="5857713" y="5262525"/>
            <a:ext cx="1339200" cy="3582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i="1" lang="en">
                <a:latin typeface="Droid Sans"/>
                <a:ea typeface="Droid Sans"/>
                <a:cs typeface="Droid Sans"/>
                <a:sym typeface="Droid Sans"/>
              </a:rPr>
              <a:t>&lt; Garbage &gt;</a:t>
            </a:r>
            <a:endParaRPr i="1">
              <a:latin typeface="Droid Sans"/>
              <a:ea typeface="Droid Sans"/>
              <a:cs typeface="Droid Sans"/>
              <a:sym typeface="Droid Sans"/>
            </a:endParaRPr>
          </a:p>
        </p:txBody>
      </p:sp>
      <p:sp>
        <p:nvSpPr>
          <p:cNvPr id="1564" name="Google Shape;1564;p133"/>
          <p:cNvSpPr txBox="1"/>
          <p:nvPr/>
        </p:nvSpPr>
        <p:spPr>
          <a:xfrm>
            <a:off x="1556363" y="5126050"/>
            <a:ext cx="2040600" cy="5373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2400">
                <a:solidFill>
                  <a:schemeClr val="dk1"/>
                </a:solidFill>
                <a:latin typeface="Courier New"/>
                <a:ea typeface="Courier New"/>
                <a:cs typeface="Courier New"/>
                <a:sym typeface="Courier New"/>
              </a:rPr>
              <a:t>intPtr</a:t>
            </a:r>
            <a:endParaRPr/>
          </a:p>
        </p:txBody>
      </p:sp>
      <p:sp>
        <p:nvSpPr>
          <p:cNvPr id="1565" name="Google Shape;1565;p133"/>
          <p:cNvSpPr/>
          <p:nvPr/>
        </p:nvSpPr>
        <p:spPr>
          <a:xfrm>
            <a:off x="3639377" y="5262525"/>
            <a:ext cx="1563900" cy="3582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0x00908877</a:t>
            </a:r>
            <a:endParaRPr/>
          </a:p>
        </p:txBody>
      </p:sp>
      <p:cxnSp>
        <p:nvCxnSpPr>
          <p:cNvPr id="1566" name="Google Shape;1566;p133"/>
          <p:cNvCxnSpPr>
            <a:stCxn id="1565" idx="3"/>
            <a:endCxn id="1563" idx="1"/>
          </p:cNvCxnSpPr>
          <p:nvPr/>
        </p:nvCxnSpPr>
        <p:spPr>
          <a:xfrm>
            <a:off x="5203277" y="5441625"/>
            <a:ext cx="654300" cy="600"/>
          </a:xfrm>
          <a:prstGeom prst="curvedConnector3">
            <a:avLst>
              <a:gd fmla="val 50010" name="adj1"/>
            </a:avLst>
          </a:prstGeom>
          <a:noFill/>
          <a:ln cap="flat" cmpd="sng" w="19050">
            <a:solidFill>
              <a:schemeClr val="dk2"/>
            </a:solidFill>
            <a:prstDash val="solid"/>
            <a:round/>
            <a:headEnd len="med" w="med" type="oval"/>
            <a:tailEnd len="med" w="med" type="stealth"/>
          </a:ln>
        </p:spPr>
      </p:cxnSp>
      <p:sp>
        <p:nvSpPr>
          <p:cNvPr id="1567" name="Google Shape;1567;p133"/>
          <p:cNvSpPr txBox="1"/>
          <p:nvPr/>
        </p:nvSpPr>
        <p:spPr>
          <a:xfrm>
            <a:off x="5879600" y="4929500"/>
            <a:ext cx="1339200" cy="358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Droid Sans"/>
                <a:ea typeface="Droid Sans"/>
                <a:cs typeface="Droid Sans"/>
                <a:sym typeface="Droid Sans"/>
              </a:rPr>
              <a:t>Heap</a:t>
            </a:r>
            <a:endParaRPr>
              <a:latin typeface="Droid Sans"/>
              <a:ea typeface="Droid Sans"/>
              <a:cs typeface="Droid Sans"/>
              <a:sym typeface="Droid Sans"/>
            </a:endParaRPr>
          </a:p>
        </p:txBody>
      </p:sp>
    </p:spTree>
  </p:cSld>
  <p:clrMapOvr>
    <a:masterClrMapping/>
  </p:clrMapOvr>
</p:sld>
</file>

<file path=ppt/slides/slide1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1" name="Shape 1571"/>
        <p:cNvGrpSpPr/>
        <p:nvPr/>
      </p:nvGrpSpPr>
      <p:grpSpPr>
        <a:xfrm>
          <a:off x="0" y="0"/>
          <a:ext cx="0" cy="0"/>
          <a:chOff x="0" y="0"/>
          <a:chExt cx="0" cy="0"/>
        </a:xfrm>
      </p:grpSpPr>
      <p:sp>
        <p:nvSpPr>
          <p:cNvPr id="1572" name="Google Shape;1572;p134"/>
          <p:cNvSpPr txBox="1"/>
          <p:nvPr>
            <p:ph type="title"/>
          </p:nvPr>
        </p:nvSpPr>
        <p:spPr>
          <a:xfrm>
            <a:off x="457200" y="274647"/>
            <a:ext cx="8229600" cy="849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Using the Heap in C/C++</a:t>
            </a:r>
            <a:endParaRPr/>
          </a:p>
        </p:txBody>
      </p:sp>
      <p:graphicFrame>
        <p:nvGraphicFramePr>
          <p:cNvPr id="1573" name="Google Shape;1573;p134"/>
          <p:cNvGraphicFramePr/>
          <p:nvPr/>
        </p:nvGraphicFramePr>
        <p:xfrm>
          <a:off x="1804400" y="2391100"/>
          <a:ext cx="3000000" cy="3000000"/>
        </p:xfrm>
        <a:graphic>
          <a:graphicData uri="http://schemas.openxmlformats.org/drawingml/2006/table">
            <a:tbl>
              <a:tblPr>
                <a:noFill/>
                <a:tableStyleId>{1AB29D69-72AA-40C5-8F3D-68731237FED1}</a:tableStyleId>
              </a:tblPr>
              <a:tblGrid>
                <a:gridCol w="609100"/>
                <a:gridCol w="5186525"/>
              </a:tblGrid>
              <a:tr h="1919200">
                <a:tc>
                  <a:txBody>
                    <a:bodyPr/>
                    <a:lstStyle/>
                    <a:p>
                      <a:pPr indent="0" lvl="0" marL="0" rtl="0" algn="l">
                        <a:lnSpc>
                          <a:spcPct val="100000"/>
                        </a:lnSpc>
                        <a:spcBef>
                          <a:spcPts val="0"/>
                        </a:spcBef>
                        <a:spcAft>
                          <a:spcPts val="0"/>
                        </a:spcAft>
                        <a:buNone/>
                      </a:pPr>
                      <a:r>
                        <a:rPr b="1" lang="en" sz="1800">
                          <a:latin typeface="Courier New"/>
                          <a:ea typeface="Courier New"/>
                          <a:cs typeface="Courier New"/>
                          <a:sym typeface="Courier New"/>
                        </a:rPr>
                        <a:t>1</a:t>
                      </a:r>
                      <a:br>
                        <a:rPr b="1" lang="en" sz="1800">
                          <a:latin typeface="Courier New"/>
                          <a:ea typeface="Courier New"/>
                          <a:cs typeface="Courier New"/>
                          <a:sym typeface="Courier New"/>
                        </a:rPr>
                      </a:br>
                      <a:r>
                        <a:rPr b="1" lang="en" sz="1800">
                          <a:latin typeface="Courier New"/>
                          <a:ea typeface="Courier New"/>
                          <a:cs typeface="Courier New"/>
                          <a:sym typeface="Courier New"/>
                        </a:rPr>
                        <a:t>2</a:t>
                      </a:r>
                      <a:endParaRPr b="1" sz="1800">
                        <a:latin typeface="Courier New"/>
                        <a:ea typeface="Courier New"/>
                        <a:cs typeface="Courier New"/>
                        <a:sym typeface="Courier New"/>
                      </a:endParaRPr>
                    </a:p>
                    <a:p>
                      <a:pPr indent="0" lvl="0" marL="0" rtl="0" algn="l">
                        <a:lnSpc>
                          <a:spcPct val="100000"/>
                        </a:lnSpc>
                        <a:spcBef>
                          <a:spcPts val="0"/>
                        </a:spcBef>
                        <a:spcAft>
                          <a:spcPts val="0"/>
                        </a:spcAft>
                        <a:buNone/>
                      </a:pPr>
                      <a:r>
                        <a:rPr b="1" lang="en" sz="1800">
                          <a:latin typeface="Courier New"/>
                          <a:ea typeface="Courier New"/>
                          <a:cs typeface="Courier New"/>
                          <a:sym typeface="Courier New"/>
                        </a:rPr>
                        <a:t>3</a:t>
                      </a:r>
                      <a:endParaRPr b="1" sz="1800">
                        <a:latin typeface="Courier New"/>
                        <a:ea typeface="Courier New"/>
                        <a:cs typeface="Courier New"/>
                        <a:sym typeface="Courier New"/>
                      </a:endParaRPr>
                    </a:p>
                    <a:p>
                      <a:pPr indent="0" lvl="0" marL="0" rtl="0" algn="l">
                        <a:lnSpc>
                          <a:spcPct val="100000"/>
                        </a:lnSpc>
                        <a:spcBef>
                          <a:spcPts val="0"/>
                        </a:spcBef>
                        <a:spcAft>
                          <a:spcPts val="0"/>
                        </a:spcAft>
                        <a:buNone/>
                      </a:pPr>
                      <a:r>
                        <a:rPr b="1" lang="en" sz="1800">
                          <a:latin typeface="Courier New"/>
                          <a:ea typeface="Courier New"/>
                          <a:cs typeface="Courier New"/>
                          <a:sym typeface="Courier New"/>
                        </a:rPr>
                        <a:t>4</a:t>
                      </a:r>
                      <a:endParaRPr b="1" sz="1800">
                        <a:latin typeface="Courier New"/>
                        <a:ea typeface="Courier New"/>
                        <a:cs typeface="Courier New"/>
                        <a:sym typeface="Courier New"/>
                      </a:endParaRPr>
                    </a:p>
                    <a:p>
                      <a:pPr indent="0" lvl="0" marL="0" rtl="0" algn="l">
                        <a:lnSpc>
                          <a:spcPct val="100000"/>
                        </a:lnSpc>
                        <a:spcBef>
                          <a:spcPts val="0"/>
                        </a:spcBef>
                        <a:spcAft>
                          <a:spcPts val="0"/>
                        </a:spcAft>
                        <a:buNone/>
                      </a:pPr>
                      <a:r>
                        <a:rPr b="1" lang="en" sz="1800">
                          <a:latin typeface="Courier New"/>
                          <a:ea typeface="Courier New"/>
                          <a:cs typeface="Courier New"/>
                          <a:sym typeface="Courier New"/>
                        </a:rPr>
                        <a:t>5</a:t>
                      </a:r>
                      <a:endParaRPr b="1" sz="1800">
                        <a:latin typeface="Courier New"/>
                        <a:ea typeface="Courier New"/>
                        <a:cs typeface="Courier New"/>
                        <a:sym typeface="Courier New"/>
                      </a:endParaRPr>
                    </a:p>
                    <a:p>
                      <a:pPr indent="0" lvl="0" marL="0" rtl="0" algn="l">
                        <a:lnSpc>
                          <a:spcPct val="100000"/>
                        </a:lnSpc>
                        <a:spcBef>
                          <a:spcPts val="0"/>
                        </a:spcBef>
                        <a:spcAft>
                          <a:spcPts val="0"/>
                        </a:spcAft>
                        <a:buNone/>
                      </a:pPr>
                      <a:r>
                        <a:rPr b="1" lang="en" sz="1800">
                          <a:latin typeface="Courier New"/>
                          <a:ea typeface="Courier New"/>
                          <a:cs typeface="Courier New"/>
                          <a:sym typeface="Courier New"/>
                        </a:rPr>
                        <a:t>6</a:t>
                      </a:r>
                      <a:endParaRPr b="1" sz="1800">
                        <a:latin typeface="Courier New"/>
                        <a:ea typeface="Courier New"/>
                        <a:cs typeface="Courier New"/>
                        <a:sym typeface="Courier New"/>
                      </a:endParaRPr>
                    </a:p>
                    <a:p>
                      <a:pPr indent="0" lvl="0" marL="0" rtl="0" algn="l">
                        <a:lnSpc>
                          <a:spcPct val="100000"/>
                        </a:lnSpc>
                        <a:spcBef>
                          <a:spcPts val="0"/>
                        </a:spcBef>
                        <a:spcAft>
                          <a:spcPts val="0"/>
                        </a:spcAft>
                        <a:buNone/>
                      </a:pPr>
                      <a:r>
                        <a:rPr b="1" lang="en" sz="1800">
                          <a:latin typeface="Courier New"/>
                          <a:ea typeface="Courier New"/>
                          <a:cs typeface="Courier New"/>
                          <a:sym typeface="Courier New"/>
                        </a:rPr>
                        <a:t>7</a:t>
                      </a:r>
                      <a:endParaRPr b="1" sz="1800">
                        <a:latin typeface="Courier New"/>
                        <a:ea typeface="Courier New"/>
                        <a:cs typeface="Courier New"/>
                        <a:sym typeface="Courier New"/>
                      </a:endParaRPr>
                    </a:p>
                    <a:p>
                      <a:pPr indent="0" lvl="0" marL="0" rtl="0" algn="l">
                        <a:lnSpc>
                          <a:spcPct val="100000"/>
                        </a:lnSpc>
                        <a:spcBef>
                          <a:spcPts val="0"/>
                        </a:spcBef>
                        <a:spcAft>
                          <a:spcPts val="0"/>
                        </a:spcAft>
                        <a:buNone/>
                      </a:pPr>
                      <a:r>
                        <a:rPr b="1" lang="en" sz="1800">
                          <a:latin typeface="Courier New"/>
                          <a:ea typeface="Courier New"/>
                          <a:cs typeface="Courier New"/>
                          <a:sym typeface="Courier New"/>
                        </a:rPr>
                        <a:t>8</a:t>
                      </a:r>
                      <a:endParaRPr b="1" sz="1800">
                        <a:latin typeface="Courier New"/>
                        <a:ea typeface="Courier New"/>
                        <a:cs typeface="Courier New"/>
                        <a:sym typeface="Courier New"/>
                      </a:endParaRPr>
                    </a:p>
                  </a:txBody>
                  <a:tcPr marT="91425" marB="91425" marR="91425" marL="91425">
                    <a:lnR cap="flat" cmpd="sng" w="9525">
                      <a:solidFill>
                        <a:srgbClr val="D9EAD3"/>
                      </a:solidFill>
                      <a:prstDash val="solid"/>
                      <a:round/>
                      <a:headEnd len="sm" w="sm" type="none"/>
                      <a:tailEnd len="sm" w="sm" type="none"/>
                    </a:lnR>
                    <a:solidFill>
                      <a:srgbClr val="D9EAD3"/>
                    </a:solidFill>
                  </a:tcPr>
                </a:tc>
                <a:tc>
                  <a:txBody>
                    <a:bodyPr/>
                    <a:lstStyle/>
                    <a:p>
                      <a:pPr indent="0" lvl="0" marL="0" rtl="0" algn="l">
                        <a:lnSpc>
                          <a:spcPct val="100000"/>
                        </a:lnSpc>
                        <a:spcBef>
                          <a:spcPts val="0"/>
                        </a:spcBef>
                        <a:spcAft>
                          <a:spcPts val="0"/>
                        </a:spcAft>
                        <a:buNone/>
                      </a:pPr>
                      <a:r>
                        <a:rPr lang="en" sz="1800">
                          <a:latin typeface="Courier New"/>
                          <a:ea typeface="Courier New"/>
                          <a:cs typeface="Courier New"/>
                          <a:sym typeface="Courier New"/>
                        </a:rPr>
                        <a:t>void heapFoo()</a:t>
                      </a:r>
                      <a:endParaRPr sz="1800">
                        <a:latin typeface="Courier New"/>
                        <a:ea typeface="Courier New"/>
                        <a:cs typeface="Courier New"/>
                        <a:sym typeface="Courier New"/>
                      </a:endParaRPr>
                    </a:p>
                    <a:p>
                      <a:pPr indent="0" lvl="0" marL="0" rtl="0" algn="l">
                        <a:lnSpc>
                          <a:spcPct val="100000"/>
                        </a:lnSpc>
                        <a:spcBef>
                          <a:spcPts val="0"/>
                        </a:spcBef>
                        <a:spcAft>
                          <a:spcPts val="0"/>
                        </a:spcAft>
                        <a:buNone/>
                      </a:pPr>
                      <a:r>
                        <a:rPr lang="en" sz="1800">
                          <a:latin typeface="Courier New"/>
                          <a:ea typeface="Courier New"/>
                          <a:cs typeface="Courier New"/>
                          <a:sym typeface="Courier New"/>
                        </a:rPr>
                        <a:t>{</a:t>
                      </a:r>
                      <a:endParaRPr sz="1800">
                        <a:latin typeface="Courier New"/>
                        <a:ea typeface="Courier New"/>
                        <a:cs typeface="Courier New"/>
                        <a:sym typeface="Courier New"/>
                      </a:endParaRPr>
                    </a:p>
                    <a:p>
                      <a:pPr indent="0" lvl="0" marL="0" rtl="0" algn="l">
                        <a:lnSpc>
                          <a:spcPct val="100000"/>
                        </a:lnSpc>
                        <a:spcBef>
                          <a:spcPts val="0"/>
                        </a:spcBef>
                        <a:spcAft>
                          <a:spcPts val="0"/>
                        </a:spcAft>
                        <a:buNone/>
                      </a:pPr>
                      <a:r>
                        <a:rPr lang="en" sz="1800">
                          <a:latin typeface="Courier New"/>
                          <a:ea typeface="Courier New"/>
                          <a:cs typeface="Courier New"/>
                          <a:sym typeface="Courier New"/>
                        </a:rPr>
                        <a:t>   int* intPtr;  </a:t>
                      </a:r>
                      <a:endParaRPr sz="1800">
                        <a:latin typeface="Courier New"/>
                        <a:ea typeface="Courier New"/>
                        <a:cs typeface="Courier New"/>
                        <a:sym typeface="Courier New"/>
                      </a:endParaRPr>
                    </a:p>
                    <a:p>
                      <a:pPr indent="0" lvl="0" marL="0" rtl="0" algn="l">
                        <a:lnSpc>
                          <a:spcPct val="100000"/>
                        </a:lnSpc>
                        <a:spcBef>
                          <a:spcPts val="0"/>
                        </a:spcBef>
                        <a:spcAft>
                          <a:spcPts val="0"/>
                        </a:spcAft>
                        <a:buNone/>
                      </a:pPr>
                      <a:r>
                        <a:rPr lang="en" sz="1800">
                          <a:latin typeface="Courier New"/>
                          <a:ea typeface="Courier New"/>
                          <a:cs typeface="Courier New"/>
                          <a:sym typeface="Courier New"/>
                        </a:rPr>
                        <a:t>   intPtr = malloc(sizeof(int));</a:t>
                      </a:r>
                      <a:endParaRPr sz="1800">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800">
                        <a:latin typeface="Courier New"/>
                        <a:ea typeface="Courier New"/>
                        <a:cs typeface="Courier New"/>
                        <a:sym typeface="Courier New"/>
                      </a:endParaRPr>
                    </a:p>
                    <a:p>
                      <a:pPr indent="0" lvl="0" marL="0" rtl="0" algn="l">
                        <a:lnSpc>
                          <a:spcPct val="100000"/>
                        </a:lnSpc>
                        <a:spcBef>
                          <a:spcPts val="0"/>
                        </a:spcBef>
                        <a:spcAft>
                          <a:spcPts val="0"/>
                        </a:spcAft>
                        <a:buNone/>
                      </a:pPr>
                      <a:r>
                        <a:rPr lang="en" sz="1800">
                          <a:latin typeface="Courier New"/>
                          <a:ea typeface="Courier New"/>
                          <a:cs typeface="Courier New"/>
                          <a:sym typeface="Courier New"/>
                        </a:rPr>
                        <a:t>   *intPtr = 42;</a:t>
                      </a:r>
                      <a:endParaRPr sz="1800">
                        <a:latin typeface="Courier New"/>
                        <a:ea typeface="Courier New"/>
                        <a:cs typeface="Courier New"/>
                        <a:sym typeface="Courier New"/>
                      </a:endParaRPr>
                    </a:p>
                    <a:p>
                      <a:pPr indent="0" lvl="0" marL="0" rtl="0" algn="l">
                        <a:lnSpc>
                          <a:spcPct val="100000"/>
                        </a:lnSpc>
                        <a:spcBef>
                          <a:spcPts val="0"/>
                        </a:spcBef>
                        <a:spcAft>
                          <a:spcPts val="0"/>
                        </a:spcAft>
                        <a:buNone/>
                      </a:pPr>
                      <a:r>
                        <a:rPr lang="en" sz="1800">
                          <a:latin typeface="Courier New"/>
                          <a:ea typeface="Courier New"/>
                          <a:cs typeface="Courier New"/>
                          <a:sym typeface="Courier New"/>
                        </a:rPr>
                        <a:t>   free(intPtr);</a:t>
                      </a:r>
                      <a:endParaRPr sz="1800">
                        <a:latin typeface="Courier New"/>
                        <a:ea typeface="Courier New"/>
                        <a:cs typeface="Courier New"/>
                        <a:sym typeface="Courier New"/>
                      </a:endParaRPr>
                    </a:p>
                    <a:p>
                      <a:pPr indent="0" lvl="0" marL="0" rtl="0" algn="l">
                        <a:lnSpc>
                          <a:spcPct val="100000"/>
                        </a:lnSpc>
                        <a:spcBef>
                          <a:spcPts val="0"/>
                        </a:spcBef>
                        <a:spcAft>
                          <a:spcPts val="0"/>
                        </a:spcAft>
                        <a:buNone/>
                      </a:pPr>
                      <a:r>
                        <a:rPr lang="en" sz="1800">
                          <a:latin typeface="Courier New"/>
                          <a:ea typeface="Courier New"/>
                          <a:cs typeface="Courier New"/>
                          <a:sym typeface="Courier New"/>
                        </a:rPr>
                        <a:t>}</a:t>
                      </a:r>
                      <a:endParaRPr sz="1800">
                        <a:latin typeface="Courier New"/>
                        <a:ea typeface="Courier New"/>
                        <a:cs typeface="Courier New"/>
                        <a:sym typeface="Courier New"/>
                      </a:endParaRPr>
                    </a:p>
                  </a:txBody>
                  <a:tcPr marT="91425" marB="91425" marR="91425" marL="91425">
                    <a:lnL cap="flat" cmpd="sng" w="9525">
                      <a:solidFill>
                        <a:srgbClr val="D9EAD3"/>
                      </a:solidFill>
                      <a:prstDash val="solid"/>
                      <a:round/>
                      <a:headEnd len="sm" w="sm" type="none"/>
                      <a:tailEnd len="sm" w="sm" type="none"/>
                    </a:lnL>
                    <a:solidFill>
                      <a:srgbClr val="D9EAD3"/>
                    </a:solidFill>
                  </a:tcPr>
                </a:tc>
              </a:tr>
            </a:tbl>
          </a:graphicData>
        </a:graphic>
      </p:graphicFrame>
      <p:sp>
        <p:nvSpPr>
          <p:cNvPr id="1574" name="Google Shape;1574;p134"/>
          <p:cNvSpPr/>
          <p:nvPr/>
        </p:nvSpPr>
        <p:spPr>
          <a:xfrm>
            <a:off x="1313025" y="3928850"/>
            <a:ext cx="716400" cy="238800"/>
          </a:xfrm>
          <a:prstGeom prst="rightArrow">
            <a:avLst>
              <a:gd fmla="val 50000" name="adj1"/>
              <a:gd fmla="val 50000" name="adj2"/>
            </a:avLst>
          </a:prstGeom>
          <a:solidFill>
            <a:srgbClr val="FFFF00"/>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5" name="Google Shape;1575;p134"/>
          <p:cNvSpPr/>
          <p:nvPr/>
        </p:nvSpPr>
        <p:spPr>
          <a:xfrm>
            <a:off x="5857713" y="5262525"/>
            <a:ext cx="1339200" cy="3582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Droid Sans"/>
                <a:ea typeface="Droid Sans"/>
                <a:cs typeface="Droid Sans"/>
                <a:sym typeface="Droid Sans"/>
              </a:rPr>
              <a:t>42</a:t>
            </a:r>
            <a:endParaRPr>
              <a:latin typeface="Droid Sans"/>
              <a:ea typeface="Droid Sans"/>
              <a:cs typeface="Droid Sans"/>
              <a:sym typeface="Droid Sans"/>
            </a:endParaRPr>
          </a:p>
        </p:txBody>
      </p:sp>
      <p:sp>
        <p:nvSpPr>
          <p:cNvPr id="1576" name="Google Shape;1576;p134"/>
          <p:cNvSpPr txBox="1"/>
          <p:nvPr/>
        </p:nvSpPr>
        <p:spPr>
          <a:xfrm>
            <a:off x="1556363" y="5126050"/>
            <a:ext cx="2040600" cy="5373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2400">
                <a:solidFill>
                  <a:schemeClr val="dk1"/>
                </a:solidFill>
                <a:latin typeface="Courier New"/>
                <a:ea typeface="Courier New"/>
                <a:cs typeface="Courier New"/>
                <a:sym typeface="Courier New"/>
              </a:rPr>
              <a:t>intPtr</a:t>
            </a:r>
            <a:endParaRPr/>
          </a:p>
        </p:txBody>
      </p:sp>
      <p:sp>
        <p:nvSpPr>
          <p:cNvPr id="1577" name="Google Shape;1577;p134"/>
          <p:cNvSpPr/>
          <p:nvPr/>
        </p:nvSpPr>
        <p:spPr>
          <a:xfrm>
            <a:off x="3639377" y="5262525"/>
            <a:ext cx="1563900" cy="3582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0x00908877</a:t>
            </a:r>
            <a:endParaRPr/>
          </a:p>
        </p:txBody>
      </p:sp>
      <p:cxnSp>
        <p:nvCxnSpPr>
          <p:cNvPr id="1578" name="Google Shape;1578;p134"/>
          <p:cNvCxnSpPr>
            <a:stCxn id="1577" idx="3"/>
            <a:endCxn id="1575" idx="1"/>
          </p:cNvCxnSpPr>
          <p:nvPr/>
        </p:nvCxnSpPr>
        <p:spPr>
          <a:xfrm>
            <a:off x="5203277" y="5441625"/>
            <a:ext cx="654300" cy="600"/>
          </a:xfrm>
          <a:prstGeom prst="curvedConnector3">
            <a:avLst>
              <a:gd fmla="val 50010" name="adj1"/>
            </a:avLst>
          </a:prstGeom>
          <a:noFill/>
          <a:ln cap="flat" cmpd="sng" w="19050">
            <a:solidFill>
              <a:schemeClr val="dk2"/>
            </a:solidFill>
            <a:prstDash val="solid"/>
            <a:round/>
            <a:headEnd len="med" w="med" type="oval"/>
            <a:tailEnd len="med" w="med" type="stealth"/>
          </a:ln>
        </p:spPr>
      </p:cxnSp>
      <p:sp>
        <p:nvSpPr>
          <p:cNvPr id="1579" name="Google Shape;1579;p134"/>
          <p:cNvSpPr txBox="1"/>
          <p:nvPr/>
        </p:nvSpPr>
        <p:spPr>
          <a:xfrm>
            <a:off x="5879600" y="4929500"/>
            <a:ext cx="1339200" cy="358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Droid Sans"/>
                <a:ea typeface="Droid Sans"/>
                <a:cs typeface="Droid Sans"/>
                <a:sym typeface="Droid Sans"/>
              </a:rPr>
              <a:t>Heap</a:t>
            </a:r>
            <a:endParaRPr>
              <a:latin typeface="Droid Sans"/>
              <a:ea typeface="Droid Sans"/>
              <a:cs typeface="Droid Sans"/>
              <a:sym typeface="Droid Sans"/>
            </a:endParaRPr>
          </a:p>
        </p:txBody>
      </p:sp>
    </p:spTree>
  </p:cSld>
  <p:clrMapOvr>
    <a:masterClrMapping/>
  </p:clrMapOvr>
</p:sld>
</file>

<file path=ppt/slides/slide1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3" name="Shape 1583"/>
        <p:cNvGrpSpPr/>
        <p:nvPr/>
      </p:nvGrpSpPr>
      <p:grpSpPr>
        <a:xfrm>
          <a:off x="0" y="0"/>
          <a:ext cx="0" cy="0"/>
          <a:chOff x="0" y="0"/>
          <a:chExt cx="0" cy="0"/>
        </a:xfrm>
      </p:grpSpPr>
      <p:sp>
        <p:nvSpPr>
          <p:cNvPr id="1584" name="Google Shape;1584;p135"/>
          <p:cNvSpPr txBox="1"/>
          <p:nvPr>
            <p:ph type="title"/>
          </p:nvPr>
        </p:nvSpPr>
        <p:spPr>
          <a:xfrm>
            <a:off x="457200" y="274647"/>
            <a:ext cx="8229600" cy="849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Using the Heap in C/C++</a:t>
            </a:r>
            <a:endParaRPr/>
          </a:p>
        </p:txBody>
      </p:sp>
      <p:graphicFrame>
        <p:nvGraphicFramePr>
          <p:cNvPr id="1585" name="Google Shape;1585;p135"/>
          <p:cNvGraphicFramePr/>
          <p:nvPr/>
        </p:nvGraphicFramePr>
        <p:xfrm>
          <a:off x="1804400" y="2391100"/>
          <a:ext cx="3000000" cy="3000000"/>
        </p:xfrm>
        <a:graphic>
          <a:graphicData uri="http://schemas.openxmlformats.org/drawingml/2006/table">
            <a:tbl>
              <a:tblPr>
                <a:noFill/>
                <a:tableStyleId>{1AB29D69-72AA-40C5-8F3D-68731237FED1}</a:tableStyleId>
              </a:tblPr>
              <a:tblGrid>
                <a:gridCol w="609100"/>
                <a:gridCol w="5186525"/>
              </a:tblGrid>
              <a:tr h="1919200">
                <a:tc>
                  <a:txBody>
                    <a:bodyPr/>
                    <a:lstStyle/>
                    <a:p>
                      <a:pPr indent="0" lvl="0" marL="0" rtl="0" algn="l">
                        <a:lnSpc>
                          <a:spcPct val="100000"/>
                        </a:lnSpc>
                        <a:spcBef>
                          <a:spcPts val="0"/>
                        </a:spcBef>
                        <a:spcAft>
                          <a:spcPts val="0"/>
                        </a:spcAft>
                        <a:buNone/>
                      </a:pPr>
                      <a:r>
                        <a:rPr b="1" lang="en" sz="1800">
                          <a:latin typeface="Courier New"/>
                          <a:ea typeface="Courier New"/>
                          <a:cs typeface="Courier New"/>
                          <a:sym typeface="Courier New"/>
                        </a:rPr>
                        <a:t>1</a:t>
                      </a:r>
                      <a:br>
                        <a:rPr b="1" lang="en" sz="1800">
                          <a:latin typeface="Courier New"/>
                          <a:ea typeface="Courier New"/>
                          <a:cs typeface="Courier New"/>
                          <a:sym typeface="Courier New"/>
                        </a:rPr>
                      </a:br>
                      <a:r>
                        <a:rPr b="1" lang="en" sz="1800">
                          <a:latin typeface="Courier New"/>
                          <a:ea typeface="Courier New"/>
                          <a:cs typeface="Courier New"/>
                          <a:sym typeface="Courier New"/>
                        </a:rPr>
                        <a:t>2</a:t>
                      </a:r>
                      <a:endParaRPr b="1" sz="1800">
                        <a:latin typeface="Courier New"/>
                        <a:ea typeface="Courier New"/>
                        <a:cs typeface="Courier New"/>
                        <a:sym typeface="Courier New"/>
                      </a:endParaRPr>
                    </a:p>
                    <a:p>
                      <a:pPr indent="0" lvl="0" marL="0" rtl="0" algn="l">
                        <a:lnSpc>
                          <a:spcPct val="100000"/>
                        </a:lnSpc>
                        <a:spcBef>
                          <a:spcPts val="0"/>
                        </a:spcBef>
                        <a:spcAft>
                          <a:spcPts val="0"/>
                        </a:spcAft>
                        <a:buNone/>
                      </a:pPr>
                      <a:r>
                        <a:rPr b="1" lang="en" sz="1800">
                          <a:latin typeface="Courier New"/>
                          <a:ea typeface="Courier New"/>
                          <a:cs typeface="Courier New"/>
                          <a:sym typeface="Courier New"/>
                        </a:rPr>
                        <a:t>3</a:t>
                      </a:r>
                      <a:endParaRPr b="1" sz="1800">
                        <a:latin typeface="Courier New"/>
                        <a:ea typeface="Courier New"/>
                        <a:cs typeface="Courier New"/>
                        <a:sym typeface="Courier New"/>
                      </a:endParaRPr>
                    </a:p>
                    <a:p>
                      <a:pPr indent="0" lvl="0" marL="0" rtl="0" algn="l">
                        <a:lnSpc>
                          <a:spcPct val="100000"/>
                        </a:lnSpc>
                        <a:spcBef>
                          <a:spcPts val="0"/>
                        </a:spcBef>
                        <a:spcAft>
                          <a:spcPts val="0"/>
                        </a:spcAft>
                        <a:buNone/>
                      </a:pPr>
                      <a:r>
                        <a:rPr b="1" lang="en" sz="1800">
                          <a:latin typeface="Courier New"/>
                          <a:ea typeface="Courier New"/>
                          <a:cs typeface="Courier New"/>
                          <a:sym typeface="Courier New"/>
                        </a:rPr>
                        <a:t>4</a:t>
                      </a:r>
                      <a:endParaRPr b="1" sz="1800">
                        <a:latin typeface="Courier New"/>
                        <a:ea typeface="Courier New"/>
                        <a:cs typeface="Courier New"/>
                        <a:sym typeface="Courier New"/>
                      </a:endParaRPr>
                    </a:p>
                    <a:p>
                      <a:pPr indent="0" lvl="0" marL="0" rtl="0" algn="l">
                        <a:lnSpc>
                          <a:spcPct val="100000"/>
                        </a:lnSpc>
                        <a:spcBef>
                          <a:spcPts val="0"/>
                        </a:spcBef>
                        <a:spcAft>
                          <a:spcPts val="0"/>
                        </a:spcAft>
                        <a:buNone/>
                      </a:pPr>
                      <a:r>
                        <a:rPr b="1" lang="en" sz="1800">
                          <a:latin typeface="Courier New"/>
                          <a:ea typeface="Courier New"/>
                          <a:cs typeface="Courier New"/>
                          <a:sym typeface="Courier New"/>
                        </a:rPr>
                        <a:t>5</a:t>
                      </a:r>
                      <a:endParaRPr b="1" sz="1800">
                        <a:latin typeface="Courier New"/>
                        <a:ea typeface="Courier New"/>
                        <a:cs typeface="Courier New"/>
                        <a:sym typeface="Courier New"/>
                      </a:endParaRPr>
                    </a:p>
                    <a:p>
                      <a:pPr indent="0" lvl="0" marL="0" rtl="0" algn="l">
                        <a:lnSpc>
                          <a:spcPct val="100000"/>
                        </a:lnSpc>
                        <a:spcBef>
                          <a:spcPts val="0"/>
                        </a:spcBef>
                        <a:spcAft>
                          <a:spcPts val="0"/>
                        </a:spcAft>
                        <a:buNone/>
                      </a:pPr>
                      <a:r>
                        <a:rPr b="1" lang="en" sz="1800">
                          <a:latin typeface="Courier New"/>
                          <a:ea typeface="Courier New"/>
                          <a:cs typeface="Courier New"/>
                          <a:sym typeface="Courier New"/>
                        </a:rPr>
                        <a:t>6</a:t>
                      </a:r>
                      <a:endParaRPr b="1" sz="1800">
                        <a:latin typeface="Courier New"/>
                        <a:ea typeface="Courier New"/>
                        <a:cs typeface="Courier New"/>
                        <a:sym typeface="Courier New"/>
                      </a:endParaRPr>
                    </a:p>
                    <a:p>
                      <a:pPr indent="0" lvl="0" marL="0" rtl="0" algn="l">
                        <a:lnSpc>
                          <a:spcPct val="100000"/>
                        </a:lnSpc>
                        <a:spcBef>
                          <a:spcPts val="0"/>
                        </a:spcBef>
                        <a:spcAft>
                          <a:spcPts val="0"/>
                        </a:spcAft>
                        <a:buNone/>
                      </a:pPr>
                      <a:r>
                        <a:rPr b="1" lang="en" sz="1800">
                          <a:latin typeface="Courier New"/>
                          <a:ea typeface="Courier New"/>
                          <a:cs typeface="Courier New"/>
                          <a:sym typeface="Courier New"/>
                        </a:rPr>
                        <a:t>7</a:t>
                      </a:r>
                      <a:endParaRPr b="1" sz="1800">
                        <a:latin typeface="Courier New"/>
                        <a:ea typeface="Courier New"/>
                        <a:cs typeface="Courier New"/>
                        <a:sym typeface="Courier New"/>
                      </a:endParaRPr>
                    </a:p>
                    <a:p>
                      <a:pPr indent="0" lvl="0" marL="0" rtl="0" algn="l">
                        <a:lnSpc>
                          <a:spcPct val="100000"/>
                        </a:lnSpc>
                        <a:spcBef>
                          <a:spcPts val="0"/>
                        </a:spcBef>
                        <a:spcAft>
                          <a:spcPts val="0"/>
                        </a:spcAft>
                        <a:buNone/>
                      </a:pPr>
                      <a:r>
                        <a:rPr b="1" lang="en" sz="1800">
                          <a:latin typeface="Courier New"/>
                          <a:ea typeface="Courier New"/>
                          <a:cs typeface="Courier New"/>
                          <a:sym typeface="Courier New"/>
                        </a:rPr>
                        <a:t>8</a:t>
                      </a:r>
                      <a:endParaRPr b="1" sz="1800">
                        <a:latin typeface="Courier New"/>
                        <a:ea typeface="Courier New"/>
                        <a:cs typeface="Courier New"/>
                        <a:sym typeface="Courier New"/>
                      </a:endParaRPr>
                    </a:p>
                  </a:txBody>
                  <a:tcPr marT="91425" marB="91425" marR="91425" marL="91425">
                    <a:lnR cap="flat" cmpd="sng" w="9525">
                      <a:solidFill>
                        <a:srgbClr val="D9EAD3"/>
                      </a:solidFill>
                      <a:prstDash val="solid"/>
                      <a:round/>
                      <a:headEnd len="sm" w="sm" type="none"/>
                      <a:tailEnd len="sm" w="sm" type="none"/>
                    </a:lnR>
                    <a:solidFill>
                      <a:srgbClr val="D9EAD3"/>
                    </a:solidFill>
                  </a:tcPr>
                </a:tc>
                <a:tc>
                  <a:txBody>
                    <a:bodyPr/>
                    <a:lstStyle/>
                    <a:p>
                      <a:pPr indent="0" lvl="0" marL="0" rtl="0" algn="l">
                        <a:lnSpc>
                          <a:spcPct val="100000"/>
                        </a:lnSpc>
                        <a:spcBef>
                          <a:spcPts val="0"/>
                        </a:spcBef>
                        <a:spcAft>
                          <a:spcPts val="0"/>
                        </a:spcAft>
                        <a:buNone/>
                      </a:pPr>
                      <a:r>
                        <a:rPr lang="en" sz="1800">
                          <a:latin typeface="Courier New"/>
                          <a:ea typeface="Courier New"/>
                          <a:cs typeface="Courier New"/>
                          <a:sym typeface="Courier New"/>
                        </a:rPr>
                        <a:t>void heapFoo()</a:t>
                      </a:r>
                      <a:endParaRPr sz="1800">
                        <a:latin typeface="Courier New"/>
                        <a:ea typeface="Courier New"/>
                        <a:cs typeface="Courier New"/>
                        <a:sym typeface="Courier New"/>
                      </a:endParaRPr>
                    </a:p>
                    <a:p>
                      <a:pPr indent="0" lvl="0" marL="0" rtl="0" algn="l">
                        <a:lnSpc>
                          <a:spcPct val="100000"/>
                        </a:lnSpc>
                        <a:spcBef>
                          <a:spcPts val="0"/>
                        </a:spcBef>
                        <a:spcAft>
                          <a:spcPts val="0"/>
                        </a:spcAft>
                        <a:buNone/>
                      </a:pPr>
                      <a:r>
                        <a:rPr lang="en" sz="1800">
                          <a:latin typeface="Courier New"/>
                          <a:ea typeface="Courier New"/>
                          <a:cs typeface="Courier New"/>
                          <a:sym typeface="Courier New"/>
                        </a:rPr>
                        <a:t>{</a:t>
                      </a:r>
                      <a:endParaRPr sz="1800">
                        <a:latin typeface="Courier New"/>
                        <a:ea typeface="Courier New"/>
                        <a:cs typeface="Courier New"/>
                        <a:sym typeface="Courier New"/>
                      </a:endParaRPr>
                    </a:p>
                    <a:p>
                      <a:pPr indent="0" lvl="0" marL="0" rtl="0" algn="l">
                        <a:lnSpc>
                          <a:spcPct val="100000"/>
                        </a:lnSpc>
                        <a:spcBef>
                          <a:spcPts val="0"/>
                        </a:spcBef>
                        <a:spcAft>
                          <a:spcPts val="0"/>
                        </a:spcAft>
                        <a:buNone/>
                      </a:pPr>
                      <a:r>
                        <a:rPr lang="en" sz="1800">
                          <a:latin typeface="Courier New"/>
                          <a:ea typeface="Courier New"/>
                          <a:cs typeface="Courier New"/>
                          <a:sym typeface="Courier New"/>
                        </a:rPr>
                        <a:t>   int* intPtr;  </a:t>
                      </a:r>
                      <a:endParaRPr sz="1800">
                        <a:latin typeface="Courier New"/>
                        <a:ea typeface="Courier New"/>
                        <a:cs typeface="Courier New"/>
                        <a:sym typeface="Courier New"/>
                      </a:endParaRPr>
                    </a:p>
                    <a:p>
                      <a:pPr indent="0" lvl="0" marL="0" rtl="0" algn="l">
                        <a:lnSpc>
                          <a:spcPct val="100000"/>
                        </a:lnSpc>
                        <a:spcBef>
                          <a:spcPts val="0"/>
                        </a:spcBef>
                        <a:spcAft>
                          <a:spcPts val="0"/>
                        </a:spcAft>
                        <a:buNone/>
                      </a:pPr>
                      <a:r>
                        <a:rPr lang="en" sz="1800">
                          <a:latin typeface="Courier New"/>
                          <a:ea typeface="Courier New"/>
                          <a:cs typeface="Courier New"/>
                          <a:sym typeface="Courier New"/>
                        </a:rPr>
                        <a:t>   intPtr = malloc(sizeof(int));</a:t>
                      </a:r>
                      <a:endParaRPr sz="1800">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800">
                        <a:latin typeface="Courier New"/>
                        <a:ea typeface="Courier New"/>
                        <a:cs typeface="Courier New"/>
                        <a:sym typeface="Courier New"/>
                      </a:endParaRPr>
                    </a:p>
                    <a:p>
                      <a:pPr indent="0" lvl="0" marL="0" rtl="0" algn="l">
                        <a:lnSpc>
                          <a:spcPct val="100000"/>
                        </a:lnSpc>
                        <a:spcBef>
                          <a:spcPts val="0"/>
                        </a:spcBef>
                        <a:spcAft>
                          <a:spcPts val="0"/>
                        </a:spcAft>
                        <a:buNone/>
                      </a:pPr>
                      <a:r>
                        <a:rPr lang="en" sz="1800">
                          <a:latin typeface="Courier New"/>
                          <a:ea typeface="Courier New"/>
                          <a:cs typeface="Courier New"/>
                          <a:sym typeface="Courier New"/>
                        </a:rPr>
                        <a:t>   *intPtr = 42;</a:t>
                      </a:r>
                      <a:endParaRPr sz="1800">
                        <a:latin typeface="Courier New"/>
                        <a:ea typeface="Courier New"/>
                        <a:cs typeface="Courier New"/>
                        <a:sym typeface="Courier New"/>
                      </a:endParaRPr>
                    </a:p>
                    <a:p>
                      <a:pPr indent="0" lvl="0" marL="0" rtl="0" algn="l">
                        <a:lnSpc>
                          <a:spcPct val="100000"/>
                        </a:lnSpc>
                        <a:spcBef>
                          <a:spcPts val="0"/>
                        </a:spcBef>
                        <a:spcAft>
                          <a:spcPts val="0"/>
                        </a:spcAft>
                        <a:buNone/>
                      </a:pPr>
                      <a:r>
                        <a:rPr lang="en" sz="1800">
                          <a:latin typeface="Courier New"/>
                          <a:ea typeface="Courier New"/>
                          <a:cs typeface="Courier New"/>
                          <a:sym typeface="Courier New"/>
                        </a:rPr>
                        <a:t>   free(intPtr);</a:t>
                      </a:r>
                      <a:endParaRPr sz="1800">
                        <a:latin typeface="Courier New"/>
                        <a:ea typeface="Courier New"/>
                        <a:cs typeface="Courier New"/>
                        <a:sym typeface="Courier New"/>
                      </a:endParaRPr>
                    </a:p>
                    <a:p>
                      <a:pPr indent="0" lvl="0" marL="0" rtl="0" algn="l">
                        <a:lnSpc>
                          <a:spcPct val="100000"/>
                        </a:lnSpc>
                        <a:spcBef>
                          <a:spcPts val="0"/>
                        </a:spcBef>
                        <a:spcAft>
                          <a:spcPts val="0"/>
                        </a:spcAft>
                        <a:buNone/>
                      </a:pPr>
                      <a:r>
                        <a:rPr lang="en" sz="1800">
                          <a:latin typeface="Courier New"/>
                          <a:ea typeface="Courier New"/>
                          <a:cs typeface="Courier New"/>
                          <a:sym typeface="Courier New"/>
                        </a:rPr>
                        <a:t>}</a:t>
                      </a:r>
                      <a:endParaRPr sz="1800">
                        <a:latin typeface="Courier New"/>
                        <a:ea typeface="Courier New"/>
                        <a:cs typeface="Courier New"/>
                        <a:sym typeface="Courier New"/>
                      </a:endParaRPr>
                    </a:p>
                  </a:txBody>
                  <a:tcPr marT="91425" marB="91425" marR="91425" marL="91425">
                    <a:lnL cap="flat" cmpd="sng" w="9525">
                      <a:solidFill>
                        <a:srgbClr val="D9EAD3"/>
                      </a:solidFill>
                      <a:prstDash val="solid"/>
                      <a:round/>
                      <a:headEnd len="sm" w="sm" type="none"/>
                      <a:tailEnd len="sm" w="sm" type="none"/>
                    </a:lnL>
                    <a:solidFill>
                      <a:srgbClr val="D9EAD3"/>
                    </a:solidFill>
                  </a:tcPr>
                </a:tc>
              </a:tr>
            </a:tbl>
          </a:graphicData>
        </a:graphic>
      </p:graphicFrame>
      <p:sp>
        <p:nvSpPr>
          <p:cNvPr id="1586" name="Google Shape;1586;p135"/>
          <p:cNvSpPr/>
          <p:nvPr/>
        </p:nvSpPr>
        <p:spPr>
          <a:xfrm>
            <a:off x="1313025" y="4157450"/>
            <a:ext cx="716400" cy="238800"/>
          </a:xfrm>
          <a:prstGeom prst="rightArrow">
            <a:avLst>
              <a:gd fmla="val 50000" name="adj1"/>
              <a:gd fmla="val 50000" name="adj2"/>
            </a:avLst>
          </a:prstGeom>
          <a:solidFill>
            <a:srgbClr val="FFFF00"/>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7" name="Google Shape;1587;p135"/>
          <p:cNvSpPr/>
          <p:nvPr/>
        </p:nvSpPr>
        <p:spPr>
          <a:xfrm>
            <a:off x="5857713" y="5262525"/>
            <a:ext cx="1339200" cy="358200"/>
          </a:xfrm>
          <a:prstGeom prst="rect">
            <a:avLst/>
          </a:prstGeom>
          <a:solidFill>
            <a:srgbClr val="FFFFFF"/>
          </a:solidFill>
          <a:ln cap="flat" cmpd="sng" w="19050">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roid Sans"/>
              <a:ea typeface="Droid Sans"/>
              <a:cs typeface="Droid Sans"/>
              <a:sym typeface="Droid Sans"/>
            </a:endParaRPr>
          </a:p>
        </p:txBody>
      </p:sp>
      <p:sp>
        <p:nvSpPr>
          <p:cNvPr id="1588" name="Google Shape;1588;p135"/>
          <p:cNvSpPr txBox="1"/>
          <p:nvPr/>
        </p:nvSpPr>
        <p:spPr>
          <a:xfrm>
            <a:off x="1556363" y="5126050"/>
            <a:ext cx="2040600" cy="5373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2400">
                <a:solidFill>
                  <a:schemeClr val="dk1"/>
                </a:solidFill>
                <a:latin typeface="Courier New"/>
                <a:ea typeface="Courier New"/>
                <a:cs typeface="Courier New"/>
                <a:sym typeface="Courier New"/>
              </a:rPr>
              <a:t>intPtr</a:t>
            </a:r>
            <a:endParaRPr/>
          </a:p>
        </p:txBody>
      </p:sp>
      <p:sp>
        <p:nvSpPr>
          <p:cNvPr id="1589" name="Google Shape;1589;p135"/>
          <p:cNvSpPr/>
          <p:nvPr/>
        </p:nvSpPr>
        <p:spPr>
          <a:xfrm>
            <a:off x="3639377" y="5262525"/>
            <a:ext cx="1563900" cy="3582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BAD POINTER</a:t>
            </a:r>
            <a:endParaRPr/>
          </a:p>
        </p:txBody>
      </p:sp>
      <p:cxnSp>
        <p:nvCxnSpPr>
          <p:cNvPr id="1590" name="Google Shape;1590;p135"/>
          <p:cNvCxnSpPr>
            <a:stCxn id="1589" idx="3"/>
            <a:endCxn id="1587" idx="1"/>
          </p:cNvCxnSpPr>
          <p:nvPr/>
        </p:nvCxnSpPr>
        <p:spPr>
          <a:xfrm>
            <a:off x="5203277" y="5441625"/>
            <a:ext cx="654300" cy="600"/>
          </a:xfrm>
          <a:prstGeom prst="curvedConnector3">
            <a:avLst>
              <a:gd fmla="val 50010" name="adj1"/>
            </a:avLst>
          </a:prstGeom>
          <a:noFill/>
          <a:ln cap="flat" cmpd="sng" w="19050">
            <a:solidFill>
              <a:schemeClr val="dk2"/>
            </a:solidFill>
            <a:prstDash val="solid"/>
            <a:round/>
            <a:headEnd len="med" w="med" type="oval"/>
            <a:tailEnd len="med" w="med" type="stealth"/>
          </a:ln>
        </p:spPr>
      </p:cxnSp>
      <p:sp>
        <p:nvSpPr>
          <p:cNvPr id="1591" name="Google Shape;1591;p135"/>
          <p:cNvSpPr txBox="1"/>
          <p:nvPr/>
        </p:nvSpPr>
        <p:spPr>
          <a:xfrm>
            <a:off x="5879600" y="4929500"/>
            <a:ext cx="1339200" cy="358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Droid Sans"/>
                <a:ea typeface="Droid Sans"/>
                <a:cs typeface="Droid Sans"/>
                <a:sym typeface="Droid Sans"/>
              </a:rPr>
              <a:t>Heap</a:t>
            </a:r>
            <a:endParaRPr>
              <a:latin typeface="Droid Sans"/>
              <a:ea typeface="Droid Sans"/>
              <a:cs typeface="Droid Sans"/>
              <a:sym typeface="Droid Sans"/>
            </a:endParaRPr>
          </a:p>
        </p:txBody>
      </p:sp>
    </p:spTree>
  </p:cSld>
  <p:clrMapOvr>
    <a:masterClrMapping/>
  </p:clrMapOvr>
</p:sld>
</file>

<file path=ppt/slides/slide1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5" name="Shape 1595"/>
        <p:cNvGrpSpPr/>
        <p:nvPr/>
      </p:nvGrpSpPr>
      <p:grpSpPr>
        <a:xfrm>
          <a:off x="0" y="0"/>
          <a:ext cx="0" cy="0"/>
          <a:chOff x="0" y="0"/>
          <a:chExt cx="0" cy="0"/>
        </a:xfrm>
      </p:grpSpPr>
      <p:sp>
        <p:nvSpPr>
          <p:cNvPr id="1596" name="Google Shape;1596;p136"/>
          <p:cNvSpPr txBox="1"/>
          <p:nvPr>
            <p:ph type="title"/>
          </p:nvPr>
        </p:nvSpPr>
        <p:spPr>
          <a:xfrm>
            <a:off x="457200" y="274647"/>
            <a:ext cx="8229600" cy="849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Using the Heap in C/C++</a:t>
            </a:r>
            <a:endParaRPr/>
          </a:p>
        </p:txBody>
      </p:sp>
      <p:graphicFrame>
        <p:nvGraphicFramePr>
          <p:cNvPr id="1597" name="Google Shape;1597;p136"/>
          <p:cNvGraphicFramePr/>
          <p:nvPr/>
        </p:nvGraphicFramePr>
        <p:xfrm>
          <a:off x="1804400" y="2391100"/>
          <a:ext cx="3000000" cy="3000000"/>
        </p:xfrm>
        <a:graphic>
          <a:graphicData uri="http://schemas.openxmlformats.org/drawingml/2006/table">
            <a:tbl>
              <a:tblPr>
                <a:noFill/>
                <a:tableStyleId>{1AB29D69-72AA-40C5-8F3D-68731237FED1}</a:tableStyleId>
              </a:tblPr>
              <a:tblGrid>
                <a:gridCol w="609100"/>
                <a:gridCol w="5186525"/>
              </a:tblGrid>
              <a:tr h="1919200">
                <a:tc>
                  <a:txBody>
                    <a:bodyPr/>
                    <a:lstStyle/>
                    <a:p>
                      <a:pPr indent="0" lvl="0" marL="0" rtl="0" algn="l">
                        <a:lnSpc>
                          <a:spcPct val="100000"/>
                        </a:lnSpc>
                        <a:spcBef>
                          <a:spcPts val="0"/>
                        </a:spcBef>
                        <a:spcAft>
                          <a:spcPts val="0"/>
                        </a:spcAft>
                        <a:buNone/>
                      </a:pPr>
                      <a:r>
                        <a:rPr b="1" lang="en" sz="1800">
                          <a:latin typeface="Courier New"/>
                          <a:ea typeface="Courier New"/>
                          <a:cs typeface="Courier New"/>
                          <a:sym typeface="Courier New"/>
                        </a:rPr>
                        <a:t>1</a:t>
                      </a:r>
                      <a:br>
                        <a:rPr b="1" lang="en" sz="1800">
                          <a:latin typeface="Courier New"/>
                          <a:ea typeface="Courier New"/>
                          <a:cs typeface="Courier New"/>
                          <a:sym typeface="Courier New"/>
                        </a:rPr>
                      </a:br>
                      <a:r>
                        <a:rPr b="1" lang="en" sz="1800">
                          <a:latin typeface="Courier New"/>
                          <a:ea typeface="Courier New"/>
                          <a:cs typeface="Courier New"/>
                          <a:sym typeface="Courier New"/>
                        </a:rPr>
                        <a:t>2</a:t>
                      </a:r>
                      <a:endParaRPr b="1" sz="1800">
                        <a:latin typeface="Courier New"/>
                        <a:ea typeface="Courier New"/>
                        <a:cs typeface="Courier New"/>
                        <a:sym typeface="Courier New"/>
                      </a:endParaRPr>
                    </a:p>
                    <a:p>
                      <a:pPr indent="0" lvl="0" marL="0" rtl="0" algn="l">
                        <a:lnSpc>
                          <a:spcPct val="100000"/>
                        </a:lnSpc>
                        <a:spcBef>
                          <a:spcPts val="0"/>
                        </a:spcBef>
                        <a:spcAft>
                          <a:spcPts val="0"/>
                        </a:spcAft>
                        <a:buNone/>
                      </a:pPr>
                      <a:r>
                        <a:rPr b="1" lang="en" sz="1800">
                          <a:latin typeface="Courier New"/>
                          <a:ea typeface="Courier New"/>
                          <a:cs typeface="Courier New"/>
                          <a:sym typeface="Courier New"/>
                        </a:rPr>
                        <a:t>3</a:t>
                      </a:r>
                      <a:endParaRPr b="1" sz="1800">
                        <a:latin typeface="Courier New"/>
                        <a:ea typeface="Courier New"/>
                        <a:cs typeface="Courier New"/>
                        <a:sym typeface="Courier New"/>
                      </a:endParaRPr>
                    </a:p>
                    <a:p>
                      <a:pPr indent="0" lvl="0" marL="0" rtl="0" algn="l">
                        <a:lnSpc>
                          <a:spcPct val="100000"/>
                        </a:lnSpc>
                        <a:spcBef>
                          <a:spcPts val="0"/>
                        </a:spcBef>
                        <a:spcAft>
                          <a:spcPts val="0"/>
                        </a:spcAft>
                        <a:buNone/>
                      </a:pPr>
                      <a:r>
                        <a:rPr b="1" lang="en" sz="1800">
                          <a:latin typeface="Courier New"/>
                          <a:ea typeface="Courier New"/>
                          <a:cs typeface="Courier New"/>
                          <a:sym typeface="Courier New"/>
                        </a:rPr>
                        <a:t>4</a:t>
                      </a:r>
                      <a:endParaRPr b="1" sz="1800">
                        <a:latin typeface="Courier New"/>
                        <a:ea typeface="Courier New"/>
                        <a:cs typeface="Courier New"/>
                        <a:sym typeface="Courier New"/>
                      </a:endParaRPr>
                    </a:p>
                    <a:p>
                      <a:pPr indent="0" lvl="0" marL="0" rtl="0" algn="l">
                        <a:lnSpc>
                          <a:spcPct val="100000"/>
                        </a:lnSpc>
                        <a:spcBef>
                          <a:spcPts val="0"/>
                        </a:spcBef>
                        <a:spcAft>
                          <a:spcPts val="0"/>
                        </a:spcAft>
                        <a:buNone/>
                      </a:pPr>
                      <a:r>
                        <a:rPr b="1" lang="en" sz="1800">
                          <a:latin typeface="Courier New"/>
                          <a:ea typeface="Courier New"/>
                          <a:cs typeface="Courier New"/>
                          <a:sym typeface="Courier New"/>
                        </a:rPr>
                        <a:t>5</a:t>
                      </a:r>
                      <a:endParaRPr b="1" sz="1800">
                        <a:latin typeface="Courier New"/>
                        <a:ea typeface="Courier New"/>
                        <a:cs typeface="Courier New"/>
                        <a:sym typeface="Courier New"/>
                      </a:endParaRPr>
                    </a:p>
                    <a:p>
                      <a:pPr indent="0" lvl="0" marL="0" rtl="0" algn="l">
                        <a:lnSpc>
                          <a:spcPct val="100000"/>
                        </a:lnSpc>
                        <a:spcBef>
                          <a:spcPts val="0"/>
                        </a:spcBef>
                        <a:spcAft>
                          <a:spcPts val="0"/>
                        </a:spcAft>
                        <a:buNone/>
                      </a:pPr>
                      <a:r>
                        <a:rPr b="1" lang="en" sz="1800">
                          <a:latin typeface="Courier New"/>
                          <a:ea typeface="Courier New"/>
                          <a:cs typeface="Courier New"/>
                          <a:sym typeface="Courier New"/>
                        </a:rPr>
                        <a:t>6</a:t>
                      </a:r>
                      <a:endParaRPr b="1" sz="1800">
                        <a:latin typeface="Courier New"/>
                        <a:ea typeface="Courier New"/>
                        <a:cs typeface="Courier New"/>
                        <a:sym typeface="Courier New"/>
                      </a:endParaRPr>
                    </a:p>
                    <a:p>
                      <a:pPr indent="0" lvl="0" marL="0" rtl="0" algn="l">
                        <a:lnSpc>
                          <a:spcPct val="100000"/>
                        </a:lnSpc>
                        <a:spcBef>
                          <a:spcPts val="0"/>
                        </a:spcBef>
                        <a:spcAft>
                          <a:spcPts val="0"/>
                        </a:spcAft>
                        <a:buNone/>
                      </a:pPr>
                      <a:r>
                        <a:rPr b="1" lang="en" sz="1800">
                          <a:latin typeface="Courier New"/>
                          <a:ea typeface="Courier New"/>
                          <a:cs typeface="Courier New"/>
                          <a:sym typeface="Courier New"/>
                        </a:rPr>
                        <a:t>7</a:t>
                      </a:r>
                      <a:endParaRPr b="1" sz="1800">
                        <a:latin typeface="Courier New"/>
                        <a:ea typeface="Courier New"/>
                        <a:cs typeface="Courier New"/>
                        <a:sym typeface="Courier New"/>
                      </a:endParaRPr>
                    </a:p>
                    <a:p>
                      <a:pPr indent="0" lvl="0" marL="0" rtl="0" algn="l">
                        <a:lnSpc>
                          <a:spcPct val="100000"/>
                        </a:lnSpc>
                        <a:spcBef>
                          <a:spcPts val="0"/>
                        </a:spcBef>
                        <a:spcAft>
                          <a:spcPts val="0"/>
                        </a:spcAft>
                        <a:buNone/>
                      </a:pPr>
                      <a:r>
                        <a:rPr b="1" lang="en" sz="1800">
                          <a:latin typeface="Courier New"/>
                          <a:ea typeface="Courier New"/>
                          <a:cs typeface="Courier New"/>
                          <a:sym typeface="Courier New"/>
                        </a:rPr>
                        <a:t>8</a:t>
                      </a:r>
                      <a:endParaRPr b="1" sz="1800">
                        <a:latin typeface="Courier New"/>
                        <a:ea typeface="Courier New"/>
                        <a:cs typeface="Courier New"/>
                        <a:sym typeface="Courier New"/>
                      </a:endParaRPr>
                    </a:p>
                  </a:txBody>
                  <a:tcPr marT="91425" marB="91425" marR="91425" marL="91425">
                    <a:lnR cap="flat" cmpd="sng" w="9525">
                      <a:solidFill>
                        <a:srgbClr val="D9EAD3"/>
                      </a:solidFill>
                      <a:prstDash val="solid"/>
                      <a:round/>
                      <a:headEnd len="sm" w="sm" type="none"/>
                      <a:tailEnd len="sm" w="sm" type="none"/>
                    </a:lnR>
                    <a:solidFill>
                      <a:srgbClr val="D9EAD3"/>
                    </a:solidFill>
                  </a:tcPr>
                </a:tc>
                <a:tc>
                  <a:txBody>
                    <a:bodyPr/>
                    <a:lstStyle/>
                    <a:p>
                      <a:pPr indent="0" lvl="0" marL="0" rtl="0" algn="l">
                        <a:lnSpc>
                          <a:spcPct val="100000"/>
                        </a:lnSpc>
                        <a:spcBef>
                          <a:spcPts val="0"/>
                        </a:spcBef>
                        <a:spcAft>
                          <a:spcPts val="0"/>
                        </a:spcAft>
                        <a:buNone/>
                      </a:pPr>
                      <a:r>
                        <a:rPr lang="en" sz="1800">
                          <a:latin typeface="Courier New"/>
                          <a:ea typeface="Courier New"/>
                          <a:cs typeface="Courier New"/>
                          <a:sym typeface="Courier New"/>
                        </a:rPr>
                        <a:t>void heapFoo()</a:t>
                      </a:r>
                      <a:endParaRPr sz="1800">
                        <a:latin typeface="Courier New"/>
                        <a:ea typeface="Courier New"/>
                        <a:cs typeface="Courier New"/>
                        <a:sym typeface="Courier New"/>
                      </a:endParaRPr>
                    </a:p>
                    <a:p>
                      <a:pPr indent="0" lvl="0" marL="0" rtl="0" algn="l">
                        <a:lnSpc>
                          <a:spcPct val="100000"/>
                        </a:lnSpc>
                        <a:spcBef>
                          <a:spcPts val="0"/>
                        </a:spcBef>
                        <a:spcAft>
                          <a:spcPts val="0"/>
                        </a:spcAft>
                        <a:buNone/>
                      </a:pPr>
                      <a:r>
                        <a:rPr lang="en" sz="1800">
                          <a:latin typeface="Courier New"/>
                          <a:ea typeface="Courier New"/>
                          <a:cs typeface="Courier New"/>
                          <a:sym typeface="Courier New"/>
                        </a:rPr>
                        <a:t>{</a:t>
                      </a:r>
                      <a:endParaRPr sz="1800">
                        <a:latin typeface="Courier New"/>
                        <a:ea typeface="Courier New"/>
                        <a:cs typeface="Courier New"/>
                        <a:sym typeface="Courier New"/>
                      </a:endParaRPr>
                    </a:p>
                    <a:p>
                      <a:pPr indent="0" lvl="0" marL="0" rtl="0" algn="l">
                        <a:lnSpc>
                          <a:spcPct val="100000"/>
                        </a:lnSpc>
                        <a:spcBef>
                          <a:spcPts val="0"/>
                        </a:spcBef>
                        <a:spcAft>
                          <a:spcPts val="0"/>
                        </a:spcAft>
                        <a:buNone/>
                      </a:pPr>
                      <a:r>
                        <a:rPr lang="en" sz="1800">
                          <a:latin typeface="Courier New"/>
                          <a:ea typeface="Courier New"/>
                          <a:cs typeface="Courier New"/>
                          <a:sym typeface="Courier New"/>
                        </a:rPr>
                        <a:t>   int* intPtr;  </a:t>
                      </a:r>
                      <a:endParaRPr sz="1800">
                        <a:latin typeface="Courier New"/>
                        <a:ea typeface="Courier New"/>
                        <a:cs typeface="Courier New"/>
                        <a:sym typeface="Courier New"/>
                      </a:endParaRPr>
                    </a:p>
                    <a:p>
                      <a:pPr indent="0" lvl="0" marL="0" rtl="0" algn="l">
                        <a:lnSpc>
                          <a:spcPct val="100000"/>
                        </a:lnSpc>
                        <a:spcBef>
                          <a:spcPts val="0"/>
                        </a:spcBef>
                        <a:spcAft>
                          <a:spcPts val="0"/>
                        </a:spcAft>
                        <a:buNone/>
                      </a:pPr>
                      <a:r>
                        <a:rPr lang="en" sz="1800">
                          <a:latin typeface="Courier New"/>
                          <a:ea typeface="Courier New"/>
                          <a:cs typeface="Courier New"/>
                          <a:sym typeface="Courier New"/>
                        </a:rPr>
                        <a:t>   intPtr = malloc(sizeof(int));</a:t>
                      </a:r>
                      <a:endParaRPr sz="1800">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800">
                        <a:latin typeface="Courier New"/>
                        <a:ea typeface="Courier New"/>
                        <a:cs typeface="Courier New"/>
                        <a:sym typeface="Courier New"/>
                      </a:endParaRPr>
                    </a:p>
                    <a:p>
                      <a:pPr indent="0" lvl="0" marL="0" rtl="0" algn="l">
                        <a:lnSpc>
                          <a:spcPct val="100000"/>
                        </a:lnSpc>
                        <a:spcBef>
                          <a:spcPts val="0"/>
                        </a:spcBef>
                        <a:spcAft>
                          <a:spcPts val="0"/>
                        </a:spcAft>
                        <a:buNone/>
                      </a:pPr>
                      <a:r>
                        <a:rPr lang="en" sz="1800">
                          <a:latin typeface="Courier New"/>
                          <a:ea typeface="Courier New"/>
                          <a:cs typeface="Courier New"/>
                          <a:sym typeface="Courier New"/>
                        </a:rPr>
                        <a:t>   *intPtr = 42;</a:t>
                      </a:r>
                      <a:endParaRPr sz="1800">
                        <a:latin typeface="Courier New"/>
                        <a:ea typeface="Courier New"/>
                        <a:cs typeface="Courier New"/>
                        <a:sym typeface="Courier New"/>
                      </a:endParaRPr>
                    </a:p>
                    <a:p>
                      <a:pPr indent="0" lvl="0" marL="0" rtl="0" algn="l">
                        <a:lnSpc>
                          <a:spcPct val="100000"/>
                        </a:lnSpc>
                        <a:spcBef>
                          <a:spcPts val="0"/>
                        </a:spcBef>
                        <a:spcAft>
                          <a:spcPts val="0"/>
                        </a:spcAft>
                        <a:buNone/>
                      </a:pPr>
                      <a:r>
                        <a:rPr lang="en" sz="1800">
                          <a:latin typeface="Courier New"/>
                          <a:ea typeface="Courier New"/>
                          <a:cs typeface="Courier New"/>
                          <a:sym typeface="Courier New"/>
                        </a:rPr>
                        <a:t>   free(intPtr);</a:t>
                      </a:r>
                      <a:endParaRPr sz="1800">
                        <a:latin typeface="Courier New"/>
                        <a:ea typeface="Courier New"/>
                        <a:cs typeface="Courier New"/>
                        <a:sym typeface="Courier New"/>
                      </a:endParaRPr>
                    </a:p>
                    <a:p>
                      <a:pPr indent="0" lvl="0" marL="0" rtl="0" algn="l">
                        <a:lnSpc>
                          <a:spcPct val="100000"/>
                        </a:lnSpc>
                        <a:spcBef>
                          <a:spcPts val="0"/>
                        </a:spcBef>
                        <a:spcAft>
                          <a:spcPts val="0"/>
                        </a:spcAft>
                        <a:buNone/>
                      </a:pPr>
                      <a:r>
                        <a:rPr lang="en" sz="1800">
                          <a:latin typeface="Courier New"/>
                          <a:ea typeface="Courier New"/>
                          <a:cs typeface="Courier New"/>
                          <a:sym typeface="Courier New"/>
                        </a:rPr>
                        <a:t>}</a:t>
                      </a:r>
                      <a:endParaRPr sz="1800">
                        <a:latin typeface="Courier New"/>
                        <a:ea typeface="Courier New"/>
                        <a:cs typeface="Courier New"/>
                        <a:sym typeface="Courier New"/>
                      </a:endParaRPr>
                    </a:p>
                  </a:txBody>
                  <a:tcPr marT="91425" marB="91425" marR="91425" marL="91425">
                    <a:lnL cap="flat" cmpd="sng" w="9525">
                      <a:solidFill>
                        <a:srgbClr val="D9EAD3"/>
                      </a:solidFill>
                      <a:prstDash val="solid"/>
                      <a:round/>
                      <a:headEnd len="sm" w="sm" type="none"/>
                      <a:tailEnd len="sm" w="sm" type="none"/>
                    </a:lnL>
                    <a:solidFill>
                      <a:srgbClr val="D9EAD3"/>
                    </a:solidFill>
                  </a:tcPr>
                </a:tc>
              </a:tr>
            </a:tbl>
          </a:graphicData>
        </a:graphic>
      </p:graphicFrame>
      <p:sp>
        <p:nvSpPr>
          <p:cNvPr id="1598" name="Google Shape;1598;p136"/>
          <p:cNvSpPr/>
          <p:nvPr/>
        </p:nvSpPr>
        <p:spPr>
          <a:xfrm>
            <a:off x="1313025" y="4157450"/>
            <a:ext cx="716400" cy="238800"/>
          </a:xfrm>
          <a:prstGeom prst="rightArrow">
            <a:avLst>
              <a:gd fmla="val 50000" name="adj1"/>
              <a:gd fmla="val 50000" name="adj2"/>
            </a:avLst>
          </a:prstGeom>
          <a:solidFill>
            <a:srgbClr val="FFFF00"/>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9" name="Google Shape;1599;p136"/>
          <p:cNvSpPr/>
          <p:nvPr/>
        </p:nvSpPr>
        <p:spPr>
          <a:xfrm>
            <a:off x="5857713" y="5262525"/>
            <a:ext cx="1339200" cy="358200"/>
          </a:xfrm>
          <a:prstGeom prst="rect">
            <a:avLst/>
          </a:prstGeom>
          <a:solidFill>
            <a:srgbClr val="FFFFFF"/>
          </a:solidFill>
          <a:ln cap="flat" cmpd="sng" w="19050">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roid Sans"/>
              <a:ea typeface="Droid Sans"/>
              <a:cs typeface="Droid Sans"/>
              <a:sym typeface="Droid Sans"/>
            </a:endParaRPr>
          </a:p>
        </p:txBody>
      </p:sp>
      <p:sp>
        <p:nvSpPr>
          <p:cNvPr id="1600" name="Google Shape;1600;p136"/>
          <p:cNvSpPr txBox="1"/>
          <p:nvPr/>
        </p:nvSpPr>
        <p:spPr>
          <a:xfrm>
            <a:off x="1556363" y="5126050"/>
            <a:ext cx="2040600" cy="5373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2400">
                <a:solidFill>
                  <a:schemeClr val="dk1"/>
                </a:solidFill>
                <a:latin typeface="Courier New"/>
                <a:ea typeface="Courier New"/>
                <a:cs typeface="Courier New"/>
                <a:sym typeface="Courier New"/>
              </a:rPr>
              <a:t>intPtr</a:t>
            </a:r>
            <a:endParaRPr/>
          </a:p>
        </p:txBody>
      </p:sp>
      <p:sp>
        <p:nvSpPr>
          <p:cNvPr id="1601" name="Google Shape;1601;p136"/>
          <p:cNvSpPr/>
          <p:nvPr/>
        </p:nvSpPr>
        <p:spPr>
          <a:xfrm>
            <a:off x="3639377" y="5262525"/>
            <a:ext cx="1563900" cy="3582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BAD POINTER</a:t>
            </a:r>
            <a:endParaRPr/>
          </a:p>
        </p:txBody>
      </p:sp>
      <p:cxnSp>
        <p:nvCxnSpPr>
          <p:cNvPr id="1602" name="Google Shape;1602;p136"/>
          <p:cNvCxnSpPr>
            <a:stCxn id="1601" idx="3"/>
            <a:endCxn id="1599" idx="1"/>
          </p:cNvCxnSpPr>
          <p:nvPr/>
        </p:nvCxnSpPr>
        <p:spPr>
          <a:xfrm>
            <a:off x="5203277" y="5441625"/>
            <a:ext cx="654300" cy="600"/>
          </a:xfrm>
          <a:prstGeom prst="curvedConnector3">
            <a:avLst>
              <a:gd fmla="val 50010" name="adj1"/>
            </a:avLst>
          </a:prstGeom>
          <a:noFill/>
          <a:ln cap="flat" cmpd="sng" w="19050">
            <a:solidFill>
              <a:schemeClr val="dk2"/>
            </a:solidFill>
            <a:prstDash val="solid"/>
            <a:round/>
            <a:headEnd len="med" w="med" type="oval"/>
            <a:tailEnd len="med" w="med" type="stealth"/>
          </a:ln>
        </p:spPr>
      </p:cxnSp>
      <p:sp>
        <p:nvSpPr>
          <p:cNvPr id="1603" name="Google Shape;1603;p136"/>
          <p:cNvSpPr txBox="1"/>
          <p:nvPr/>
        </p:nvSpPr>
        <p:spPr>
          <a:xfrm>
            <a:off x="5879600" y="4929500"/>
            <a:ext cx="1339200" cy="358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Droid Sans"/>
                <a:ea typeface="Droid Sans"/>
                <a:cs typeface="Droid Sans"/>
                <a:sym typeface="Droid Sans"/>
              </a:rPr>
              <a:t>Heap</a:t>
            </a:r>
            <a:endParaRPr>
              <a:latin typeface="Droid Sans"/>
              <a:ea typeface="Droid Sans"/>
              <a:cs typeface="Droid Sans"/>
              <a:sym typeface="Droid Sans"/>
            </a:endParaRPr>
          </a:p>
        </p:txBody>
      </p:sp>
      <p:pic>
        <p:nvPicPr>
          <p:cNvPr descr="family-guy-cartoon-character-stewie-griffin_366-4.jpg" id="1604" name="Google Shape;1604;p136"/>
          <p:cNvPicPr preferRelativeResize="0"/>
          <p:nvPr/>
        </p:nvPicPr>
        <p:blipFill rotWithShape="1">
          <a:blip r:embed="rId3">
            <a:alphaModFix/>
          </a:blip>
          <a:srcRect b="22516" l="0" r="0" t="0"/>
          <a:stretch/>
        </p:blipFill>
        <p:spPr>
          <a:xfrm>
            <a:off x="0" y="5203200"/>
            <a:ext cx="1810425" cy="1659925"/>
          </a:xfrm>
          <a:prstGeom prst="rect">
            <a:avLst/>
          </a:prstGeom>
          <a:noFill/>
          <a:ln>
            <a:noFill/>
          </a:ln>
        </p:spPr>
      </p:pic>
      <p:sp>
        <p:nvSpPr>
          <p:cNvPr id="1605" name="Google Shape;1605;p136"/>
          <p:cNvSpPr/>
          <p:nvPr/>
        </p:nvSpPr>
        <p:spPr>
          <a:xfrm>
            <a:off x="1154300" y="3967528"/>
            <a:ext cx="3822900" cy="1062000"/>
          </a:xfrm>
          <a:prstGeom prst="wedgeRoundRectCallout">
            <a:avLst>
              <a:gd fmla="val -40032" name="adj1"/>
              <a:gd fmla="val 106513" name="adj2"/>
              <a:gd fmla="val 0" name="adj3"/>
            </a:avLst>
          </a:prstGeom>
          <a:solidFill>
            <a:srgbClr val="FF0000"/>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rgbClr val="FFFFFF"/>
                </a:solidFill>
                <a:latin typeface="Droid Sans"/>
                <a:ea typeface="Droid Sans"/>
                <a:cs typeface="Droid Sans"/>
                <a:sym typeface="Droid Sans"/>
              </a:rPr>
              <a:t>Where is the C++ example?</a:t>
            </a:r>
            <a:endParaRPr b="1" sz="1800">
              <a:solidFill>
                <a:srgbClr val="FFFFFF"/>
              </a:solidFill>
              <a:latin typeface="Droid Sans"/>
              <a:ea typeface="Droid Sans"/>
              <a:cs typeface="Droid Sans"/>
              <a:sym typeface="Droid Sans"/>
            </a:endParaRPr>
          </a:p>
        </p:txBody>
      </p:sp>
      <p:sp>
        <p:nvSpPr>
          <p:cNvPr id="1606" name="Google Shape;1606;p136"/>
          <p:cNvSpPr/>
          <p:nvPr/>
        </p:nvSpPr>
        <p:spPr>
          <a:xfrm>
            <a:off x="4812225" y="4490051"/>
            <a:ext cx="3144600" cy="1173300"/>
          </a:xfrm>
          <a:prstGeom prst="wedgeRoundRectCallout">
            <a:avLst>
              <a:gd fmla="val 36191" name="adj1"/>
              <a:gd fmla="val 86525" name="adj2"/>
              <a:gd fmla="val 0" name="adj3"/>
            </a:avLst>
          </a:prstGeom>
          <a:solidFill>
            <a:srgbClr val="3C78D8"/>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rgbClr val="FFFFFF"/>
                </a:solidFill>
                <a:latin typeface="Droid Sans"/>
                <a:ea typeface="Droid Sans"/>
                <a:cs typeface="Droid Sans"/>
                <a:sym typeface="Droid Sans"/>
              </a:rPr>
              <a:t>It is up to you to learn how to do it</a:t>
            </a:r>
            <a:endParaRPr b="1" sz="1800">
              <a:solidFill>
                <a:srgbClr val="FFFFFF"/>
              </a:solidFill>
              <a:latin typeface="Droid Sans"/>
              <a:ea typeface="Droid Sans"/>
              <a:cs typeface="Droid Sans"/>
              <a:sym typeface="Droid San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0"/>
          <p:cNvSpPr txBox="1"/>
          <p:nvPr>
            <p:ph type="title"/>
          </p:nvPr>
        </p:nvSpPr>
        <p:spPr>
          <a:xfrm>
            <a:off x="457200" y="274647"/>
            <a:ext cx="8229600" cy="849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1C4587"/>
                </a:solidFill>
              </a:rPr>
              <a:t>Memory Management Schemes</a:t>
            </a:r>
            <a:endParaRPr>
              <a:solidFill>
                <a:srgbClr val="1C4587"/>
              </a:solidFill>
              <a:latin typeface="Droid Sans"/>
              <a:ea typeface="Droid Sans"/>
              <a:cs typeface="Droid Sans"/>
              <a:sym typeface="Droid Sans"/>
            </a:endParaRPr>
          </a:p>
        </p:txBody>
      </p:sp>
      <p:grpSp>
        <p:nvGrpSpPr>
          <p:cNvPr id="180" name="Google Shape;180;p20"/>
          <p:cNvGrpSpPr/>
          <p:nvPr/>
        </p:nvGrpSpPr>
        <p:grpSpPr>
          <a:xfrm>
            <a:off x="1830625" y="2487425"/>
            <a:ext cx="1798700" cy="3286425"/>
            <a:chOff x="1262625" y="2049625"/>
            <a:chExt cx="1798700" cy="3286425"/>
          </a:xfrm>
        </p:grpSpPr>
        <p:sp>
          <p:nvSpPr>
            <p:cNvPr id="181" name="Google Shape;181;p20"/>
            <p:cNvSpPr txBox="1"/>
            <p:nvPr/>
          </p:nvSpPr>
          <p:spPr>
            <a:xfrm>
              <a:off x="1511494" y="2049625"/>
              <a:ext cx="1508100" cy="301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20"/>
            <p:cNvSpPr/>
            <p:nvPr/>
          </p:nvSpPr>
          <p:spPr>
            <a:xfrm>
              <a:off x="1262625" y="2110150"/>
              <a:ext cx="1787400" cy="32259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83" name="Google Shape;183;p20"/>
            <p:cNvCxnSpPr/>
            <p:nvPr/>
          </p:nvCxnSpPr>
          <p:spPr>
            <a:xfrm flipH="1" rot="10800000">
              <a:off x="1279925" y="4375875"/>
              <a:ext cx="1781400" cy="17400"/>
            </a:xfrm>
            <a:prstGeom prst="straightConnector1">
              <a:avLst/>
            </a:prstGeom>
            <a:noFill/>
            <a:ln cap="flat" cmpd="sng" w="19050">
              <a:solidFill>
                <a:schemeClr val="dk2"/>
              </a:solidFill>
              <a:prstDash val="solid"/>
              <a:round/>
              <a:headEnd len="med" w="med" type="none"/>
              <a:tailEnd len="med" w="med" type="none"/>
            </a:ln>
          </p:spPr>
        </p:cxnSp>
      </p:grpSp>
      <p:grpSp>
        <p:nvGrpSpPr>
          <p:cNvPr id="184" name="Google Shape;184;p20"/>
          <p:cNvGrpSpPr/>
          <p:nvPr/>
        </p:nvGrpSpPr>
        <p:grpSpPr>
          <a:xfrm>
            <a:off x="4238963" y="2547950"/>
            <a:ext cx="1787400" cy="3225900"/>
            <a:chOff x="3670963" y="2110150"/>
            <a:chExt cx="1787400" cy="3225900"/>
          </a:xfrm>
        </p:grpSpPr>
        <p:sp>
          <p:nvSpPr>
            <p:cNvPr id="185" name="Google Shape;185;p20"/>
            <p:cNvSpPr/>
            <p:nvPr/>
          </p:nvSpPr>
          <p:spPr>
            <a:xfrm>
              <a:off x="3670963" y="2110150"/>
              <a:ext cx="1787400" cy="32259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86" name="Google Shape;186;p20"/>
            <p:cNvCxnSpPr/>
            <p:nvPr/>
          </p:nvCxnSpPr>
          <p:spPr>
            <a:xfrm flipH="1" rot="10800000">
              <a:off x="3675475" y="3018150"/>
              <a:ext cx="1781400" cy="8700"/>
            </a:xfrm>
            <a:prstGeom prst="straightConnector1">
              <a:avLst/>
            </a:prstGeom>
            <a:noFill/>
            <a:ln cap="flat" cmpd="sng" w="19050">
              <a:solidFill>
                <a:schemeClr val="dk2"/>
              </a:solidFill>
              <a:prstDash val="solid"/>
              <a:round/>
              <a:headEnd len="med" w="med" type="none"/>
              <a:tailEnd len="med" w="med" type="none"/>
            </a:ln>
          </p:spPr>
        </p:cxnSp>
      </p:grpSp>
      <p:grpSp>
        <p:nvGrpSpPr>
          <p:cNvPr id="187" name="Google Shape;187;p20"/>
          <p:cNvGrpSpPr/>
          <p:nvPr/>
        </p:nvGrpSpPr>
        <p:grpSpPr>
          <a:xfrm>
            <a:off x="6780193" y="2547950"/>
            <a:ext cx="1787482" cy="3225900"/>
            <a:chOff x="6212193" y="2110150"/>
            <a:chExt cx="1787482" cy="3225900"/>
          </a:xfrm>
        </p:grpSpPr>
        <p:sp>
          <p:nvSpPr>
            <p:cNvPr id="188" name="Google Shape;188;p20"/>
            <p:cNvSpPr/>
            <p:nvPr/>
          </p:nvSpPr>
          <p:spPr>
            <a:xfrm>
              <a:off x="6212193" y="2110150"/>
              <a:ext cx="1787400" cy="32259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89" name="Google Shape;189;p20"/>
            <p:cNvCxnSpPr/>
            <p:nvPr/>
          </p:nvCxnSpPr>
          <p:spPr>
            <a:xfrm>
              <a:off x="6226675" y="3000925"/>
              <a:ext cx="1773000" cy="8700"/>
            </a:xfrm>
            <a:prstGeom prst="straightConnector1">
              <a:avLst/>
            </a:prstGeom>
            <a:noFill/>
            <a:ln cap="flat" cmpd="sng" w="19050">
              <a:solidFill>
                <a:schemeClr val="dk2"/>
              </a:solidFill>
              <a:prstDash val="solid"/>
              <a:round/>
              <a:headEnd len="med" w="med" type="none"/>
              <a:tailEnd len="med" w="med" type="none"/>
            </a:ln>
          </p:spPr>
        </p:cxnSp>
        <p:cxnSp>
          <p:nvCxnSpPr>
            <p:cNvPr id="190" name="Google Shape;190;p20"/>
            <p:cNvCxnSpPr/>
            <p:nvPr/>
          </p:nvCxnSpPr>
          <p:spPr>
            <a:xfrm>
              <a:off x="6226675" y="4433250"/>
              <a:ext cx="1773000" cy="8700"/>
            </a:xfrm>
            <a:prstGeom prst="straightConnector1">
              <a:avLst/>
            </a:prstGeom>
            <a:noFill/>
            <a:ln cap="flat" cmpd="sng" w="19050">
              <a:solidFill>
                <a:schemeClr val="dk2"/>
              </a:solidFill>
              <a:prstDash val="solid"/>
              <a:round/>
              <a:headEnd len="med" w="med" type="none"/>
              <a:tailEnd len="med" w="med" type="none"/>
            </a:ln>
          </p:spPr>
        </p:cxnSp>
      </p:grpSp>
      <p:sp>
        <p:nvSpPr>
          <p:cNvPr id="191" name="Google Shape;191;p20"/>
          <p:cNvSpPr txBox="1"/>
          <p:nvPr/>
        </p:nvSpPr>
        <p:spPr>
          <a:xfrm>
            <a:off x="1841850" y="4995375"/>
            <a:ext cx="1787400" cy="527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Droid Sans"/>
                <a:ea typeface="Droid Sans"/>
                <a:cs typeface="Droid Sans"/>
                <a:sym typeface="Droid Sans"/>
              </a:rPr>
              <a:t>Operating system in RAM</a:t>
            </a:r>
            <a:endParaRPr>
              <a:latin typeface="Droid Sans"/>
              <a:ea typeface="Droid Sans"/>
              <a:cs typeface="Droid Sans"/>
              <a:sym typeface="Droid Sans"/>
            </a:endParaRPr>
          </a:p>
        </p:txBody>
      </p:sp>
      <p:sp>
        <p:nvSpPr>
          <p:cNvPr id="192" name="Google Shape;192;p20"/>
          <p:cNvSpPr txBox="1"/>
          <p:nvPr/>
        </p:nvSpPr>
        <p:spPr>
          <a:xfrm>
            <a:off x="1836275" y="3340300"/>
            <a:ext cx="1787400" cy="527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Droid Sans"/>
                <a:ea typeface="Droid Sans"/>
                <a:cs typeface="Droid Sans"/>
                <a:sym typeface="Droid Sans"/>
              </a:rPr>
              <a:t>User program</a:t>
            </a:r>
            <a:endParaRPr>
              <a:latin typeface="Droid Sans"/>
              <a:ea typeface="Droid Sans"/>
              <a:cs typeface="Droid Sans"/>
              <a:sym typeface="Droid Sans"/>
            </a:endParaRPr>
          </a:p>
        </p:txBody>
      </p:sp>
      <p:sp>
        <p:nvSpPr>
          <p:cNvPr id="193" name="Google Shape;193;p20"/>
          <p:cNvSpPr txBox="1"/>
          <p:nvPr/>
        </p:nvSpPr>
        <p:spPr>
          <a:xfrm>
            <a:off x="4246300" y="4326200"/>
            <a:ext cx="1787400" cy="527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Droid Sans"/>
                <a:ea typeface="Droid Sans"/>
                <a:cs typeface="Droid Sans"/>
                <a:sym typeface="Droid Sans"/>
              </a:rPr>
              <a:t>User program</a:t>
            </a:r>
            <a:endParaRPr>
              <a:latin typeface="Droid Sans"/>
              <a:ea typeface="Droid Sans"/>
              <a:cs typeface="Droid Sans"/>
              <a:sym typeface="Droid Sans"/>
            </a:endParaRPr>
          </a:p>
        </p:txBody>
      </p:sp>
      <p:sp>
        <p:nvSpPr>
          <p:cNvPr id="194" name="Google Shape;194;p20"/>
          <p:cNvSpPr txBox="1"/>
          <p:nvPr/>
        </p:nvSpPr>
        <p:spPr>
          <a:xfrm>
            <a:off x="4246300" y="2729550"/>
            <a:ext cx="1787400" cy="527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Droid Sans"/>
                <a:ea typeface="Droid Sans"/>
                <a:cs typeface="Droid Sans"/>
                <a:sym typeface="Droid Sans"/>
              </a:rPr>
              <a:t>Operating system in RAM</a:t>
            </a:r>
            <a:endParaRPr>
              <a:solidFill>
                <a:schemeClr val="dk1"/>
              </a:solidFill>
              <a:latin typeface="Droid Sans"/>
              <a:ea typeface="Droid Sans"/>
              <a:cs typeface="Droid Sans"/>
              <a:sym typeface="Droid Sans"/>
            </a:endParaRPr>
          </a:p>
          <a:p>
            <a:pPr indent="0" lvl="0" marL="0" rtl="0" algn="ctr">
              <a:spcBef>
                <a:spcPts val="0"/>
              </a:spcBef>
              <a:spcAft>
                <a:spcPts val="0"/>
              </a:spcAft>
              <a:buNone/>
            </a:pPr>
            <a:r>
              <a:t/>
            </a:r>
            <a:endParaRPr>
              <a:latin typeface="Droid Sans"/>
              <a:ea typeface="Droid Sans"/>
              <a:cs typeface="Droid Sans"/>
              <a:sym typeface="Droid Sans"/>
            </a:endParaRPr>
          </a:p>
        </p:txBody>
      </p:sp>
      <p:sp>
        <p:nvSpPr>
          <p:cNvPr id="195" name="Google Shape;195;p20"/>
          <p:cNvSpPr txBox="1"/>
          <p:nvPr/>
        </p:nvSpPr>
        <p:spPr>
          <a:xfrm>
            <a:off x="6780238" y="3897200"/>
            <a:ext cx="1787400" cy="527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Droid Sans"/>
                <a:ea typeface="Droid Sans"/>
                <a:cs typeface="Droid Sans"/>
                <a:sym typeface="Droid Sans"/>
              </a:rPr>
              <a:t>User program</a:t>
            </a:r>
            <a:endParaRPr>
              <a:latin typeface="Droid Sans"/>
              <a:ea typeface="Droid Sans"/>
              <a:cs typeface="Droid Sans"/>
              <a:sym typeface="Droid Sans"/>
            </a:endParaRPr>
          </a:p>
        </p:txBody>
      </p:sp>
      <p:sp>
        <p:nvSpPr>
          <p:cNvPr id="196" name="Google Shape;196;p20"/>
          <p:cNvSpPr txBox="1"/>
          <p:nvPr/>
        </p:nvSpPr>
        <p:spPr>
          <a:xfrm>
            <a:off x="6780250" y="5064575"/>
            <a:ext cx="1787400" cy="527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Droid Sans"/>
                <a:ea typeface="Droid Sans"/>
                <a:cs typeface="Droid Sans"/>
                <a:sym typeface="Droid Sans"/>
              </a:rPr>
              <a:t>Operating system in RAM</a:t>
            </a:r>
            <a:endParaRPr>
              <a:solidFill>
                <a:schemeClr val="dk1"/>
              </a:solidFill>
              <a:latin typeface="Droid Sans"/>
              <a:ea typeface="Droid Sans"/>
              <a:cs typeface="Droid Sans"/>
              <a:sym typeface="Droid Sans"/>
            </a:endParaRPr>
          </a:p>
          <a:p>
            <a:pPr indent="0" lvl="0" marL="0" rtl="0" algn="ctr">
              <a:spcBef>
                <a:spcPts val="0"/>
              </a:spcBef>
              <a:spcAft>
                <a:spcPts val="0"/>
              </a:spcAft>
              <a:buNone/>
            </a:pPr>
            <a:r>
              <a:t/>
            </a:r>
            <a:endParaRPr>
              <a:latin typeface="Droid Sans"/>
              <a:ea typeface="Droid Sans"/>
              <a:cs typeface="Droid Sans"/>
              <a:sym typeface="Droid Sans"/>
            </a:endParaRPr>
          </a:p>
        </p:txBody>
      </p:sp>
      <p:sp>
        <p:nvSpPr>
          <p:cNvPr id="197" name="Google Shape;197;p20"/>
          <p:cNvSpPr txBox="1"/>
          <p:nvPr/>
        </p:nvSpPr>
        <p:spPr>
          <a:xfrm>
            <a:off x="6780250" y="2577425"/>
            <a:ext cx="1787400" cy="849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Droid Sans"/>
                <a:ea typeface="Droid Sans"/>
                <a:cs typeface="Droid Sans"/>
                <a:sym typeface="Droid Sans"/>
              </a:rPr>
              <a:t>Drivers in ROM</a:t>
            </a:r>
            <a:endParaRPr>
              <a:latin typeface="Droid Sans"/>
              <a:ea typeface="Droid Sans"/>
              <a:cs typeface="Droid Sans"/>
              <a:sym typeface="Droid Sans"/>
            </a:endParaRPr>
          </a:p>
        </p:txBody>
      </p:sp>
      <p:cxnSp>
        <p:nvCxnSpPr>
          <p:cNvPr id="198" name="Google Shape;198;p20"/>
          <p:cNvCxnSpPr/>
          <p:nvPr/>
        </p:nvCxnSpPr>
        <p:spPr>
          <a:xfrm>
            <a:off x="1450125" y="5773725"/>
            <a:ext cx="7134600" cy="8700"/>
          </a:xfrm>
          <a:prstGeom prst="straightConnector1">
            <a:avLst/>
          </a:prstGeom>
          <a:noFill/>
          <a:ln cap="flat" cmpd="sng" w="19050">
            <a:solidFill>
              <a:schemeClr val="dk2"/>
            </a:solidFill>
            <a:prstDash val="dash"/>
            <a:round/>
            <a:headEnd len="med" w="med" type="none"/>
            <a:tailEnd len="med" w="med" type="none"/>
          </a:ln>
        </p:spPr>
      </p:cxnSp>
      <p:cxnSp>
        <p:nvCxnSpPr>
          <p:cNvPr id="199" name="Google Shape;199;p20"/>
          <p:cNvCxnSpPr/>
          <p:nvPr/>
        </p:nvCxnSpPr>
        <p:spPr>
          <a:xfrm>
            <a:off x="1416025" y="2539375"/>
            <a:ext cx="7134600" cy="8700"/>
          </a:xfrm>
          <a:prstGeom prst="straightConnector1">
            <a:avLst/>
          </a:prstGeom>
          <a:noFill/>
          <a:ln cap="flat" cmpd="sng" w="19050">
            <a:solidFill>
              <a:schemeClr val="dk2"/>
            </a:solidFill>
            <a:prstDash val="dash"/>
            <a:round/>
            <a:headEnd len="med" w="med" type="none"/>
            <a:tailEnd len="med" w="med" type="none"/>
          </a:ln>
        </p:spPr>
      </p:cxnSp>
      <p:sp>
        <p:nvSpPr>
          <p:cNvPr id="200" name="Google Shape;200;p20"/>
          <p:cNvSpPr txBox="1"/>
          <p:nvPr/>
        </p:nvSpPr>
        <p:spPr>
          <a:xfrm>
            <a:off x="826050" y="5591975"/>
            <a:ext cx="703500" cy="527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Droid Sans"/>
                <a:ea typeface="Droid Sans"/>
                <a:cs typeface="Droid Sans"/>
                <a:sym typeface="Droid Sans"/>
              </a:rPr>
              <a:t>0x0</a:t>
            </a:r>
            <a:endParaRPr b="1">
              <a:latin typeface="Droid Sans"/>
              <a:ea typeface="Droid Sans"/>
              <a:cs typeface="Droid Sans"/>
              <a:sym typeface="Droid Sans"/>
            </a:endParaRPr>
          </a:p>
        </p:txBody>
      </p:sp>
      <p:sp>
        <p:nvSpPr>
          <p:cNvPr id="201" name="Google Shape;201;p20"/>
          <p:cNvSpPr txBox="1"/>
          <p:nvPr/>
        </p:nvSpPr>
        <p:spPr>
          <a:xfrm>
            <a:off x="706600" y="2321625"/>
            <a:ext cx="859200" cy="527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Droid Sans"/>
                <a:ea typeface="Droid Sans"/>
                <a:cs typeface="Droid Sans"/>
                <a:sym typeface="Droid Sans"/>
              </a:rPr>
              <a:t>0xFFF...</a:t>
            </a:r>
            <a:endParaRPr b="1">
              <a:latin typeface="Droid Sans"/>
              <a:ea typeface="Droid Sans"/>
              <a:cs typeface="Droid Sans"/>
              <a:sym typeface="Droid Sans"/>
            </a:endParaRPr>
          </a:p>
        </p:txBody>
      </p:sp>
      <p:sp>
        <p:nvSpPr>
          <p:cNvPr id="202" name="Google Shape;202;p20"/>
          <p:cNvSpPr/>
          <p:nvPr/>
        </p:nvSpPr>
        <p:spPr>
          <a:xfrm>
            <a:off x="4592900" y="5522775"/>
            <a:ext cx="3822900" cy="849600"/>
          </a:xfrm>
          <a:prstGeom prst="wedgeRoundRectCallout">
            <a:avLst>
              <a:gd fmla="val -21263" name="adj1"/>
              <a:gd fmla="val -83719" name="adj2"/>
              <a:gd fmla="val 0" name="adj3"/>
            </a:avLst>
          </a:prstGeom>
          <a:solidFill>
            <a:srgbClr val="3C78D8"/>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rgbClr val="FFFFFF"/>
                </a:solidFill>
                <a:latin typeface="Droid Sans"/>
                <a:ea typeface="Droid Sans"/>
                <a:cs typeface="Droid Sans"/>
                <a:sym typeface="Droid Sans"/>
              </a:rPr>
              <a:t>How to do multiprogramming?</a:t>
            </a:r>
            <a:endParaRPr b="1" sz="1800">
              <a:solidFill>
                <a:srgbClr val="FFFFFF"/>
              </a:solidFill>
              <a:latin typeface="Droid Sans"/>
              <a:ea typeface="Droid Sans"/>
              <a:cs typeface="Droid Sans"/>
              <a:sym typeface="Droid Sans"/>
            </a:endParaRPr>
          </a:p>
        </p:txBody>
      </p:sp>
      <p:sp>
        <p:nvSpPr>
          <p:cNvPr id="203" name="Google Shape;203;p20"/>
          <p:cNvSpPr/>
          <p:nvPr/>
        </p:nvSpPr>
        <p:spPr>
          <a:xfrm>
            <a:off x="1718975" y="4270450"/>
            <a:ext cx="2928000" cy="849600"/>
          </a:xfrm>
          <a:prstGeom prst="wedgeRoundRectCallout">
            <a:avLst>
              <a:gd fmla="val 46242" name="adj1"/>
              <a:gd fmla="val 95441" name="adj2"/>
              <a:gd fmla="val 0" name="adj3"/>
            </a:avLst>
          </a:prstGeom>
          <a:solidFill>
            <a:srgbClr val="FF9900"/>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rgbClr val="FFFFFF"/>
                </a:solidFill>
                <a:latin typeface="Droid Sans"/>
                <a:ea typeface="Droid Sans"/>
                <a:cs typeface="Droid Sans"/>
                <a:sym typeface="Droid Sans"/>
              </a:rPr>
              <a:t>Static relocation!</a:t>
            </a:r>
            <a:endParaRPr b="1" sz="1800">
              <a:solidFill>
                <a:srgbClr val="FFFFFF"/>
              </a:solidFill>
              <a:latin typeface="Droid Sans"/>
              <a:ea typeface="Droid Sans"/>
              <a:cs typeface="Droid Sans"/>
              <a:sym typeface="Droid Sans"/>
            </a:endParaRPr>
          </a:p>
        </p:txBody>
      </p:sp>
      <p:sp>
        <p:nvSpPr>
          <p:cNvPr id="204" name="Google Shape;204;p20"/>
          <p:cNvSpPr txBox="1"/>
          <p:nvPr/>
        </p:nvSpPr>
        <p:spPr>
          <a:xfrm>
            <a:off x="521250" y="1426025"/>
            <a:ext cx="7659900" cy="849600"/>
          </a:xfrm>
          <a:prstGeom prst="rect">
            <a:avLst/>
          </a:prstGeom>
          <a:noFill/>
          <a:ln>
            <a:noFill/>
          </a:ln>
        </p:spPr>
        <p:txBody>
          <a:bodyPr anchorCtr="0" anchor="ctr" bIns="91425" lIns="91425" spcFirstLastPara="1" rIns="91425" wrap="square" tIns="91425">
            <a:noAutofit/>
          </a:bodyPr>
          <a:lstStyle/>
          <a:p>
            <a:pPr indent="-419100" lvl="0" marL="457200" rtl="0" algn="l">
              <a:spcBef>
                <a:spcPts val="0"/>
              </a:spcBef>
              <a:spcAft>
                <a:spcPts val="0"/>
              </a:spcAft>
              <a:buSzPts val="3000"/>
              <a:buFont typeface="Droid Sans"/>
              <a:buChar char="➔"/>
            </a:pPr>
            <a:r>
              <a:rPr b="1" lang="en" sz="3000">
                <a:solidFill>
                  <a:srgbClr val="A61C00"/>
                </a:solidFill>
                <a:latin typeface="Droid Sans"/>
                <a:ea typeface="Droid Sans"/>
                <a:cs typeface="Droid Sans"/>
                <a:sym typeface="Droid Sans"/>
              </a:rPr>
              <a:t>No separation</a:t>
            </a:r>
            <a:r>
              <a:rPr lang="en" sz="3000">
                <a:solidFill>
                  <a:schemeClr val="dk1"/>
                </a:solidFill>
                <a:latin typeface="Droid Sans"/>
                <a:ea typeface="Droid Sans"/>
                <a:cs typeface="Droid Sans"/>
                <a:sym typeface="Droid Sans"/>
              </a:rPr>
              <a:t> from physical memory</a:t>
            </a:r>
            <a:endParaRPr/>
          </a:p>
        </p:txBody>
      </p:sp>
    </p:spTree>
  </p:cSld>
  <p:clrMapOvr>
    <a:masterClrMapping/>
  </p:clrMapOvr>
</p:sld>
</file>

<file path=ppt/slides/slide1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0" name="Shape 1610"/>
        <p:cNvGrpSpPr/>
        <p:nvPr/>
      </p:nvGrpSpPr>
      <p:grpSpPr>
        <a:xfrm>
          <a:off x="0" y="0"/>
          <a:ext cx="0" cy="0"/>
          <a:chOff x="0" y="0"/>
          <a:chExt cx="0" cy="0"/>
        </a:xfrm>
      </p:grpSpPr>
      <p:sp>
        <p:nvSpPr>
          <p:cNvPr id="1611" name="Google Shape;1611;p137"/>
          <p:cNvSpPr txBox="1"/>
          <p:nvPr>
            <p:ph type="title"/>
          </p:nvPr>
        </p:nvSpPr>
        <p:spPr>
          <a:xfrm>
            <a:off x="457200" y="274647"/>
            <a:ext cx="8229600" cy="849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Using the Heap in C/C++</a:t>
            </a:r>
            <a:endParaRPr/>
          </a:p>
        </p:txBody>
      </p:sp>
      <p:graphicFrame>
        <p:nvGraphicFramePr>
          <p:cNvPr id="1612" name="Google Shape;1612;p137"/>
          <p:cNvGraphicFramePr/>
          <p:nvPr/>
        </p:nvGraphicFramePr>
        <p:xfrm>
          <a:off x="586200" y="2010100"/>
          <a:ext cx="3000000" cy="3000000"/>
        </p:xfrm>
        <a:graphic>
          <a:graphicData uri="http://schemas.openxmlformats.org/drawingml/2006/table">
            <a:tbl>
              <a:tblPr>
                <a:noFill/>
                <a:tableStyleId>{1AB29D69-72AA-40C5-8F3D-68731237FED1}</a:tableStyleId>
              </a:tblPr>
              <a:tblGrid>
                <a:gridCol w="835625"/>
                <a:gridCol w="7115275"/>
              </a:tblGrid>
              <a:tr h="1919200">
                <a:tc>
                  <a:txBody>
                    <a:bodyPr/>
                    <a:lstStyle/>
                    <a:p>
                      <a:pPr indent="0" lvl="0" marL="0" rtl="0" algn="l">
                        <a:lnSpc>
                          <a:spcPct val="100000"/>
                        </a:lnSpc>
                        <a:spcBef>
                          <a:spcPts val="0"/>
                        </a:spcBef>
                        <a:spcAft>
                          <a:spcPts val="0"/>
                        </a:spcAft>
                        <a:buNone/>
                      </a:pPr>
                      <a:r>
                        <a:rPr b="1" lang="en" sz="1800">
                          <a:latin typeface="Courier New"/>
                          <a:ea typeface="Courier New"/>
                          <a:cs typeface="Courier New"/>
                          <a:sym typeface="Courier New"/>
                        </a:rPr>
                        <a:t>1</a:t>
                      </a:r>
                      <a:br>
                        <a:rPr b="1" lang="en" sz="1800">
                          <a:latin typeface="Courier New"/>
                          <a:ea typeface="Courier New"/>
                          <a:cs typeface="Courier New"/>
                          <a:sym typeface="Courier New"/>
                        </a:rPr>
                      </a:br>
                      <a:r>
                        <a:rPr b="1" lang="en" sz="1800">
                          <a:latin typeface="Courier New"/>
                          <a:ea typeface="Courier New"/>
                          <a:cs typeface="Courier New"/>
                          <a:sym typeface="Courier New"/>
                        </a:rPr>
                        <a:t>2</a:t>
                      </a:r>
                      <a:endParaRPr b="1" sz="1800">
                        <a:latin typeface="Courier New"/>
                        <a:ea typeface="Courier New"/>
                        <a:cs typeface="Courier New"/>
                        <a:sym typeface="Courier New"/>
                      </a:endParaRPr>
                    </a:p>
                    <a:p>
                      <a:pPr indent="0" lvl="0" marL="0" rtl="0" algn="l">
                        <a:lnSpc>
                          <a:spcPct val="100000"/>
                        </a:lnSpc>
                        <a:spcBef>
                          <a:spcPts val="0"/>
                        </a:spcBef>
                        <a:spcAft>
                          <a:spcPts val="0"/>
                        </a:spcAft>
                        <a:buNone/>
                      </a:pPr>
                      <a:r>
                        <a:rPr b="1" lang="en" sz="1800">
                          <a:latin typeface="Courier New"/>
                          <a:ea typeface="Courier New"/>
                          <a:cs typeface="Courier New"/>
                          <a:sym typeface="Courier New"/>
                        </a:rPr>
                        <a:t>3</a:t>
                      </a:r>
                      <a:endParaRPr b="1" sz="1800">
                        <a:latin typeface="Courier New"/>
                        <a:ea typeface="Courier New"/>
                        <a:cs typeface="Courier New"/>
                        <a:sym typeface="Courier New"/>
                      </a:endParaRPr>
                    </a:p>
                    <a:p>
                      <a:pPr indent="0" lvl="0" marL="0" rtl="0" algn="l">
                        <a:lnSpc>
                          <a:spcPct val="100000"/>
                        </a:lnSpc>
                        <a:spcBef>
                          <a:spcPts val="0"/>
                        </a:spcBef>
                        <a:spcAft>
                          <a:spcPts val="0"/>
                        </a:spcAft>
                        <a:buNone/>
                      </a:pPr>
                      <a:r>
                        <a:rPr b="1" lang="en" sz="1800">
                          <a:latin typeface="Courier New"/>
                          <a:ea typeface="Courier New"/>
                          <a:cs typeface="Courier New"/>
                          <a:sym typeface="Courier New"/>
                        </a:rPr>
                        <a:t>4</a:t>
                      </a:r>
                      <a:endParaRPr b="1" sz="1800">
                        <a:latin typeface="Courier New"/>
                        <a:ea typeface="Courier New"/>
                        <a:cs typeface="Courier New"/>
                        <a:sym typeface="Courier New"/>
                      </a:endParaRPr>
                    </a:p>
                    <a:p>
                      <a:pPr indent="0" lvl="0" marL="0" rtl="0" algn="l">
                        <a:lnSpc>
                          <a:spcPct val="100000"/>
                        </a:lnSpc>
                        <a:spcBef>
                          <a:spcPts val="0"/>
                        </a:spcBef>
                        <a:spcAft>
                          <a:spcPts val="0"/>
                        </a:spcAft>
                        <a:buNone/>
                      </a:pPr>
                      <a:r>
                        <a:rPr b="1" lang="en" sz="1800">
                          <a:latin typeface="Courier New"/>
                          <a:ea typeface="Courier New"/>
                          <a:cs typeface="Courier New"/>
                          <a:sym typeface="Courier New"/>
                        </a:rPr>
                        <a:t>5</a:t>
                      </a:r>
                      <a:endParaRPr b="1" sz="1800">
                        <a:latin typeface="Courier New"/>
                        <a:ea typeface="Courier New"/>
                        <a:cs typeface="Courier New"/>
                        <a:sym typeface="Courier New"/>
                      </a:endParaRPr>
                    </a:p>
                    <a:p>
                      <a:pPr indent="0" lvl="0" marL="0" rtl="0" algn="l">
                        <a:lnSpc>
                          <a:spcPct val="100000"/>
                        </a:lnSpc>
                        <a:spcBef>
                          <a:spcPts val="0"/>
                        </a:spcBef>
                        <a:spcAft>
                          <a:spcPts val="0"/>
                        </a:spcAft>
                        <a:buNone/>
                      </a:pPr>
                      <a:r>
                        <a:rPr b="1" lang="en" sz="1800">
                          <a:latin typeface="Courier New"/>
                          <a:ea typeface="Courier New"/>
                          <a:cs typeface="Courier New"/>
                          <a:sym typeface="Courier New"/>
                        </a:rPr>
                        <a:t>6</a:t>
                      </a:r>
                      <a:endParaRPr b="1" sz="1800">
                        <a:latin typeface="Courier New"/>
                        <a:ea typeface="Courier New"/>
                        <a:cs typeface="Courier New"/>
                        <a:sym typeface="Courier New"/>
                      </a:endParaRPr>
                    </a:p>
                    <a:p>
                      <a:pPr indent="0" lvl="0" marL="0" rtl="0" algn="l">
                        <a:lnSpc>
                          <a:spcPct val="100000"/>
                        </a:lnSpc>
                        <a:spcBef>
                          <a:spcPts val="0"/>
                        </a:spcBef>
                        <a:spcAft>
                          <a:spcPts val="0"/>
                        </a:spcAft>
                        <a:buNone/>
                      </a:pPr>
                      <a:r>
                        <a:rPr b="1" lang="en" sz="1800">
                          <a:latin typeface="Courier New"/>
                          <a:ea typeface="Courier New"/>
                          <a:cs typeface="Courier New"/>
                          <a:sym typeface="Courier New"/>
                        </a:rPr>
                        <a:t>7</a:t>
                      </a:r>
                      <a:endParaRPr b="1" sz="1800">
                        <a:latin typeface="Courier New"/>
                        <a:ea typeface="Courier New"/>
                        <a:cs typeface="Courier New"/>
                        <a:sym typeface="Courier New"/>
                      </a:endParaRPr>
                    </a:p>
                    <a:p>
                      <a:pPr indent="0" lvl="0" marL="0" rtl="0" algn="l">
                        <a:lnSpc>
                          <a:spcPct val="100000"/>
                        </a:lnSpc>
                        <a:spcBef>
                          <a:spcPts val="0"/>
                        </a:spcBef>
                        <a:spcAft>
                          <a:spcPts val="0"/>
                        </a:spcAft>
                        <a:buNone/>
                      </a:pPr>
                      <a:r>
                        <a:rPr b="1" lang="en" sz="1800">
                          <a:latin typeface="Courier New"/>
                          <a:ea typeface="Courier New"/>
                          <a:cs typeface="Courier New"/>
                          <a:sym typeface="Courier New"/>
                        </a:rPr>
                        <a:t>8</a:t>
                      </a:r>
                      <a:endParaRPr b="1" sz="1800">
                        <a:latin typeface="Courier New"/>
                        <a:ea typeface="Courier New"/>
                        <a:cs typeface="Courier New"/>
                        <a:sym typeface="Courier New"/>
                      </a:endParaRPr>
                    </a:p>
                    <a:p>
                      <a:pPr indent="0" lvl="0" marL="0" rtl="0" algn="l">
                        <a:lnSpc>
                          <a:spcPct val="100000"/>
                        </a:lnSpc>
                        <a:spcBef>
                          <a:spcPts val="0"/>
                        </a:spcBef>
                        <a:spcAft>
                          <a:spcPts val="0"/>
                        </a:spcAft>
                        <a:buNone/>
                      </a:pPr>
                      <a:r>
                        <a:rPr b="1" lang="en" sz="1800">
                          <a:latin typeface="Courier New"/>
                          <a:ea typeface="Courier New"/>
                          <a:cs typeface="Courier New"/>
                          <a:sym typeface="Courier New"/>
                        </a:rPr>
                        <a:t>9</a:t>
                      </a:r>
                      <a:endParaRPr b="1" sz="1800">
                        <a:latin typeface="Courier New"/>
                        <a:ea typeface="Courier New"/>
                        <a:cs typeface="Courier New"/>
                        <a:sym typeface="Courier New"/>
                      </a:endParaRPr>
                    </a:p>
                    <a:p>
                      <a:pPr indent="0" lvl="0" marL="0" rtl="0" algn="l">
                        <a:lnSpc>
                          <a:spcPct val="100000"/>
                        </a:lnSpc>
                        <a:spcBef>
                          <a:spcPts val="0"/>
                        </a:spcBef>
                        <a:spcAft>
                          <a:spcPts val="0"/>
                        </a:spcAft>
                        <a:buNone/>
                      </a:pPr>
                      <a:r>
                        <a:rPr b="1" lang="en" sz="1800">
                          <a:latin typeface="Courier New"/>
                          <a:ea typeface="Courier New"/>
                          <a:cs typeface="Courier New"/>
                          <a:sym typeface="Courier New"/>
                        </a:rPr>
                        <a:t>10</a:t>
                      </a:r>
                      <a:endParaRPr b="1" sz="1800">
                        <a:latin typeface="Courier New"/>
                        <a:ea typeface="Courier New"/>
                        <a:cs typeface="Courier New"/>
                        <a:sym typeface="Courier New"/>
                      </a:endParaRPr>
                    </a:p>
                    <a:p>
                      <a:pPr indent="0" lvl="0" marL="0" rtl="0" algn="l">
                        <a:lnSpc>
                          <a:spcPct val="100000"/>
                        </a:lnSpc>
                        <a:spcBef>
                          <a:spcPts val="0"/>
                        </a:spcBef>
                        <a:spcAft>
                          <a:spcPts val="0"/>
                        </a:spcAft>
                        <a:buNone/>
                      </a:pPr>
                      <a:r>
                        <a:rPr b="1" lang="en" sz="1800">
                          <a:latin typeface="Courier New"/>
                          <a:ea typeface="Courier New"/>
                          <a:cs typeface="Courier New"/>
                          <a:sym typeface="Courier New"/>
                        </a:rPr>
                        <a:t>11</a:t>
                      </a:r>
                      <a:endParaRPr b="1" sz="1800">
                        <a:latin typeface="Courier New"/>
                        <a:ea typeface="Courier New"/>
                        <a:cs typeface="Courier New"/>
                        <a:sym typeface="Courier New"/>
                      </a:endParaRPr>
                    </a:p>
                    <a:p>
                      <a:pPr indent="0" lvl="0" marL="0" rtl="0" algn="l">
                        <a:lnSpc>
                          <a:spcPct val="100000"/>
                        </a:lnSpc>
                        <a:spcBef>
                          <a:spcPts val="0"/>
                        </a:spcBef>
                        <a:spcAft>
                          <a:spcPts val="0"/>
                        </a:spcAft>
                        <a:buNone/>
                      </a:pPr>
                      <a:r>
                        <a:rPr b="1" lang="en" sz="1800">
                          <a:latin typeface="Courier New"/>
                          <a:ea typeface="Courier New"/>
                          <a:cs typeface="Courier New"/>
                          <a:sym typeface="Courier New"/>
                        </a:rPr>
                        <a:t>12</a:t>
                      </a:r>
                      <a:endParaRPr b="1" sz="1800">
                        <a:latin typeface="Courier New"/>
                        <a:ea typeface="Courier New"/>
                        <a:cs typeface="Courier New"/>
                        <a:sym typeface="Courier New"/>
                      </a:endParaRPr>
                    </a:p>
                    <a:p>
                      <a:pPr indent="0" lvl="0" marL="0" rtl="0" algn="l">
                        <a:lnSpc>
                          <a:spcPct val="100000"/>
                        </a:lnSpc>
                        <a:spcBef>
                          <a:spcPts val="0"/>
                        </a:spcBef>
                        <a:spcAft>
                          <a:spcPts val="0"/>
                        </a:spcAft>
                        <a:buNone/>
                      </a:pPr>
                      <a:r>
                        <a:rPr b="1" lang="en" sz="1800">
                          <a:latin typeface="Courier New"/>
                          <a:ea typeface="Courier New"/>
                          <a:cs typeface="Courier New"/>
                          <a:sym typeface="Courier New"/>
                        </a:rPr>
                        <a:t>13</a:t>
                      </a:r>
                      <a:endParaRPr b="1" sz="1800">
                        <a:latin typeface="Courier New"/>
                        <a:ea typeface="Courier New"/>
                        <a:cs typeface="Courier New"/>
                        <a:sym typeface="Courier New"/>
                      </a:endParaRPr>
                    </a:p>
                  </a:txBody>
                  <a:tcPr marT="91425" marB="91425" marR="91425" marL="91425">
                    <a:lnR cap="flat" cmpd="sng" w="9525">
                      <a:solidFill>
                        <a:srgbClr val="D9EAD3"/>
                      </a:solidFill>
                      <a:prstDash val="solid"/>
                      <a:round/>
                      <a:headEnd len="sm" w="sm" type="none"/>
                      <a:tailEnd len="sm" w="sm" type="none"/>
                    </a:lnR>
                    <a:solidFill>
                      <a:srgbClr val="D9EAD3"/>
                    </a:solidFill>
                  </a:tcPr>
                </a:tc>
                <a:tc>
                  <a:txBody>
                    <a:bodyPr/>
                    <a:lstStyle/>
                    <a:p>
                      <a:pPr indent="0" lvl="0" marL="0" rtl="0" algn="l">
                        <a:lnSpc>
                          <a:spcPct val="100000"/>
                        </a:lnSpc>
                        <a:spcBef>
                          <a:spcPts val="0"/>
                        </a:spcBef>
                        <a:spcAft>
                          <a:spcPts val="0"/>
                        </a:spcAft>
                        <a:buNone/>
                      </a:pPr>
                      <a:r>
                        <a:rPr lang="en" sz="1800">
                          <a:latin typeface="Courier New"/>
                          <a:ea typeface="Courier New"/>
                          <a:cs typeface="Courier New"/>
                          <a:sym typeface="Courier New"/>
                        </a:rPr>
                        <a:t>void heapArray() {</a:t>
                      </a:r>
                      <a:endParaRPr sz="1800">
                        <a:latin typeface="Courier New"/>
                        <a:ea typeface="Courier New"/>
                        <a:cs typeface="Courier New"/>
                        <a:sym typeface="Courier New"/>
                      </a:endParaRPr>
                    </a:p>
                    <a:p>
                      <a:pPr indent="0" lvl="0" marL="0" rtl="0" algn="l">
                        <a:lnSpc>
                          <a:spcPct val="100000"/>
                        </a:lnSpc>
                        <a:spcBef>
                          <a:spcPts val="0"/>
                        </a:spcBef>
                        <a:spcAft>
                          <a:spcPts val="0"/>
                        </a:spcAft>
                        <a:buNone/>
                      </a:pPr>
                      <a:r>
                        <a:rPr lang="en" sz="1800">
                          <a:latin typeface="Courier New"/>
                          <a:ea typeface="Courier New"/>
                          <a:cs typeface="Courier New"/>
                          <a:sym typeface="Courier New"/>
                        </a:rPr>
                        <a:t>   struct fraction* fracts;</a:t>
                      </a:r>
                      <a:endParaRPr sz="1800">
                        <a:latin typeface="Courier New"/>
                        <a:ea typeface="Courier New"/>
                        <a:cs typeface="Courier New"/>
                        <a:sym typeface="Courier New"/>
                      </a:endParaRPr>
                    </a:p>
                    <a:p>
                      <a:pPr indent="0" lvl="0" marL="0" rtl="0" algn="l">
                        <a:lnSpc>
                          <a:spcPct val="100000"/>
                        </a:lnSpc>
                        <a:spcBef>
                          <a:spcPts val="0"/>
                        </a:spcBef>
                        <a:spcAft>
                          <a:spcPts val="0"/>
                        </a:spcAft>
                        <a:buNone/>
                      </a:pPr>
                      <a:r>
                        <a:rPr lang="en" sz="1800">
                          <a:latin typeface="Courier New"/>
                          <a:ea typeface="Courier New"/>
                          <a:cs typeface="Courier New"/>
                          <a:sym typeface="Courier New"/>
                        </a:rPr>
                        <a:t>   int i;</a:t>
                      </a:r>
                      <a:endParaRPr sz="1800">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800">
                        <a:latin typeface="Courier New"/>
                        <a:ea typeface="Courier New"/>
                        <a:cs typeface="Courier New"/>
                        <a:sym typeface="Courier New"/>
                      </a:endParaRPr>
                    </a:p>
                    <a:p>
                      <a:pPr indent="0" lvl="0" marL="0" rtl="0" algn="l">
                        <a:lnSpc>
                          <a:spcPct val="100000"/>
                        </a:lnSpc>
                        <a:spcBef>
                          <a:spcPts val="0"/>
                        </a:spcBef>
                        <a:spcAft>
                          <a:spcPts val="0"/>
                        </a:spcAft>
                        <a:buNone/>
                      </a:pPr>
                      <a:r>
                        <a:rPr lang="en" sz="1800">
                          <a:latin typeface="Courier New"/>
                          <a:ea typeface="Courier New"/>
                          <a:cs typeface="Courier New"/>
                          <a:sym typeface="Courier New"/>
                        </a:rPr>
                        <a:t>   fracts = malloc(sizeof(struct fraction) * 100);</a:t>
                      </a:r>
                      <a:endParaRPr sz="1800">
                        <a:latin typeface="Courier New"/>
                        <a:ea typeface="Courier New"/>
                        <a:cs typeface="Courier New"/>
                        <a:sym typeface="Courier New"/>
                      </a:endParaRPr>
                    </a:p>
                    <a:p>
                      <a:pPr indent="0" lvl="0" marL="0" rtl="0" algn="l">
                        <a:lnSpc>
                          <a:spcPct val="100000"/>
                        </a:lnSpc>
                        <a:spcBef>
                          <a:spcPts val="0"/>
                        </a:spcBef>
                        <a:spcAft>
                          <a:spcPts val="0"/>
                        </a:spcAft>
                        <a:buNone/>
                      </a:pPr>
                      <a:r>
                        <a:rPr lang="en" sz="1800">
                          <a:latin typeface="Courier New"/>
                          <a:ea typeface="Courier New"/>
                          <a:cs typeface="Courier New"/>
                          <a:sym typeface="Courier New"/>
                        </a:rPr>
                        <a:t>   </a:t>
                      </a:r>
                      <a:endParaRPr sz="1800">
                        <a:latin typeface="Courier New"/>
                        <a:ea typeface="Courier New"/>
                        <a:cs typeface="Courier New"/>
                        <a:sym typeface="Courier New"/>
                      </a:endParaRPr>
                    </a:p>
                    <a:p>
                      <a:pPr indent="0" lvl="0" marL="0" rtl="0" algn="l">
                        <a:lnSpc>
                          <a:spcPct val="100000"/>
                        </a:lnSpc>
                        <a:spcBef>
                          <a:spcPts val="0"/>
                        </a:spcBef>
                        <a:spcAft>
                          <a:spcPts val="0"/>
                        </a:spcAft>
                        <a:buNone/>
                      </a:pPr>
                      <a:r>
                        <a:rPr lang="en" sz="1800">
                          <a:latin typeface="Courier New"/>
                          <a:ea typeface="Courier New"/>
                          <a:cs typeface="Courier New"/>
                          <a:sym typeface="Courier New"/>
                        </a:rPr>
                        <a:t>   for (i = 0; i &lt; 99; i++) {</a:t>
                      </a:r>
                      <a:endParaRPr sz="1800">
                        <a:latin typeface="Courier New"/>
                        <a:ea typeface="Courier New"/>
                        <a:cs typeface="Courier New"/>
                        <a:sym typeface="Courier New"/>
                      </a:endParaRPr>
                    </a:p>
                    <a:p>
                      <a:pPr indent="0" lvl="0" marL="0" rtl="0" algn="l">
                        <a:lnSpc>
                          <a:spcPct val="100000"/>
                        </a:lnSpc>
                        <a:spcBef>
                          <a:spcPts val="0"/>
                        </a:spcBef>
                        <a:spcAft>
                          <a:spcPts val="0"/>
                        </a:spcAft>
                        <a:buNone/>
                      </a:pPr>
                      <a:r>
                        <a:rPr lang="en" sz="1800">
                          <a:latin typeface="Courier New"/>
                          <a:ea typeface="Courier New"/>
                          <a:cs typeface="Courier New"/>
                          <a:sym typeface="Courier New"/>
                        </a:rPr>
                        <a:t>      fracts[i].numerator   = 22;</a:t>
                      </a:r>
                      <a:endParaRPr sz="1800">
                        <a:latin typeface="Courier New"/>
                        <a:ea typeface="Courier New"/>
                        <a:cs typeface="Courier New"/>
                        <a:sym typeface="Courier New"/>
                      </a:endParaRPr>
                    </a:p>
                    <a:p>
                      <a:pPr indent="0" lvl="0" marL="0" rtl="0" algn="l">
                        <a:lnSpc>
                          <a:spcPct val="100000"/>
                        </a:lnSpc>
                        <a:spcBef>
                          <a:spcPts val="0"/>
                        </a:spcBef>
                        <a:spcAft>
                          <a:spcPts val="0"/>
                        </a:spcAft>
                        <a:buNone/>
                      </a:pPr>
                      <a:r>
                        <a:rPr lang="en" sz="1800">
                          <a:latin typeface="Courier New"/>
                          <a:ea typeface="Courier New"/>
                          <a:cs typeface="Courier New"/>
                          <a:sym typeface="Courier New"/>
                        </a:rPr>
                        <a:t>      fracts[i].denominator = 7;</a:t>
                      </a:r>
                      <a:endParaRPr sz="1800">
                        <a:latin typeface="Courier New"/>
                        <a:ea typeface="Courier New"/>
                        <a:cs typeface="Courier New"/>
                        <a:sym typeface="Courier New"/>
                      </a:endParaRPr>
                    </a:p>
                    <a:p>
                      <a:pPr indent="0" lvl="0" marL="0" rtl="0" algn="l">
                        <a:lnSpc>
                          <a:spcPct val="100000"/>
                        </a:lnSpc>
                        <a:spcBef>
                          <a:spcPts val="0"/>
                        </a:spcBef>
                        <a:spcAft>
                          <a:spcPts val="0"/>
                        </a:spcAft>
                        <a:buNone/>
                      </a:pPr>
                      <a:r>
                        <a:rPr lang="en" sz="1800">
                          <a:latin typeface="Courier New"/>
                          <a:ea typeface="Courier New"/>
                          <a:cs typeface="Courier New"/>
                          <a:sym typeface="Courier New"/>
                        </a:rPr>
                        <a:t>   }    </a:t>
                      </a:r>
                      <a:endParaRPr sz="1800">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800">
                        <a:latin typeface="Courier New"/>
                        <a:ea typeface="Courier New"/>
                        <a:cs typeface="Courier New"/>
                        <a:sym typeface="Courier New"/>
                      </a:endParaRPr>
                    </a:p>
                    <a:p>
                      <a:pPr indent="0" lvl="0" marL="0" rtl="0" algn="l">
                        <a:lnSpc>
                          <a:spcPct val="100000"/>
                        </a:lnSpc>
                        <a:spcBef>
                          <a:spcPts val="0"/>
                        </a:spcBef>
                        <a:spcAft>
                          <a:spcPts val="0"/>
                        </a:spcAft>
                        <a:buNone/>
                      </a:pPr>
                      <a:r>
                        <a:rPr lang="en" sz="1800">
                          <a:latin typeface="Courier New"/>
                          <a:ea typeface="Courier New"/>
                          <a:cs typeface="Courier New"/>
                          <a:sym typeface="Courier New"/>
                        </a:rPr>
                        <a:t>   free(fracts);</a:t>
                      </a:r>
                      <a:endParaRPr sz="1800">
                        <a:latin typeface="Courier New"/>
                        <a:ea typeface="Courier New"/>
                        <a:cs typeface="Courier New"/>
                        <a:sym typeface="Courier New"/>
                      </a:endParaRPr>
                    </a:p>
                    <a:p>
                      <a:pPr indent="0" lvl="0" marL="0" rtl="0" algn="l">
                        <a:lnSpc>
                          <a:spcPct val="100000"/>
                        </a:lnSpc>
                        <a:spcBef>
                          <a:spcPts val="0"/>
                        </a:spcBef>
                        <a:spcAft>
                          <a:spcPts val="0"/>
                        </a:spcAft>
                        <a:buNone/>
                      </a:pPr>
                      <a:r>
                        <a:rPr lang="en" sz="1800">
                          <a:latin typeface="Courier New"/>
                          <a:ea typeface="Courier New"/>
                          <a:cs typeface="Courier New"/>
                          <a:sym typeface="Courier New"/>
                        </a:rPr>
                        <a:t>}</a:t>
                      </a:r>
                      <a:endParaRPr sz="1800">
                        <a:latin typeface="Courier New"/>
                        <a:ea typeface="Courier New"/>
                        <a:cs typeface="Courier New"/>
                        <a:sym typeface="Courier New"/>
                      </a:endParaRPr>
                    </a:p>
                  </a:txBody>
                  <a:tcPr marT="91425" marB="91425" marR="91425" marL="91425">
                    <a:lnL cap="flat" cmpd="sng" w="9525">
                      <a:solidFill>
                        <a:srgbClr val="D9EAD3"/>
                      </a:solidFill>
                      <a:prstDash val="solid"/>
                      <a:round/>
                      <a:headEnd len="sm" w="sm" type="none"/>
                      <a:tailEnd len="sm" w="sm" type="none"/>
                    </a:lnL>
                    <a:solidFill>
                      <a:srgbClr val="D9EAD3"/>
                    </a:solidFill>
                  </a:tcPr>
                </a:tc>
              </a:tr>
            </a:tbl>
          </a:graphicData>
        </a:graphic>
      </p:graphicFrame>
    </p:spTree>
  </p:cSld>
  <p:clrMapOvr>
    <a:masterClrMapping/>
  </p:clrMapOvr>
</p:sld>
</file>

<file path=ppt/slides/slide1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6" name="Shape 1616"/>
        <p:cNvGrpSpPr/>
        <p:nvPr/>
      </p:nvGrpSpPr>
      <p:grpSpPr>
        <a:xfrm>
          <a:off x="0" y="0"/>
          <a:ext cx="0" cy="0"/>
          <a:chOff x="0" y="0"/>
          <a:chExt cx="0" cy="0"/>
        </a:xfrm>
      </p:grpSpPr>
      <p:sp>
        <p:nvSpPr>
          <p:cNvPr id="1617" name="Google Shape;1617;p138"/>
          <p:cNvSpPr txBox="1"/>
          <p:nvPr>
            <p:ph type="title"/>
          </p:nvPr>
        </p:nvSpPr>
        <p:spPr>
          <a:xfrm>
            <a:off x="457200" y="274647"/>
            <a:ext cx="8229600" cy="849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Using the Heap in C/C++</a:t>
            </a:r>
            <a:endParaRPr/>
          </a:p>
        </p:txBody>
      </p:sp>
      <p:graphicFrame>
        <p:nvGraphicFramePr>
          <p:cNvPr id="1618" name="Google Shape;1618;p138"/>
          <p:cNvGraphicFramePr/>
          <p:nvPr/>
        </p:nvGraphicFramePr>
        <p:xfrm>
          <a:off x="586200" y="2010100"/>
          <a:ext cx="3000000" cy="3000000"/>
        </p:xfrm>
        <a:graphic>
          <a:graphicData uri="http://schemas.openxmlformats.org/drawingml/2006/table">
            <a:tbl>
              <a:tblPr>
                <a:noFill/>
                <a:tableStyleId>{1AB29D69-72AA-40C5-8F3D-68731237FED1}</a:tableStyleId>
              </a:tblPr>
              <a:tblGrid>
                <a:gridCol w="835625"/>
                <a:gridCol w="7115275"/>
              </a:tblGrid>
              <a:tr h="1919200">
                <a:tc>
                  <a:txBody>
                    <a:bodyPr/>
                    <a:lstStyle/>
                    <a:p>
                      <a:pPr indent="0" lvl="0" marL="0" rtl="0" algn="l">
                        <a:lnSpc>
                          <a:spcPct val="100000"/>
                        </a:lnSpc>
                        <a:spcBef>
                          <a:spcPts val="0"/>
                        </a:spcBef>
                        <a:spcAft>
                          <a:spcPts val="0"/>
                        </a:spcAft>
                        <a:buNone/>
                      </a:pPr>
                      <a:r>
                        <a:rPr b="1" lang="en" sz="1800">
                          <a:latin typeface="Courier New"/>
                          <a:ea typeface="Courier New"/>
                          <a:cs typeface="Courier New"/>
                          <a:sym typeface="Courier New"/>
                        </a:rPr>
                        <a:t>1</a:t>
                      </a:r>
                      <a:br>
                        <a:rPr b="1" lang="en" sz="1800">
                          <a:latin typeface="Courier New"/>
                          <a:ea typeface="Courier New"/>
                          <a:cs typeface="Courier New"/>
                          <a:sym typeface="Courier New"/>
                        </a:rPr>
                      </a:br>
                      <a:r>
                        <a:rPr b="1" lang="en" sz="1800">
                          <a:latin typeface="Courier New"/>
                          <a:ea typeface="Courier New"/>
                          <a:cs typeface="Courier New"/>
                          <a:sym typeface="Courier New"/>
                        </a:rPr>
                        <a:t>2</a:t>
                      </a:r>
                      <a:endParaRPr b="1" sz="1800">
                        <a:latin typeface="Courier New"/>
                        <a:ea typeface="Courier New"/>
                        <a:cs typeface="Courier New"/>
                        <a:sym typeface="Courier New"/>
                      </a:endParaRPr>
                    </a:p>
                    <a:p>
                      <a:pPr indent="0" lvl="0" marL="0" rtl="0" algn="l">
                        <a:lnSpc>
                          <a:spcPct val="100000"/>
                        </a:lnSpc>
                        <a:spcBef>
                          <a:spcPts val="0"/>
                        </a:spcBef>
                        <a:spcAft>
                          <a:spcPts val="0"/>
                        </a:spcAft>
                        <a:buNone/>
                      </a:pPr>
                      <a:r>
                        <a:rPr b="1" lang="en" sz="1800">
                          <a:latin typeface="Courier New"/>
                          <a:ea typeface="Courier New"/>
                          <a:cs typeface="Courier New"/>
                          <a:sym typeface="Courier New"/>
                        </a:rPr>
                        <a:t>3</a:t>
                      </a:r>
                      <a:endParaRPr b="1" sz="1800">
                        <a:latin typeface="Courier New"/>
                        <a:ea typeface="Courier New"/>
                        <a:cs typeface="Courier New"/>
                        <a:sym typeface="Courier New"/>
                      </a:endParaRPr>
                    </a:p>
                    <a:p>
                      <a:pPr indent="0" lvl="0" marL="0" rtl="0" algn="l">
                        <a:lnSpc>
                          <a:spcPct val="100000"/>
                        </a:lnSpc>
                        <a:spcBef>
                          <a:spcPts val="0"/>
                        </a:spcBef>
                        <a:spcAft>
                          <a:spcPts val="0"/>
                        </a:spcAft>
                        <a:buNone/>
                      </a:pPr>
                      <a:r>
                        <a:rPr b="1" lang="en" sz="1800">
                          <a:latin typeface="Courier New"/>
                          <a:ea typeface="Courier New"/>
                          <a:cs typeface="Courier New"/>
                          <a:sym typeface="Courier New"/>
                        </a:rPr>
                        <a:t>4</a:t>
                      </a:r>
                      <a:endParaRPr b="1" sz="1800">
                        <a:latin typeface="Courier New"/>
                        <a:ea typeface="Courier New"/>
                        <a:cs typeface="Courier New"/>
                        <a:sym typeface="Courier New"/>
                      </a:endParaRPr>
                    </a:p>
                    <a:p>
                      <a:pPr indent="0" lvl="0" marL="0" rtl="0" algn="l">
                        <a:lnSpc>
                          <a:spcPct val="100000"/>
                        </a:lnSpc>
                        <a:spcBef>
                          <a:spcPts val="0"/>
                        </a:spcBef>
                        <a:spcAft>
                          <a:spcPts val="0"/>
                        </a:spcAft>
                        <a:buNone/>
                      </a:pPr>
                      <a:r>
                        <a:rPr b="1" lang="en" sz="1800">
                          <a:latin typeface="Courier New"/>
                          <a:ea typeface="Courier New"/>
                          <a:cs typeface="Courier New"/>
                          <a:sym typeface="Courier New"/>
                        </a:rPr>
                        <a:t>5</a:t>
                      </a:r>
                      <a:endParaRPr b="1" sz="1800">
                        <a:latin typeface="Courier New"/>
                        <a:ea typeface="Courier New"/>
                        <a:cs typeface="Courier New"/>
                        <a:sym typeface="Courier New"/>
                      </a:endParaRPr>
                    </a:p>
                    <a:p>
                      <a:pPr indent="0" lvl="0" marL="0" rtl="0" algn="l">
                        <a:lnSpc>
                          <a:spcPct val="100000"/>
                        </a:lnSpc>
                        <a:spcBef>
                          <a:spcPts val="0"/>
                        </a:spcBef>
                        <a:spcAft>
                          <a:spcPts val="0"/>
                        </a:spcAft>
                        <a:buNone/>
                      </a:pPr>
                      <a:r>
                        <a:rPr b="1" lang="en" sz="1800">
                          <a:latin typeface="Courier New"/>
                          <a:ea typeface="Courier New"/>
                          <a:cs typeface="Courier New"/>
                          <a:sym typeface="Courier New"/>
                        </a:rPr>
                        <a:t>6</a:t>
                      </a:r>
                      <a:endParaRPr b="1" sz="1800">
                        <a:latin typeface="Courier New"/>
                        <a:ea typeface="Courier New"/>
                        <a:cs typeface="Courier New"/>
                        <a:sym typeface="Courier New"/>
                      </a:endParaRPr>
                    </a:p>
                    <a:p>
                      <a:pPr indent="0" lvl="0" marL="0" rtl="0" algn="l">
                        <a:lnSpc>
                          <a:spcPct val="100000"/>
                        </a:lnSpc>
                        <a:spcBef>
                          <a:spcPts val="0"/>
                        </a:spcBef>
                        <a:spcAft>
                          <a:spcPts val="0"/>
                        </a:spcAft>
                        <a:buNone/>
                      </a:pPr>
                      <a:r>
                        <a:rPr b="1" lang="en" sz="1800">
                          <a:latin typeface="Courier New"/>
                          <a:ea typeface="Courier New"/>
                          <a:cs typeface="Courier New"/>
                          <a:sym typeface="Courier New"/>
                        </a:rPr>
                        <a:t>7</a:t>
                      </a:r>
                      <a:endParaRPr b="1" sz="1800">
                        <a:latin typeface="Courier New"/>
                        <a:ea typeface="Courier New"/>
                        <a:cs typeface="Courier New"/>
                        <a:sym typeface="Courier New"/>
                      </a:endParaRPr>
                    </a:p>
                    <a:p>
                      <a:pPr indent="0" lvl="0" marL="0" rtl="0" algn="l">
                        <a:lnSpc>
                          <a:spcPct val="100000"/>
                        </a:lnSpc>
                        <a:spcBef>
                          <a:spcPts val="0"/>
                        </a:spcBef>
                        <a:spcAft>
                          <a:spcPts val="0"/>
                        </a:spcAft>
                        <a:buNone/>
                      </a:pPr>
                      <a:r>
                        <a:rPr b="1" lang="en" sz="1800">
                          <a:latin typeface="Courier New"/>
                          <a:ea typeface="Courier New"/>
                          <a:cs typeface="Courier New"/>
                          <a:sym typeface="Courier New"/>
                        </a:rPr>
                        <a:t>8</a:t>
                      </a:r>
                      <a:endParaRPr b="1" sz="1800">
                        <a:latin typeface="Courier New"/>
                        <a:ea typeface="Courier New"/>
                        <a:cs typeface="Courier New"/>
                        <a:sym typeface="Courier New"/>
                      </a:endParaRPr>
                    </a:p>
                    <a:p>
                      <a:pPr indent="0" lvl="0" marL="0" rtl="0" algn="l">
                        <a:lnSpc>
                          <a:spcPct val="100000"/>
                        </a:lnSpc>
                        <a:spcBef>
                          <a:spcPts val="0"/>
                        </a:spcBef>
                        <a:spcAft>
                          <a:spcPts val="0"/>
                        </a:spcAft>
                        <a:buNone/>
                      </a:pPr>
                      <a:r>
                        <a:rPr b="1" lang="en" sz="1800">
                          <a:latin typeface="Courier New"/>
                          <a:ea typeface="Courier New"/>
                          <a:cs typeface="Courier New"/>
                          <a:sym typeface="Courier New"/>
                        </a:rPr>
                        <a:t>9</a:t>
                      </a:r>
                      <a:endParaRPr b="1" sz="1800">
                        <a:latin typeface="Courier New"/>
                        <a:ea typeface="Courier New"/>
                        <a:cs typeface="Courier New"/>
                        <a:sym typeface="Courier New"/>
                      </a:endParaRPr>
                    </a:p>
                    <a:p>
                      <a:pPr indent="0" lvl="0" marL="0" rtl="0" algn="l">
                        <a:lnSpc>
                          <a:spcPct val="100000"/>
                        </a:lnSpc>
                        <a:spcBef>
                          <a:spcPts val="0"/>
                        </a:spcBef>
                        <a:spcAft>
                          <a:spcPts val="0"/>
                        </a:spcAft>
                        <a:buNone/>
                      </a:pPr>
                      <a:r>
                        <a:rPr b="1" lang="en" sz="1800">
                          <a:latin typeface="Courier New"/>
                          <a:ea typeface="Courier New"/>
                          <a:cs typeface="Courier New"/>
                          <a:sym typeface="Courier New"/>
                        </a:rPr>
                        <a:t>10</a:t>
                      </a:r>
                      <a:endParaRPr b="1" sz="1800">
                        <a:latin typeface="Courier New"/>
                        <a:ea typeface="Courier New"/>
                        <a:cs typeface="Courier New"/>
                        <a:sym typeface="Courier New"/>
                      </a:endParaRPr>
                    </a:p>
                    <a:p>
                      <a:pPr indent="0" lvl="0" marL="0" rtl="0" algn="l">
                        <a:lnSpc>
                          <a:spcPct val="100000"/>
                        </a:lnSpc>
                        <a:spcBef>
                          <a:spcPts val="0"/>
                        </a:spcBef>
                        <a:spcAft>
                          <a:spcPts val="0"/>
                        </a:spcAft>
                        <a:buNone/>
                      </a:pPr>
                      <a:r>
                        <a:rPr b="1" lang="en" sz="1800">
                          <a:latin typeface="Courier New"/>
                          <a:ea typeface="Courier New"/>
                          <a:cs typeface="Courier New"/>
                          <a:sym typeface="Courier New"/>
                        </a:rPr>
                        <a:t>11</a:t>
                      </a:r>
                      <a:endParaRPr b="1" sz="1800">
                        <a:latin typeface="Courier New"/>
                        <a:ea typeface="Courier New"/>
                        <a:cs typeface="Courier New"/>
                        <a:sym typeface="Courier New"/>
                      </a:endParaRPr>
                    </a:p>
                    <a:p>
                      <a:pPr indent="0" lvl="0" marL="0" rtl="0" algn="l">
                        <a:lnSpc>
                          <a:spcPct val="100000"/>
                        </a:lnSpc>
                        <a:spcBef>
                          <a:spcPts val="0"/>
                        </a:spcBef>
                        <a:spcAft>
                          <a:spcPts val="0"/>
                        </a:spcAft>
                        <a:buNone/>
                      </a:pPr>
                      <a:r>
                        <a:rPr b="1" lang="en" sz="1800">
                          <a:latin typeface="Courier New"/>
                          <a:ea typeface="Courier New"/>
                          <a:cs typeface="Courier New"/>
                          <a:sym typeface="Courier New"/>
                        </a:rPr>
                        <a:t>12</a:t>
                      </a:r>
                      <a:endParaRPr b="1" sz="1800">
                        <a:latin typeface="Courier New"/>
                        <a:ea typeface="Courier New"/>
                        <a:cs typeface="Courier New"/>
                        <a:sym typeface="Courier New"/>
                      </a:endParaRPr>
                    </a:p>
                    <a:p>
                      <a:pPr indent="0" lvl="0" marL="0" rtl="0" algn="l">
                        <a:lnSpc>
                          <a:spcPct val="100000"/>
                        </a:lnSpc>
                        <a:spcBef>
                          <a:spcPts val="0"/>
                        </a:spcBef>
                        <a:spcAft>
                          <a:spcPts val="0"/>
                        </a:spcAft>
                        <a:buNone/>
                      </a:pPr>
                      <a:r>
                        <a:rPr b="1" lang="en" sz="1800">
                          <a:latin typeface="Courier New"/>
                          <a:ea typeface="Courier New"/>
                          <a:cs typeface="Courier New"/>
                          <a:sym typeface="Courier New"/>
                        </a:rPr>
                        <a:t>13</a:t>
                      </a:r>
                      <a:endParaRPr b="1" sz="1800">
                        <a:latin typeface="Courier New"/>
                        <a:ea typeface="Courier New"/>
                        <a:cs typeface="Courier New"/>
                        <a:sym typeface="Courier New"/>
                      </a:endParaRPr>
                    </a:p>
                  </a:txBody>
                  <a:tcPr marT="91425" marB="91425" marR="91425" marL="91425">
                    <a:lnR cap="flat" cmpd="sng" w="9525">
                      <a:solidFill>
                        <a:srgbClr val="D9EAD3"/>
                      </a:solidFill>
                      <a:prstDash val="solid"/>
                      <a:round/>
                      <a:headEnd len="sm" w="sm" type="none"/>
                      <a:tailEnd len="sm" w="sm" type="none"/>
                    </a:lnR>
                    <a:solidFill>
                      <a:srgbClr val="D9EAD3"/>
                    </a:solidFill>
                  </a:tcPr>
                </a:tc>
                <a:tc>
                  <a:txBody>
                    <a:bodyPr/>
                    <a:lstStyle/>
                    <a:p>
                      <a:pPr indent="0" lvl="0" marL="0" rtl="0" algn="l">
                        <a:lnSpc>
                          <a:spcPct val="100000"/>
                        </a:lnSpc>
                        <a:spcBef>
                          <a:spcPts val="0"/>
                        </a:spcBef>
                        <a:spcAft>
                          <a:spcPts val="0"/>
                        </a:spcAft>
                        <a:buNone/>
                      </a:pPr>
                      <a:r>
                        <a:rPr lang="en" sz="1800">
                          <a:latin typeface="Courier New"/>
                          <a:ea typeface="Courier New"/>
                          <a:cs typeface="Courier New"/>
                          <a:sym typeface="Courier New"/>
                        </a:rPr>
                        <a:t>void heapArray() {</a:t>
                      </a:r>
                      <a:endParaRPr sz="1800">
                        <a:latin typeface="Courier New"/>
                        <a:ea typeface="Courier New"/>
                        <a:cs typeface="Courier New"/>
                        <a:sym typeface="Courier New"/>
                      </a:endParaRPr>
                    </a:p>
                    <a:p>
                      <a:pPr indent="0" lvl="0" marL="0" rtl="0" algn="l">
                        <a:lnSpc>
                          <a:spcPct val="100000"/>
                        </a:lnSpc>
                        <a:spcBef>
                          <a:spcPts val="0"/>
                        </a:spcBef>
                        <a:spcAft>
                          <a:spcPts val="0"/>
                        </a:spcAft>
                        <a:buNone/>
                      </a:pPr>
                      <a:r>
                        <a:rPr lang="en" sz="1800">
                          <a:latin typeface="Courier New"/>
                          <a:ea typeface="Courier New"/>
                          <a:cs typeface="Courier New"/>
                          <a:sym typeface="Courier New"/>
                        </a:rPr>
                        <a:t>   struct fraction* fracts;</a:t>
                      </a:r>
                      <a:endParaRPr sz="1800">
                        <a:latin typeface="Courier New"/>
                        <a:ea typeface="Courier New"/>
                        <a:cs typeface="Courier New"/>
                        <a:sym typeface="Courier New"/>
                      </a:endParaRPr>
                    </a:p>
                    <a:p>
                      <a:pPr indent="0" lvl="0" marL="0" rtl="0" algn="l">
                        <a:lnSpc>
                          <a:spcPct val="100000"/>
                        </a:lnSpc>
                        <a:spcBef>
                          <a:spcPts val="0"/>
                        </a:spcBef>
                        <a:spcAft>
                          <a:spcPts val="0"/>
                        </a:spcAft>
                        <a:buNone/>
                      </a:pPr>
                      <a:r>
                        <a:rPr lang="en" sz="1800">
                          <a:latin typeface="Courier New"/>
                          <a:ea typeface="Courier New"/>
                          <a:cs typeface="Courier New"/>
                          <a:sym typeface="Courier New"/>
                        </a:rPr>
                        <a:t>   int i;</a:t>
                      </a:r>
                      <a:endParaRPr sz="1800">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800">
                        <a:latin typeface="Courier New"/>
                        <a:ea typeface="Courier New"/>
                        <a:cs typeface="Courier New"/>
                        <a:sym typeface="Courier New"/>
                      </a:endParaRPr>
                    </a:p>
                    <a:p>
                      <a:pPr indent="0" lvl="0" marL="0" rtl="0" algn="l">
                        <a:lnSpc>
                          <a:spcPct val="100000"/>
                        </a:lnSpc>
                        <a:spcBef>
                          <a:spcPts val="0"/>
                        </a:spcBef>
                        <a:spcAft>
                          <a:spcPts val="0"/>
                        </a:spcAft>
                        <a:buNone/>
                      </a:pPr>
                      <a:r>
                        <a:rPr lang="en" sz="1800">
                          <a:latin typeface="Courier New"/>
                          <a:ea typeface="Courier New"/>
                          <a:cs typeface="Courier New"/>
                          <a:sym typeface="Courier New"/>
                        </a:rPr>
                        <a:t>   fracts = malloc(sizeof(struct fraction) * 100);</a:t>
                      </a:r>
                      <a:endParaRPr sz="1800">
                        <a:latin typeface="Courier New"/>
                        <a:ea typeface="Courier New"/>
                        <a:cs typeface="Courier New"/>
                        <a:sym typeface="Courier New"/>
                      </a:endParaRPr>
                    </a:p>
                    <a:p>
                      <a:pPr indent="0" lvl="0" marL="0" rtl="0" algn="l">
                        <a:lnSpc>
                          <a:spcPct val="100000"/>
                        </a:lnSpc>
                        <a:spcBef>
                          <a:spcPts val="0"/>
                        </a:spcBef>
                        <a:spcAft>
                          <a:spcPts val="0"/>
                        </a:spcAft>
                        <a:buNone/>
                      </a:pPr>
                      <a:r>
                        <a:rPr lang="en" sz="1800">
                          <a:latin typeface="Courier New"/>
                          <a:ea typeface="Courier New"/>
                          <a:cs typeface="Courier New"/>
                          <a:sym typeface="Courier New"/>
                        </a:rPr>
                        <a:t>   </a:t>
                      </a:r>
                      <a:endParaRPr sz="1800">
                        <a:latin typeface="Courier New"/>
                        <a:ea typeface="Courier New"/>
                        <a:cs typeface="Courier New"/>
                        <a:sym typeface="Courier New"/>
                      </a:endParaRPr>
                    </a:p>
                    <a:p>
                      <a:pPr indent="0" lvl="0" marL="0" rtl="0" algn="l">
                        <a:lnSpc>
                          <a:spcPct val="100000"/>
                        </a:lnSpc>
                        <a:spcBef>
                          <a:spcPts val="0"/>
                        </a:spcBef>
                        <a:spcAft>
                          <a:spcPts val="0"/>
                        </a:spcAft>
                        <a:buNone/>
                      </a:pPr>
                      <a:r>
                        <a:rPr lang="en" sz="1800">
                          <a:latin typeface="Courier New"/>
                          <a:ea typeface="Courier New"/>
                          <a:cs typeface="Courier New"/>
                          <a:sym typeface="Courier New"/>
                        </a:rPr>
                        <a:t>   for (i = 0; i &lt; 99; i++) {</a:t>
                      </a:r>
                      <a:endParaRPr sz="1800">
                        <a:latin typeface="Courier New"/>
                        <a:ea typeface="Courier New"/>
                        <a:cs typeface="Courier New"/>
                        <a:sym typeface="Courier New"/>
                      </a:endParaRPr>
                    </a:p>
                    <a:p>
                      <a:pPr indent="0" lvl="0" marL="0" rtl="0" algn="l">
                        <a:lnSpc>
                          <a:spcPct val="100000"/>
                        </a:lnSpc>
                        <a:spcBef>
                          <a:spcPts val="0"/>
                        </a:spcBef>
                        <a:spcAft>
                          <a:spcPts val="0"/>
                        </a:spcAft>
                        <a:buNone/>
                      </a:pPr>
                      <a:r>
                        <a:rPr lang="en" sz="1800">
                          <a:latin typeface="Courier New"/>
                          <a:ea typeface="Courier New"/>
                          <a:cs typeface="Courier New"/>
                          <a:sym typeface="Courier New"/>
                        </a:rPr>
                        <a:t>      fracts[i].numerator   = 22;</a:t>
                      </a:r>
                      <a:endParaRPr sz="1800">
                        <a:latin typeface="Courier New"/>
                        <a:ea typeface="Courier New"/>
                        <a:cs typeface="Courier New"/>
                        <a:sym typeface="Courier New"/>
                      </a:endParaRPr>
                    </a:p>
                    <a:p>
                      <a:pPr indent="0" lvl="0" marL="0" rtl="0" algn="l">
                        <a:lnSpc>
                          <a:spcPct val="100000"/>
                        </a:lnSpc>
                        <a:spcBef>
                          <a:spcPts val="0"/>
                        </a:spcBef>
                        <a:spcAft>
                          <a:spcPts val="0"/>
                        </a:spcAft>
                        <a:buNone/>
                      </a:pPr>
                      <a:r>
                        <a:rPr lang="en" sz="1800">
                          <a:latin typeface="Courier New"/>
                          <a:ea typeface="Courier New"/>
                          <a:cs typeface="Courier New"/>
                          <a:sym typeface="Courier New"/>
                        </a:rPr>
                        <a:t>      fracts[i].denominator = 7;</a:t>
                      </a:r>
                      <a:endParaRPr sz="1800">
                        <a:latin typeface="Courier New"/>
                        <a:ea typeface="Courier New"/>
                        <a:cs typeface="Courier New"/>
                        <a:sym typeface="Courier New"/>
                      </a:endParaRPr>
                    </a:p>
                    <a:p>
                      <a:pPr indent="0" lvl="0" marL="0" rtl="0" algn="l">
                        <a:lnSpc>
                          <a:spcPct val="100000"/>
                        </a:lnSpc>
                        <a:spcBef>
                          <a:spcPts val="0"/>
                        </a:spcBef>
                        <a:spcAft>
                          <a:spcPts val="0"/>
                        </a:spcAft>
                        <a:buNone/>
                      </a:pPr>
                      <a:r>
                        <a:rPr lang="en" sz="1800">
                          <a:latin typeface="Courier New"/>
                          <a:ea typeface="Courier New"/>
                          <a:cs typeface="Courier New"/>
                          <a:sym typeface="Courier New"/>
                        </a:rPr>
                        <a:t>   }    </a:t>
                      </a:r>
                      <a:endParaRPr sz="1800">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800">
                        <a:latin typeface="Courier New"/>
                        <a:ea typeface="Courier New"/>
                        <a:cs typeface="Courier New"/>
                        <a:sym typeface="Courier New"/>
                      </a:endParaRPr>
                    </a:p>
                    <a:p>
                      <a:pPr indent="0" lvl="0" marL="0" rtl="0" algn="l">
                        <a:lnSpc>
                          <a:spcPct val="100000"/>
                        </a:lnSpc>
                        <a:spcBef>
                          <a:spcPts val="0"/>
                        </a:spcBef>
                        <a:spcAft>
                          <a:spcPts val="0"/>
                        </a:spcAft>
                        <a:buNone/>
                      </a:pPr>
                      <a:r>
                        <a:rPr lang="en" sz="1800">
                          <a:latin typeface="Courier New"/>
                          <a:ea typeface="Courier New"/>
                          <a:cs typeface="Courier New"/>
                          <a:sym typeface="Courier New"/>
                        </a:rPr>
                        <a:t>   free(fracts);</a:t>
                      </a:r>
                      <a:endParaRPr sz="1800">
                        <a:latin typeface="Courier New"/>
                        <a:ea typeface="Courier New"/>
                        <a:cs typeface="Courier New"/>
                        <a:sym typeface="Courier New"/>
                      </a:endParaRPr>
                    </a:p>
                    <a:p>
                      <a:pPr indent="0" lvl="0" marL="0" rtl="0" algn="l">
                        <a:lnSpc>
                          <a:spcPct val="100000"/>
                        </a:lnSpc>
                        <a:spcBef>
                          <a:spcPts val="0"/>
                        </a:spcBef>
                        <a:spcAft>
                          <a:spcPts val="0"/>
                        </a:spcAft>
                        <a:buNone/>
                      </a:pPr>
                      <a:r>
                        <a:rPr lang="en" sz="1800">
                          <a:latin typeface="Courier New"/>
                          <a:ea typeface="Courier New"/>
                          <a:cs typeface="Courier New"/>
                          <a:sym typeface="Courier New"/>
                        </a:rPr>
                        <a:t>}</a:t>
                      </a:r>
                      <a:endParaRPr sz="1800">
                        <a:latin typeface="Courier New"/>
                        <a:ea typeface="Courier New"/>
                        <a:cs typeface="Courier New"/>
                        <a:sym typeface="Courier New"/>
                      </a:endParaRPr>
                    </a:p>
                  </a:txBody>
                  <a:tcPr marT="91425" marB="91425" marR="91425" marL="91425">
                    <a:lnL cap="flat" cmpd="sng" w="9525">
                      <a:solidFill>
                        <a:srgbClr val="D9EAD3"/>
                      </a:solidFill>
                      <a:prstDash val="solid"/>
                      <a:round/>
                      <a:headEnd len="sm" w="sm" type="none"/>
                      <a:tailEnd len="sm" w="sm" type="none"/>
                    </a:lnL>
                    <a:solidFill>
                      <a:srgbClr val="D9EAD3"/>
                    </a:solidFill>
                  </a:tcPr>
                </a:tc>
              </a:tr>
            </a:tbl>
          </a:graphicData>
        </a:graphic>
      </p:graphicFrame>
      <p:sp>
        <p:nvSpPr>
          <p:cNvPr id="1619" name="Google Shape;1619;p138"/>
          <p:cNvSpPr/>
          <p:nvPr/>
        </p:nvSpPr>
        <p:spPr>
          <a:xfrm>
            <a:off x="4812225" y="4490051"/>
            <a:ext cx="3144600" cy="1173300"/>
          </a:xfrm>
          <a:prstGeom prst="wedgeRoundRectCallout">
            <a:avLst>
              <a:gd fmla="val 36191" name="adj1"/>
              <a:gd fmla="val 86525" name="adj2"/>
              <a:gd fmla="val 0" name="adj3"/>
            </a:avLst>
          </a:prstGeom>
          <a:solidFill>
            <a:srgbClr val="3C78D8"/>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rgbClr val="FFFFFF"/>
                </a:solidFill>
                <a:latin typeface="Droid Sans"/>
                <a:ea typeface="Droid Sans"/>
                <a:cs typeface="Droid Sans"/>
                <a:sym typeface="Droid Sans"/>
              </a:rPr>
              <a:t>Homework: Learn what does the </a:t>
            </a:r>
            <a:r>
              <a:rPr b="1" lang="en" sz="1800">
                <a:solidFill>
                  <a:srgbClr val="FFFFFF"/>
                </a:solidFill>
                <a:latin typeface="Courier New"/>
                <a:ea typeface="Courier New"/>
                <a:cs typeface="Courier New"/>
                <a:sym typeface="Courier New"/>
              </a:rPr>
              <a:t>-&gt;</a:t>
            </a:r>
            <a:r>
              <a:rPr b="1" lang="en" sz="2400">
                <a:solidFill>
                  <a:srgbClr val="FFFFFF"/>
                </a:solidFill>
                <a:latin typeface="Droid Sans"/>
                <a:ea typeface="Droid Sans"/>
                <a:cs typeface="Droid Sans"/>
                <a:sym typeface="Droid Sans"/>
              </a:rPr>
              <a:t> </a:t>
            </a:r>
            <a:r>
              <a:rPr b="1" lang="en" sz="1800">
                <a:solidFill>
                  <a:srgbClr val="FFFFFF"/>
                </a:solidFill>
                <a:latin typeface="Droid Sans"/>
                <a:ea typeface="Droid Sans"/>
                <a:cs typeface="Droid Sans"/>
                <a:sym typeface="Droid Sans"/>
              </a:rPr>
              <a:t>operator do</a:t>
            </a:r>
            <a:endParaRPr b="1" sz="1800">
              <a:solidFill>
                <a:srgbClr val="FFFFFF"/>
              </a:solidFill>
              <a:latin typeface="Droid Sans"/>
              <a:ea typeface="Droid Sans"/>
              <a:cs typeface="Droid Sans"/>
              <a:sym typeface="Droid Sans"/>
            </a:endParaRPr>
          </a:p>
        </p:txBody>
      </p:sp>
    </p:spTree>
  </p:cSld>
  <p:clrMapOvr>
    <a:masterClrMapping/>
  </p:clrMapOvr>
</p:sld>
</file>

<file path=ppt/slides/slide1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3" name="Shape 1623"/>
        <p:cNvGrpSpPr/>
        <p:nvPr/>
      </p:nvGrpSpPr>
      <p:grpSpPr>
        <a:xfrm>
          <a:off x="0" y="0"/>
          <a:ext cx="0" cy="0"/>
          <a:chOff x="0" y="0"/>
          <a:chExt cx="0" cy="0"/>
        </a:xfrm>
      </p:grpSpPr>
      <p:sp>
        <p:nvSpPr>
          <p:cNvPr id="1624" name="Google Shape;1624;p139"/>
          <p:cNvSpPr txBox="1"/>
          <p:nvPr>
            <p:ph type="title"/>
          </p:nvPr>
        </p:nvSpPr>
        <p:spPr>
          <a:xfrm>
            <a:off x="457200" y="274647"/>
            <a:ext cx="8229600" cy="849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Using the Heap in C/C++</a:t>
            </a:r>
            <a:endParaRPr/>
          </a:p>
        </p:txBody>
      </p:sp>
      <p:graphicFrame>
        <p:nvGraphicFramePr>
          <p:cNvPr id="1625" name="Google Shape;1625;p139"/>
          <p:cNvGraphicFramePr/>
          <p:nvPr/>
        </p:nvGraphicFramePr>
        <p:xfrm>
          <a:off x="586200" y="2010100"/>
          <a:ext cx="3000000" cy="3000000"/>
        </p:xfrm>
        <a:graphic>
          <a:graphicData uri="http://schemas.openxmlformats.org/drawingml/2006/table">
            <a:tbl>
              <a:tblPr>
                <a:noFill/>
                <a:tableStyleId>{1AB29D69-72AA-40C5-8F3D-68731237FED1}</a:tableStyleId>
              </a:tblPr>
              <a:tblGrid>
                <a:gridCol w="835625"/>
                <a:gridCol w="7115275"/>
              </a:tblGrid>
              <a:tr h="1919200">
                <a:tc>
                  <a:txBody>
                    <a:bodyPr/>
                    <a:lstStyle/>
                    <a:p>
                      <a:pPr indent="0" lvl="0" marL="0" rtl="0" algn="l">
                        <a:lnSpc>
                          <a:spcPct val="100000"/>
                        </a:lnSpc>
                        <a:spcBef>
                          <a:spcPts val="0"/>
                        </a:spcBef>
                        <a:spcAft>
                          <a:spcPts val="0"/>
                        </a:spcAft>
                        <a:buNone/>
                      </a:pPr>
                      <a:r>
                        <a:rPr b="1" lang="en" sz="1800">
                          <a:latin typeface="Courier New"/>
                          <a:ea typeface="Courier New"/>
                          <a:cs typeface="Courier New"/>
                          <a:sym typeface="Courier New"/>
                        </a:rPr>
                        <a:t>1</a:t>
                      </a:r>
                      <a:br>
                        <a:rPr b="1" lang="en" sz="1800">
                          <a:latin typeface="Courier New"/>
                          <a:ea typeface="Courier New"/>
                          <a:cs typeface="Courier New"/>
                          <a:sym typeface="Courier New"/>
                        </a:rPr>
                      </a:br>
                      <a:r>
                        <a:rPr b="1" lang="en" sz="1800">
                          <a:latin typeface="Courier New"/>
                          <a:ea typeface="Courier New"/>
                          <a:cs typeface="Courier New"/>
                          <a:sym typeface="Courier New"/>
                        </a:rPr>
                        <a:t>2</a:t>
                      </a:r>
                      <a:endParaRPr b="1" sz="1800">
                        <a:latin typeface="Courier New"/>
                        <a:ea typeface="Courier New"/>
                        <a:cs typeface="Courier New"/>
                        <a:sym typeface="Courier New"/>
                      </a:endParaRPr>
                    </a:p>
                    <a:p>
                      <a:pPr indent="0" lvl="0" marL="0" rtl="0" algn="l">
                        <a:lnSpc>
                          <a:spcPct val="100000"/>
                        </a:lnSpc>
                        <a:spcBef>
                          <a:spcPts val="0"/>
                        </a:spcBef>
                        <a:spcAft>
                          <a:spcPts val="0"/>
                        </a:spcAft>
                        <a:buNone/>
                      </a:pPr>
                      <a:r>
                        <a:rPr b="1" lang="en" sz="1800">
                          <a:latin typeface="Courier New"/>
                          <a:ea typeface="Courier New"/>
                          <a:cs typeface="Courier New"/>
                          <a:sym typeface="Courier New"/>
                        </a:rPr>
                        <a:t>3</a:t>
                      </a:r>
                      <a:endParaRPr b="1" sz="1800">
                        <a:latin typeface="Courier New"/>
                        <a:ea typeface="Courier New"/>
                        <a:cs typeface="Courier New"/>
                        <a:sym typeface="Courier New"/>
                      </a:endParaRPr>
                    </a:p>
                    <a:p>
                      <a:pPr indent="0" lvl="0" marL="0" rtl="0" algn="l">
                        <a:lnSpc>
                          <a:spcPct val="100000"/>
                        </a:lnSpc>
                        <a:spcBef>
                          <a:spcPts val="0"/>
                        </a:spcBef>
                        <a:spcAft>
                          <a:spcPts val="0"/>
                        </a:spcAft>
                        <a:buNone/>
                      </a:pPr>
                      <a:r>
                        <a:rPr b="1" lang="en" sz="1800">
                          <a:latin typeface="Courier New"/>
                          <a:ea typeface="Courier New"/>
                          <a:cs typeface="Courier New"/>
                          <a:sym typeface="Courier New"/>
                        </a:rPr>
                        <a:t>4</a:t>
                      </a:r>
                      <a:endParaRPr b="1" sz="1800">
                        <a:latin typeface="Courier New"/>
                        <a:ea typeface="Courier New"/>
                        <a:cs typeface="Courier New"/>
                        <a:sym typeface="Courier New"/>
                      </a:endParaRPr>
                    </a:p>
                    <a:p>
                      <a:pPr indent="0" lvl="0" marL="0" rtl="0" algn="l">
                        <a:lnSpc>
                          <a:spcPct val="100000"/>
                        </a:lnSpc>
                        <a:spcBef>
                          <a:spcPts val="0"/>
                        </a:spcBef>
                        <a:spcAft>
                          <a:spcPts val="0"/>
                        </a:spcAft>
                        <a:buNone/>
                      </a:pPr>
                      <a:r>
                        <a:rPr b="1" lang="en" sz="1800">
                          <a:latin typeface="Courier New"/>
                          <a:ea typeface="Courier New"/>
                          <a:cs typeface="Courier New"/>
                          <a:sym typeface="Courier New"/>
                        </a:rPr>
                        <a:t>5</a:t>
                      </a:r>
                      <a:endParaRPr b="1" sz="1800">
                        <a:latin typeface="Courier New"/>
                        <a:ea typeface="Courier New"/>
                        <a:cs typeface="Courier New"/>
                        <a:sym typeface="Courier New"/>
                      </a:endParaRPr>
                    </a:p>
                    <a:p>
                      <a:pPr indent="0" lvl="0" marL="0" rtl="0" algn="l">
                        <a:lnSpc>
                          <a:spcPct val="100000"/>
                        </a:lnSpc>
                        <a:spcBef>
                          <a:spcPts val="0"/>
                        </a:spcBef>
                        <a:spcAft>
                          <a:spcPts val="0"/>
                        </a:spcAft>
                        <a:buNone/>
                      </a:pPr>
                      <a:r>
                        <a:rPr b="1" lang="en" sz="1800">
                          <a:latin typeface="Courier New"/>
                          <a:ea typeface="Courier New"/>
                          <a:cs typeface="Courier New"/>
                          <a:sym typeface="Courier New"/>
                        </a:rPr>
                        <a:t>6</a:t>
                      </a:r>
                      <a:endParaRPr b="1" sz="1800">
                        <a:latin typeface="Courier New"/>
                        <a:ea typeface="Courier New"/>
                        <a:cs typeface="Courier New"/>
                        <a:sym typeface="Courier New"/>
                      </a:endParaRPr>
                    </a:p>
                    <a:p>
                      <a:pPr indent="0" lvl="0" marL="0" rtl="0" algn="l">
                        <a:lnSpc>
                          <a:spcPct val="100000"/>
                        </a:lnSpc>
                        <a:spcBef>
                          <a:spcPts val="0"/>
                        </a:spcBef>
                        <a:spcAft>
                          <a:spcPts val="0"/>
                        </a:spcAft>
                        <a:buNone/>
                      </a:pPr>
                      <a:r>
                        <a:rPr b="1" lang="en" sz="1800">
                          <a:latin typeface="Courier New"/>
                          <a:ea typeface="Courier New"/>
                          <a:cs typeface="Courier New"/>
                          <a:sym typeface="Courier New"/>
                        </a:rPr>
                        <a:t>7</a:t>
                      </a:r>
                      <a:endParaRPr b="1" sz="1800">
                        <a:latin typeface="Courier New"/>
                        <a:ea typeface="Courier New"/>
                        <a:cs typeface="Courier New"/>
                        <a:sym typeface="Courier New"/>
                      </a:endParaRPr>
                    </a:p>
                    <a:p>
                      <a:pPr indent="0" lvl="0" marL="0" rtl="0" algn="l">
                        <a:lnSpc>
                          <a:spcPct val="100000"/>
                        </a:lnSpc>
                        <a:spcBef>
                          <a:spcPts val="0"/>
                        </a:spcBef>
                        <a:spcAft>
                          <a:spcPts val="0"/>
                        </a:spcAft>
                        <a:buNone/>
                      </a:pPr>
                      <a:r>
                        <a:rPr b="1" lang="en" sz="1800">
                          <a:latin typeface="Courier New"/>
                          <a:ea typeface="Courier New"/>
                          <a:cs typeface="Courier New"/>
                          <a:sym typeface="Courier New"/>
                        </a:rPr>
                        <a:t>8</a:t>
                      </a:r>
                      <a:endParaRPr b="1" sz="1800">
                        <a:latin typeface="Courier New"/>
                        <a:ea typeface="Courier New"/>
                        <a:cs typeface="Courier New"/>
                        <a:sym typeface="Courier New"/>
                      </a:endParaRPr>
                    </a:p>
                    <a:p>
                      <a:pPr indent="0" lvl="0" marL="0" rtl="0" algn="l">
                        <a:lnSpc>
                          <a:spcPct val="100000"/>
                        </a:lnSpc>
                        <a:spcBef>
                          <a:spcPts val="0"/>
                        </a:spcBef>
                        <a:spcAft>
                          <a:spcPts val="0"/>
                        </a:spcAft>
                        <a:buNone/>
                      </a:pPr>
                      <a:r>
                        <a:rPr b="1" lang="en" sz="1800">
                          <a:latin typeface="Courier New"/>
                          <a:ea typeface="Courier New"/>
                          <a:cs typeface="Courier New"/>
                          <a:sym typeface="Courier New"/>
                        </a:rPr>
                        <a:t>9</a:t>
                      </a:r>
                      <a:endParaRPr b="1" sz="1800">
                        <a:latin typeface="Courier New"/>
                        <a:ea typeface="Courier New"/>
                        <a:cs typeface="Courier New"/>
                        <a:sym typeface="Courier New"/>
                      </a:endParaRPr>
                    </a:p>
                    <a:p>
                      <a:pPr indent="0" lvl="0" marL="0" rtl="0" algn="l">
                        <a:lnSpc>
                          <a:spcPct val="100000"/>
                        </a:lnSpc>
                        <a:spcBef>
                          <a:spcPts val="0"/>
                        </a:spcBef>
                        <a:spcAft>
                          <a:spcPts val="0"/>
                        </a:spcAft>
                        <a:buNone/>
                      </a:pPr>
                      <a:r>
                        <a:rPr b="1" lang="en" sz="1800">
                          <a:latin typeface="Courier New"/>
                          <a:ea typeface="Courier New"/>
                          <a:cs typeface="Courier New"/>
                          <a:sym typeface="Courier New"/>
                        </a:rPr>
                        <a:t>10</a:t>
                      </a:r>
                      <a:endParaRPr b="1" sz="1800">
                        <a:latin typeface="Courier New"/>
                        <a:ea typeface="Courier New"/>
                        <a:cs typeface="Courier New"/>
                        <a:sym typeface="Courier New"/>
                      </a:endParaRPr>
                    </a:p>
                    <a:p>
                      <a:pPr indent="0" lvl="0" marL="0" rtl="0" algn="l">
                        <a:lnSpc>
                          <a:spcPct val="100000"/>
                        </a:lnSpc>
                        <a:spcBef>
                          <a:spcPts val="0"/>
                        </a:spcBef>
                        <a:spcAft>
                          <a:spcPts val="0"/>
                        </a:spcAft>
                        <a:buNone/>
                      </a:pPr>
                      <a:r>
                        <a:rPr b="1" lang="en" sz="1800">
                          <a:latin typeface="Courier New"/>
                          <a:ea typeface="Courier New"/>
                          <a:cs typeface="Courier New"/>
                          <a:sym typeface="Courier New"/>
                        </a:rPr>
                        <a:t>11</a:t>
                      </a:r>
                      <a:endParaRPr b="1" sz="1800">
                        <a:latin typeface="Courier New"/>
                        <a:ea typeface="Courier New"/>
                        <a:cs typeface="Courier New"/>
                        <a:sym typeface="Courier New"/>
                      </a:endParaRPr>
                    </a:p>
                    <a:p>
                      <a:pPr indent="0" lvl="0" marL="0" rtl="0" algn="l">
                        <a:lnSpc>
                          <a:spcPct val="100000"/>
                        </a:lnSpc>
                        <a:spcBef>
                          <a:spcPts val="0"/>
                        </a:spcBef>
                        <a:spcAft>
                          <a:spcPts val="0"/>
                        </a:spcAft>
                        <a:buNone/>
                      </a:pPr>
                      <a:r>
                        <a:rPr b="1" lang="en" sz="1800">
                          <a:latin typeface="Courier New"/>
                          <a:ea typeface="Courier New"/>
                          <a:cs typeface="Courier New"/>
                          <a:sym typeface="Courier New"/>
                        </a:rPr>
                        <a:t>12</a:t>
                      </a:r>
                      <a:endParaRPr b="1" sz="1800">
                        <a:latin typeface="Courier New"/>
                        <a:ea typeface="Courier New"/>
                        <a:cs typeface="Courier New"/>
                        <a:sym typeface="Courier New"/>
                      </a:endParaRPr>
                    </a:p>
                    <a:p>
                      <a:pPr indent="0" lvl="0" marL="0" rtl="0" algn="l">
                        <a:lnSpc>
                          <a:spcPct val="100000"/>
                        </a:lnSpc>
                        <a:spcBef>
                          <a:spcPts val="0"/>
                        </a:spcBef>
                        <a:spcAft>
                          <a:spcPts val="0"/>
                        </a:spcAft>
                        <a:buNone/>
                      </a:pPr>
                      <a:r>
                        <a:rPr b="1" lang="en" sz="1800">
                          <a:latin typeface="Courier New"/>
                          <a:ea typeface="Courier New"/>
                          <a:cs typeface="Courier New"/>
                          <a:sym typeface="Courier New"/>
                        </a:rPr>
                        <a:t>13</a:t>
                      </a:r>
                      <a:endParaRPr b="1" sz="1800">
                        <a:latin typeface="Courier New"/>
                        <a:ea typeface="Courier New"/>
                        <a:cs typeface="Courier New"/>
                        <a:sym typeface="Courier New"/>
                      </a:endParaRPr>
                    </a:p>
                  </a:txBody>
                  <a:tcPr marT="91425" marB="91425" marR="91425" marL="91425">
                    <a:lnR cap="flat" cmpd="sng" w="9525">
                      <a:solidFill>
                        <a:srgbClr val="D9EAD3"/>
                      </a:solidFill>
                      <a:prstDash val="solid"/>
                      <a:round/>
                      <a:headEnd len="sm" w="sm" type="none"/>
                      <a:tailEnd len="sm" w="sm" type="none"/>
                    </a:lnR>
                    <a:solidFill>
                      <a:srgbClr val="D9EAD3"/>
                    </a:solidFill>
                  </a:tcPr>
                </a:tc>
                <a:tc>
                  <a:txBody>
                    <a:bodyPr/>
                    <a:lstStyle/>
                    <a:p>
                      <a:pPr indent="0" lvl="0" marL="0" rtl="0" algn="l">
                        <a:lnSpc>
                          <a:spcPct val="100000"/>
                        </a:lnSpc>
                        <a:spcBef>
                          <a:spcPts val="0"/>
                        </a:spcBef>
                        <a:spcAft>
                          <a:spcPts val="0"/>
                        </a:spcAft>
                        <a:buNone/>
                      </a:pPr>
                      <a:r>
                        <a:rPr lang="en" sz="1800">
                          <a:latin typeface="Courier New"/>
                          <a:ea typeface="Courier New"/>
                          <a:cs typeface="Courier New"/>
                          <a:sym typeface="Courier New"/>
                        </a:rPr>
                        <a:t>char* stringCopy(const char* string) {</a:t>
                      </a:r>
                      <a:endParaRPr sz="1800">
                        <a:latin typeface="Courier New"/>
                        <a:ea typeface="Courier New"/>
                        <a:cs typeface="Courier New"/>
                        <a:sym typeface="Courier New"/>
                      </a:endParaRPr>
                    </a:p>
                    <a:p>
                      <a:pPr indent="0" lvl="0" marL="0" rtl="0" algn="l">
                        <a:lnSpc>
                          <a:spcPct val="100000"/>
                        </a:lnSpc>
                        <a:spcBef>
                          <a:spcPts val="0"/>
                        </a:spcBef>
                        <a:spcAft>
                          <a:spcPts val="0"/>
                        </a:spcAft>
                        <a:buNone/>
                      </a:pPr>
                      <a:r>
                        <a:rPr lang="en" sz="1800">
                          <a:latin typeface="Courier New"/>
                          <a:ea typeface="Courier New"/>
                          <a:cs typeface="Courier New"/>
                          <a:sym typeface="Courier New"/>
                        </a:rPr>
                        <a:t>    char* newString;</a:t>
                      </a:r>
                      <a:endParaRPr sz="1800">
                        <a:latin typeface="Courier New"/>
                        <a:ea typeface="Courier New"/>
                        <a:cs typeface="Courier New"/>
                        <a:sym typeface="Courier New"/>
                      </a:endParaRPr>
                    </a:p>
                    <a:p>
                      <a:pPr indent="0" lvl="0" marL="0" rtl="0" algn="l">
                        <a:lnSpc>
                          <a:spcPct val="100000"/>
                        </a:lnSpc>
                        <a:spcBef>
                          <a:spcPts val="0"/>
                        </a:spcBef>
                        <a:spcAft>
                          <a:spcPts val="0"/>
                        </a:spcAft>
                        <a:buNone/>
                      </a:pPr>
                      <a:r>
                        <a:rPr lang="en" sz="1800">
                          <a:latin typeface="Courier New"/>
                          <a:ea typeface="Courier New"/>
                          <a:cs typeface="Courier New"/>
                          <a:sym typeface="Courier New"/>
                        </a:rPr>
                        <a:t>    int length;</a:t>
                      </a:r>
                      <a:endParaRPr sz="1800">
                        <a:latin typeface="Courier New"/>
                        <a:ea typeface="Courier New"/>
                        <a:cs typeface="Courier New"/>
                        <a:sym typeface="Courier New"/>
                      </a:endParaRPr>
                    </a:p>
                    <a:p>
                      <a:pPr indent="0" lvl="0" marL="0" rtl="0" algn="l">
                        <a:lnSpc>
                          <a:spcPct val="100000"/>
                        </a:lnSpc>
                        <a:spcBef>
                          <a:spcPts val="0"/>
                        </a:spcBef>
                        <a:spcAft>
                          <a:spcPts val="0"/>
                        </a:spcAft>
                        <a:buNone/>
                      </a:pPr>
                      <a:r>
                        <a:rPr lang="en" sz="1800">
                          <a:latin typeface="Courier New"/>
                          <a:ea typeface="Courier New"/>
                          <a:cs typeface="Courier New"/>
                          <a:sym typeface="Courier New"/>
                        </a:rPr>
                        <a:t>   </a:t>
                      </a:r>
                      <a:endParaRPr sz="1800">
                        <a:latin typeface="Courier New"/>
                        <a:ea typeface="Courier New"/>
                        <a:cs typeface="Courier New"/>
                        <a:sym typeface="Courier New"/>
                      </a:endParaRPr>
                    </a:p>
                    <a:p>
                      <a:pPr indent="0" lvl="0" marL="0" rtl="0" algn="l">
                        <a:lnSpc>
                          <a:spcPct val="100000"/>
                        </a:lnSpc>
                        <a:spcBef>
                          <a:spcPts val="0"/>
                        </a:spcBef>
                        <a:spcAft>
                          <a:spcPts val="0"/>
                        </a:spcAft>
                        <a:buNone/>
                      </a:pPr>
                      <a:r>
                        <a:rPr lang="en" sz="1800">
                          <a:latin typeface="Courier New"/>
                          <a:ea typeface="Courier New"/>
                          <a:cs typeface="Courier New"/>
                          <a:sym typeface="Courier New"/>
                        </a:rPr>
                        <a:t>    length = strlen(string) + 1;</a:t>
                      </a:r>
                      <a:endParaRPr sz="1800">
                        <a:latin typeface="Courier New"/>
                        <a:ea typeface="Courier New"/>
                        <a:cs typeface="Courier New"/>
                        <a:sym typeface="Courier New"/>
                      </a:endParaRPr>
                    </a:p>
                    <a:p>
                      <a:pPr indent="0" lvl="0" marL="0" rtl="0" algn="l">
                        <a:lnSpc>
                          <a:spcPct val="100000"/>
                        </a:lnSpc>
                        <a:spcBef>
                          <a:spcPts val="0"/>
                        </a:spcBef>
                        <a:spcAft>
                          <a:spcPts val="0"/>
                        </a:spcAft>
                        <a:buNone/>
                      </a:pPr>
                      <a:r>
                        <a:rPr lang="en" sz="1800">
                          <a:latin typeface="Courier New"/>
                          <a:ea typeface="Courier New"/>
                          <a:cs typeface="Courier New"/>
                          <a:sym typeface="Courier New"/>
                        </a:rPr>
                        <a:t>    newString = malloc(sizeof(char) * length);</a:t>
                      </a:r>
                      <a:endParaRPr sz="1800">
                        <a:latin typeface="Courier New"/>
                        <a:ea typeface="Courier New"/>
                        <a:cs typeface="Courier New"/>
                        <a:sym typeface="Courier New"/>
                      </a:endParaRPr>
                    </a:p>
                    <a:p>
                      <a:pPr indent="0" lvl="0" marL="0" rtl="0" algn="l">
                        <a:lnSpc>
                          <a:spcPct val="100000"/>
                        </a:lnSpc>
                        <a:spcBef>
                          <a:spcPts val="0"/>
                        </a:spcBef>
                        <a:spcAft>
                          <a:spcPts val="0"/>
                        </a:spcAft>
                        <a:buNone/>
                      </a:pPr>
                      <a:r>
                        <a:rPr lang="en" sz="1800">
                          <a:latin typeface="Courier New"/>
                          <a:ea typeface="Courier New"/>
                          <a:cs typeface="Courier New"/>
                          <a:sym typeface="Courier New"/>
                        </a:rPr>
                        <a:t>  </a:t>
                      </a:r>
                      <a:endParaRPr sz="1800">
                        <a:latin typeface="Courier New"/>
                        <a:ea typeface="Courier New"/>
                        <a:cs typeface="Courier New"/>
                        <a:sym typeface="Courier New"/>
                      </a:endParaRPr>
                    </a:p>
                    <a:p>
                      <a:pPr indent="0" lvl="0" marL="0" rtl="0" algn="l">
                        <a:lnSpc>
                          <a:spcPct val="100000"/>
                        </a:lnSpc>
                        <a:spcBef>
                          <a:spcPts val="0"/>
                        </a:spcBef>
                        <a:spcAft>
                          <a:spcPts val="0"/>
                        </a:spcAft>
                        <a:buNone/>
                      </a:pPr>
                      <a:r>
                        <a:rPr lang="en" sz="1800">
                          <a:latin typeface="Courier New"/>
                          <a:ea typeface="Courier New"/>
                          <a:cs typeface="Courier New"/>
                          <a:sym typeface="Courier New"/>
                        </a:rPr>
                        <a:t>    assert(newString != NULL);</a:t>
                      </a:r>
                      <a:endParaRPr sz="1800">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800">
                        <a:latin typeface="Courier New"/>
                        <a:ea typeface="Courier New"/>
                        <a:cs typeface="Courier New"/>
                        <a:sym typeface="Courier New"/>
                      </a:endParaRPr>
                    </a:p>
                    <a:p>
                      <a:pPr indent="0" lvl="0" marL="0" rtl="0" algn="l">
                        <a:lnSpc>
                          <a:spcPct val="100000"/>
                        </a:lnSpc>
                        <a:spcBef>
                          <a:spcPts val="0"/>
                        </a:spcBef>
                        <a:spcAft>
                          <a:spcPts val="0"/>
                        </a:spcAft>
                        <a:buNone/>
                      </a:pPr>
                      <a:r>
                        <a:rPr lang="en" sz="1800">
                          <a:latin typeface="Courier New"/>
                          <a:ea typeface="Courier New"/>
                          <a:cs typeface="Courier New"/>
                          <a:sym typeface="Courier New"/>
                        </a:rPr>
                        <a:t>    strcpy(newString, string);  </a:t>
                      </a:r>
                      <a:endParaRPr sz="1800">
                        <a:latin typeface="Courier New"/>
                        <a:ea typeface="Courier New"/>
                        <a:cs typeface="Courier New"/>
                        <a:sym typeface="Courier New"/>
                      </a:endParaRPr>
                    </a:p>
                    <a:p>
                      <a:pPr indent="0" lvl="0" marL="0" rtl="0" algn="l">
                        <a:lnSpc>
                          <a:spcPct val="100000"/>
                        </a:lnSpc>
                        <a:spcBef>
                          <a:spcPts val="0"/>
                        </a:spcBef>
                        <a:spcAft>
                          <a:spcPts val="0"/>
                        </a:spcAft>
                        <a:buNone/>
                      </a:pPr>
                      <a:r>
                        <a:rPr lang="en" sz="1800">
                          <a:latin typeface="Courier New"/>
                          <a:ea typeface="Courier New"/>
                          <a:cs typeface="Courier New"/>
                          <a:sym typeface="Courier New"/>
                        </a:rPr>
                        <a:t> </a:t>
                      </a:r>
                      <a:endParaRPr sz="1800">
                        <a:latin typeface="Courier New"/>
                        <a:ea typeface="Courier New"/>
                        <a:cs typeface="Courier New"/>
                        <a:sym typeface="Courier New"/>
                      </a:endParaRPr>
                    </a:p>
                    <a:p>
                      <a:pPr indent="0" lvl="0" marL="0" rtl="0" algn="l">
                        <a:lnSpc>
                          <a:spcPct val="100000"/>
                        </a:lnSpc>
                        <a:spcBef>
                          <a:spcPts val="0"/>
                        </a:spcBef>
                        <a:spcAft>
                          <a:spcPts val="0"/>
                        </a:spcAft>
                        <a:buNone/>
                      </a:pPr>
                      <a:r>
                        <a:rPr lang="en" sz="1800">
                          <a:latin typeface="Courier New"/>
                          <a:ea typeface="Courier New"/>
                          <a:cs typeface="Courier New"/>
                          <a:sym typeface="Courier New"/>
                        </a:rPr>
                        <a:t>    return newString;</a:t>
                      </a:r>
                      <a:endParaRPr sz="1800">
                        <a:latin typeface="Courier New"/>
                        <a:ea typeface="Courier New"/>
                        <a:cs typeface="Courier New"/>
                        <a:sym typeface="Courier New"/>
                      </a:endParaRPr>
                    </a:p>
                    <a:p>
                      <a:pPr indent="0" lvl="0" marL="0" rtl="0" algn="l">
                        <a:lnSpc>
                          <a:spcPct val="100000"/>
                        </a:lnSpc>
                        <a:spcBef>
                          <a:spcPts val="0"/>
                        </a:spcBef>
                        <a:spcAft>
                          <a:spcPts val="0"/>
                        </a:spcAft>
                        <a:buNone/>
                      </a:pPr>
                      <a:r>
                        <a:rPr lang="en" sz="1800">
                          <a:latin typeface="Courier New"/>
                          <a:ea typeface="Courier New"/>
                          <a:cs typeface="Courier New"/>
                          <a:sym typeface="Courier New"/>
                        </a:rPr>
                        <a:t>}</a:t>
                      </a:r>
                      <a:endParaRPr sz="1800">
                        <a:latin typeface="Courier New"/>
                        <a:ea typeface="Courier New"/>
                        <a:cs typeface="Courier New"/>
                        <a:sym typeface="Courier New"/>
                      </a:endParaRPr>
                    </a:p>
                  </a:txBody>
                  <a:tcPr marT="91425" marB="91425" marR="91425" marL="91425">
                    <a:lnL cap="flat" cmpd="sng" w="9525">
                      <a:solidFill>
                        <a:srgbClr val="D9EAD3"/>
                      </a:solidFill>
                      <a:prstDash val="solid"/>
                      <a:round/>
                      <a:headEnd len="sm" w="sm" type="none"/>
                      <a:tailEnd len="sm" w="sm" type="none"/>
                    </a:lnL>
                    <a:solidFill>
                      <a:srgbClr val="D9EAD3"/>
                    </a:solidFill>
                  </a:tcPr>
                </a:tc>
              </a:tr>
            </a:tbl>
          </a:graphicData>
        </a:graphic>
      </p:graphicFrame>
    </p:spTree>
  </p:cSld>
  <p:clrMapOvr>
    <a:masterClrMapping/>
  </p:clrMapOvr>
</p:sld>
</file>

<file path=ppt/slides/slide1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9" name="Shape 1629"/>
        <p:cNvGrpSpPr/>
        <p:nvPr/>
      </p:nvGrpSpPr>
      <p:grpSpPr>
        <a:xfrm>
          <a:off x="0" y="0"/>
          <a:ext cx="0" cy="0"/>
          <a:chOff x="0" y="0"/>
          <a:chExt cx="0" cy="0"/>
        </a:xfrm>
      </p:grpSpPr>
      <p:sp>
        <p:nvSpPr>
          <p:cNvPr id="1630" name="Google Shape;1630;p140"/>
          <p:cNvSpPr txBox="1"/>
          <p:nvPr>
            <p:ph type="title"/>
          </p:nvPr>
        </p:nvSpPr>
        <p:spPr>
          <a:xfrm>
            <a:off x="457200" y="274647"/>
            <a:ext cx="8229600" cy="849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Memory management in </a:t>
            </a:r>
            <a:r>
              <a:rPr lang="en">
                <a:solidFill>
                  <a:srgbClr val="CCCCCC"/>
                </a:solidFill>
              </a:rPr>
              <a:t>Java</a:t>
            </a:r>
            <a:endParaRPr>
              <a:solidFill>
                <a:srgbClr val="CCCCCC"/>
              </a:solidFill>
            </a:endParaRPr>
          </a:p>
        </p:txBody>
      </p:sp>
      <p:sp>
        <p:nvSpPr>
          <p:cNvPr id="1631" name="Google Shape;1631;p140"/>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Clr>
                <a:srgbClr val="000000"/>
              </a:buClr>
              <a:buSzPts val="3000"/>
              <a:buChar char="➔"/>
            </a:pPr>
            <a:r>
              <a:rPr lang="en">
                <a:solidFill>
                  <a:srgbClr val="000000"/>
                </a:solidFill>
              </a:rPr>
              <a:t>Does Java use pointers?</a:t>
            </a:r>
            <a:endParaRPr>
              <a:solidFill>
                <a:srgbClr val="000000"/>
              </a:solidFill>
            </a:endParaRPr>
          </a:p>
        </p:txBody>
      </p:sp>
    </p:spTree>
  </p:cSld>
  <p:clrMapOvr>
    <a:masterClrMapping/>
  </p:clrMapOvr>
</p:sld>
</file>

<file path=ppt/slides/slide1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5" name="Shape 1635"/>
        <p:cNvGrpSpPr/>
        <p:nvPr/>
      </p:nvGrpSpPr>
      <p:grpSpPr>
        <a:xfrm>
          <a:off x="0" y="0"/>
          <a:ext cx="0" cy="0"/>
          <a:chOff x="0" y="0"/>
          <a:chExt cx="0" cy="0"/>
        </a:xfrm>
      </p:grpSpPr>
      <p:sp>
        <p:nvSpPr>
          <p:cNvPr id="1636" name="Google Shape;1636;p141"/>
          <p:cNvSpPr txBox="1"/>
          <p:nvPr>
            <p:ph type="title"/>
          </p:nvPr>
        </p:nvSpPr>
        <p:spPr>
          <a:xfrm>
            <a:off x="457200" y="274647"/>
            <a:ext cx="8229600" cy="849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Memory management in </a:t>
            </a:r>
            <a:r>
              <a:rPr lang="en">
                <a:solidFill>
                  <a:srgbClr val="CCCCCC"/>
                </a:solidFill>
              </a:rPr>
              <a:t>Java</a:t>
            </a:r>
            <a:endParaRPr>
              <a:solidFill>
                <a:srgbClr val="CCCCCC"/>
              </a:solidFill>
            </a:endParaRPr>
          </a:p>
        </p:txBody>
      </p:sp>
      <p:sp>
        <p:nvSpPr>
          <p:cNvPr id="1637" name="Google Shape;1637;p141"/>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b="1" lang="en">
                <a:solidFill>
                  <a:srgbClr val="CC4125"/>
                </a:solidFill>
              </a:rPr>
              <a:t>Java has pointers</a:t>
            </a:r>
            <a:r>
              <a:rPr lang="en"/>
              <a:t> but they are not manipulated with operators as * or &amp;.</a:t>
            </a:r>
            <a:endParaRPr/>
          </a:p>
          <a:p>
            <a:pPr indent="0" lvl="0" marL="0" rtl="0" algn="l">
              <a:spcBef>
                <a:spcPts val="600"/>
              </a:spcBef>
              <a:spcAft>
                <a:spcPts val="0"/>
              </a:spcAft>
              <a:buNone/>
            </a:pPr>
            <a:r>
              <a:t/>
            </a:r>
            <a:endParaRPr/>
          </a:p>
          <a:p>
            <a:pPr indent="-419100" lvl="0" marL="457200" rtl="0" algn="l">
              <a:spcBef>
                <a:spcPts val="600"/>
              </a:spcBef>
              <a:spcAft>
                <a:spcPts val="0"/>
              </a:spcAft>
              <a:buSzPts val="3000"/>
              <a:buChar char="➔"/>
            </a:pPr>
            <a:r>
              <a:rPr lang="en"/>
              <a:t>Simple data types like int, double or char (and others) are the same as in C</a:t>
            </a:r>
            <a:endParaRPr/>
          </a:p>
          <a:p>
            <a:pPr indent="0" lvl="0" marL="0" rtl="0" algn="l">
              <a:spcBef>
                <a:spcPts val="600"/>
              </a:spcBef>
              <a:spcAft>
                <a:spcPts val="0"/>
              </a:spcAft>
              <a:buNone/>
            </a:pPr>
            <a:r>
              <a:t/>
            </a:r>
            <a:endParaRPr/>
          </a:p>
          <a:p>
            <a:pPr indent="-419100" lvl="0" marL="457200" rtl="0" algn="l">
              <a:spcBef>
                <a:spcPts val="600"/>
              </a:spcBef>
              <a:spcAft>
                <a:spcPts val="0"/>
              </a:spcAft>
              <a:buSzPts val="3000"/>
              <a:buChar char="➔"/>
            </a:pPr>
            <a:r>
              <a:rPr lang="en"/>
              <a:t>Objects, strings, arrays (and others) are pointers behind the scenes</a:t>
            </a:r>
            <a:endParaRPr/>
          </a:p>
        </p:txBody>
      </p:sp>
    </p:spTree>
  </p:cSld>
  <p:clrMapOvr>
    <a:masterClrMapping/>
  </p:clrMapOvr>
</p:sld>
</file>

<file path=ppt/slides/slide1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1" name="Shape 1641"/>
        <p:cNvGrpSpPr/>
        <p:nvPr/>
      </p:nvGrpSpPr>
      <p:grpSpPr>
        <a:xfrm>
          <a:off x="0" y="0"/>
          <a:ext cx="0" cy="0"/>
          <a:chOff x="0" y="0"/>
          <a:chExt cx="0" cy="0"/>
        </a:xfrm>
      </p:grpSpPr>
      <p:sp>
        <p:nvSpPr>
          <p:cNvPr id="1642" name="Google Shape;1642;p142"/>
          <p:cNvSpPr txBox="1"/>
          <p:nvPr>
            <p:ph type="title"/>
          </p:nvPr>
        </p:nvSpPr>
        <p:spPr>
          <a:xfrm>
            <a:off x="457200" y="274647"/>
            <a:ext cx="8229600" cy="849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Memory management in </a:t>
            </a:r>
            <a:r>
              <a:rPr lang="en">
                <a:solidFill>
                  <a:srgbClr val="CCCCCC"/>
                </a:solidFill>
              </a:rPr>
              <a:t>Java</a:t>
            </a:r>
            <a:endParaRPr>
              <a:solidFill>
                <a:srgbClr val="CCCCCC"/>
              </a:solidFill>
            </a:endParaRPr>
          </a:p>
        </p:txBody>
      </p:sp>
      <p:graphicFrame>
        <p:nvGraphicFramePr>
          <p:cNvPr id="1643" name="Google Shape;1643;p142"/>
          <p:cNvGraphicFramePr/>
          <p:nvPr/>
        </p:nvGraphicFramePr>
        <p:xfrm>
          <a:off x="586200" y="2010100"/>
          <a:ext cx="3000000" cy="3000000"/>
        </p:xfrm>
        <a:graphic>
          <a:graphicData uri="http://schemas.openxmlformats.org/drawingml/2006/table">
            <a:tbl>
              <a:tblPr>
                <a:noFill/>
                <a:tableStyleId>{1AB29D69-72AA-40C5-8F3D-68731237FED1}</a:tableStyleId>
              </a:tblPr>
              <a:tblGrid>
                <a:gridCol w="835625"/>
                <a:gridCol w="7115275"/>
              </a:tblGrid>
              <a:tr h="1919200">
                <a:tc>
                  <a:txBody>
                    <a:bodyPr/>
                    <a:lstStyle/>
                    <a:p>
                      <a:pPr indent="0" lvl="0" marL="0" rtl="0" algn="l">
                        <a:lnSpc>
                          <a:spcPct val="100000"/>
                        </a:lnSpc>
                        <a:spcBef>
                          <a:spcPts val="0"/>
                        </a:spcBef>
                        <a:spcAft>
                          <a:spcPts val="0"/>
                        </a:spcAft>
                        <a:buNone/>
                      </a:pPr>
                      <a:r>
                        <a:rPr b="1" lang="en" sz="1800">
                          <a:latin typeface="Courier New"/>
                          <a:ea typeface="Courier New"/>
                          <a:cs typeface="Courier New"/>
                          <a:sym typeface="Courier New"/>
                        </a:rPr>
                        <a:t>1</a:t>
                      </a:r>
                      <a:br>
                        <a:rPr b="1" lang="en" sz="1800">
                          <a:latin typeface="Courier New"/>
                          <a:ea typeface="Courier New"/>
                          <a:cs typeface="Courier New"/>
                          <a:sym typeface="Courier New"/>
                        </a:rPr>
                      </a:br>
                      <a:r>
                        <a:rPr b="1" lang="en" sz="1800">
                          <a:latin typeface="Courier New"/>
                          <a:ea typeface="Courier New"/>
                          <a:cs typeface="Courier New"/>
                          <a:sym typeface="Courier New"/>
                        </a:rPr>
                        <a:t>2</a:t>
                      </a:r>
                      <a:endParaRPr b="1" sz="1800">
                        <a:latin typeface="Courier New"/>
                        <a:ea typeface="Courier New"/>
                        <a:cs typeface="Courier New"/>
                        <a:sym typeface="Courier New"/>
                      </a:endParaRPr>
                    </a:p>
                    <a:p>
                      <a:pPr indent="0" lvl="0" marL="0" rtl="0" algn="l">
                        <a:lnSpc>
                          <a:spcPct val="100000"/>
                        </a:lnSpc>
                        <a:spcBef>
                          <a:spcPts val="0"/>
                        </a:spcBef>
                        <a:spcAft>
                          <a:spcPts val="0"/>
                        </a:spcAft>
                        <a:buNone/>
                      </a:pPr>
                      <a:r>
                        <a:rPr b="1" lang="en" sz="1800">
                          <a:latin typeface="Courier New"/>
                          <a:ea typeface="Courier New"/>
                          <a:cs typeface="Courier New"/>
                          <a:sym typeface="Courier New"/>
                        </a:rPr>
                        <a:t>3</a:t>
                      </a:r>
                      <a:endParaRPr b="1" sz="1800">
                        <a:latin typeface="Courier New"/>
                        <a:ea typeface="Courier New"/>
                        <a:cs typeface="Courier New"/>
                        <a:sym typeface="Courier New"/>
                      </a:endParaRPr>
                    </a:p>
                    <a:p>
                      <a:pPr indent="0" lvl="0" marL="0" rtl="0" algn="l">
                        <a:lnSpc>
                          <a:spcPct val="100000"/>
                        </a:lnSpc>
                        <a:spcBef>
                          <a:spcPts val="0"/>
                        </a:spcBef>
                        <a:spcAft>
                          <a:spcPts val="0"/>
                        </a:spcAft>
                        <a:buNone/>
                      </a:pPr>
                      <a:r>
                        <a:rPr b="1" lang="en" sz="1800">
                          <a:latin typeface="Courier New"/>
                          <a:ea typeface="Courier New"/>
                          <a:cs typeface="Courier New"/>
                          <a:sym typeface="Courier New"/>
                        </a:rPr>
                        <a:t>4</a:t>
                      </a:r>
                      <a:endParaRPr b="1" sz="1800">
                        <a:latin typeface="Courier New"/>
                        <a:ea typeface="Courier New"/>
                        <a:cs typeface="Courier New"/>
                        <a:sym typeface="Courier New"/>
                      </a:endParaRPr>
                    </a:p>
                    <a:p>
                      <a:pPr indent="0" lvl="0" marL="0" rtl="0" algn="l">
                        <a:lnSpc>
                          <a:spcPct val="100000"/>
                        </a:lnSpc>
                        <a:spcBef>
                          <a:spcPts val="0"/>
                        </a:spcBef>
                        <a:spcAft>
                          <a:spcPts val="0"/>
                        </a:spcAft>
                        <a:buNone/>
                      </a:pPr>
                      <a:r>
                        <a:rPr b="1" lang="en" sz="1800">
                          <a:latin typeface="Courier New"/>
                          <a:ea typeface="Courier New"/>
                          <a:cs typeface="Courier New"/>
                          <a:sym typeface="Courier New"/>
                        </a:rPr>
                        <a:t>5</a:t>
                      </a:r>
                      <a:endParaRPr b="1" sz="1800">
                        <a:latin typeface="Courier New"/>
                        <a:ea typeface="Courier New"/>
                        <a:cs typeface="Courier New"/>
                        <a:sym typeface="Courier New"/>
                      </a:endParaRPr>
                    </a:p>
                    <a:p>
                      <a:pPr indent="0" lvl="0" marL="0" rtl="0" algn="l">
                        <a:lnSpc>
                          <a:spcPct val="100000"/>
                        </a:lnSpc>
                        <a:spcBef>
                          <a:spcPts val="0"/>
                        </a:spcBef>
                        <a:spcAft>
                          <a:spcPts val="0"/>
                        </a:spcAft>
                        <a:buNone/>
                      </a:pPr>
                      <a:r>
                        <a:rPr b="1" lang="en" sz="1800">
                          <a:latin typeface="Courier New"/>
                          <a:ea typeface="Courier New"/>
                          <a:cs typeface="Courier New"/>
                          <a:sym typeface="Courier New"/>
                        </a:rPr>
                        <a:t>6</a:t>
                      </a:r>
                      <a:endParaRPr b="1" sz="1800">
                        <a:latin typeface="Courier New"/>
                        <a:ea typeface="Courier New"/>
                        <a:cs typeface="Courier New"/>
                        <a:sym typeface="Courier New"/>
                      </a:endParaRPr>
                    </a:p>
                    <a:p>
                      <a:pPr indent="0" lvl="0" marL="0" rtl="0" algn="l">
                        <a:lnSpc>
                          <a:spcPct val="100000"/>
                        </a:lnSpc>
                        <a:spcBef>
                          <a:spcPts val="0"/>
                        </a:spcBef>
                        <a:spcAft>
                          <a:spcPts val="0"/>
                        </a:spcAft>
                        <a:buNone/>
                      </a:pPr>
                      <a:r>
                        <a:rPr b="1" lang="en" sz="1800">
                          <a:latin typeface="Courier New"/>
                          <a:ea typeface="Courier New"/>
                          <a:cs typeface="Courier New"/>
                          <a:sym typeface="Courier New"/>
                        </a:rPr>
                        <a:t>7</a:t>
                      </a:r>
                      <a:endParaRPr b="1" sz="1800">
                        <a:latin typeface="Courier New"/>
                        <a:ea typeface="Courier New"/>
                        <a:cs typeface="Courier New"/>
                        <a:sym typeface="Courier New"/>
                      </a:endParaRPr>
                    </a:p>
                    <a:p>
                      <a:pPr indent="0" lvl="0" marL="0" rtl="0" algn="l">
                        <a:lnSpc>
                          <a:spcPct val="100000"/>
                        </a:lnSpc>
                        <a:spcBef>
                          <a:spcPts val="0"/>
                        </a:spcBef>
                        <a:spcAft>
                          <a:spcPts val="0"/>
                        </a:spcAft>
                        <a:buNone/>
                      </a:pPr>
                      <a:r>
                        <a:rPr b="1" lang="en" sz="1800">
                          <a:latin typeface="Courier New"/>
                          <a:ea typeface="Courier New"/>
                          <a:cs typeface="Courier New"/>
                          <a:sym typeface="Courier New"/>
                        </a:rPr>
                        <a:t>8</a:t>
                      </a:r>
                      <a:endParaRPr b="1" sz="1800">
                        <a:latin typeface="Courier New"/>
                        <a:ea typeface="Courier New"/>
                        <a:cs typeface="Courier New"/>
                        <a:sym typeface="Courier New"/>
                      </a:endParaRPr>
                    </a:p>
                    <a:p>
                      <a:pPr indent="0" lvl="0" marL="0" rtl="0" algn="l">
                        <a:lnSpc>
                          <a:spcPct val="100000"/>
                        </a:lnSpc>
                        <a:spcBef>
                          <a:spcPts val="0"/>
                        </a:spcBef>
                        <a:spcAft>
                          <a:spcPts val="0"/>
                        </a:spcAft>
                        <a:buNone/>
                      </a:pPr>
                      <a:r>
                        <a:rPr b="1" lang="en" sz="1800">
                          <a:latin typeface="Courier New"/>
                          <a:ea typeface="Courier New"/>
                          <a:cs typeface="Courier New"/>
                          <a:sym typeface="Courier New"/>
                        </a:rPr>
                        <a:t>9</a:t>
                      </a:r>
                      <a:endParaRPr b="1" sz="1800">
                        <a:latin typeface="Courier New"/>
                        <a:ea typeface="Courier New"/>
                        <a:cs typeface="Courier New"/>
                        <a:sym typeface="Courier New"/>
                      </a:endParaRPr>
                    </a:p>
                  </a:txBody>
                  <a:tcPr marT="91425" marB="91425" marR="91425" marL="91425">
                    <a:lnR cap="flat" cmpd="sng" w="9525">
                      <a:solidFill>
                        <a:srgbClr val="D9EAD3"/>
                      </a:solidFill>
                      <a:prstDash val="solid"/>
                      <a:round/>
                      <a:headEnd len="sm" w="sm" type="none"/>
                      <a:tailEnd len="sm" w="sm" type="none"/>
                    </a:lnR>
                    <a:solidFill>
                      <a:srgbClr val="D9EAD3"/>
                    </a:solidFill>
                  </a:tcPr>
                </a:tc>
                <a:tc>
                  <a:txBody>
                    <a:bodyPr/>
                    <a:lstStyle/>
                    <a:p>
                      <a:pPr indent="0" lvl="0" marL="0" rtl="0" algn="l">
                        <a:lnSpc>
                          <a:spcPct val="100000"/>
                        </a:lnSpc>
                        <a:spcBef>
                          <a:spcPts val="0"/>
                        </a:spcBef>
                        <a:spcAft>
                          <a:spcPts val="0"/>
                        </a:spcAft>
                        <a:buNone/>
                      </a:pPr>
                      <a:r>
                        <a:rPr lang="en" sz="1800">
                          <a:latin typeface="Courier New"/>
                          <a:ea typeface="Courier New"/>
                          <a:cs typeface="Courier New"/>
                          <a:sym typeface="Courier New"/>
                        </a:rPr>
                        <a:t>public void JavaShallow() {</a:t>
                      </a:r>
                      <a:endParaRPr sz="1800">
                        <a:latin typeface="Courier New"/>
                        <a:ea typeface="Courier New"/>
                        <a:cs typeface="Courier New"/>
                        <a:sym typeface="Courier New"/>
                      </a:endParaRPr>
                    </a:p>
                    <a:p>
                      <a:pPr indent="0" lvl="0" marL="0" rtl="0" algn="l">
                        <a:lnSpc>
                          <a:spcPct val="100000"/>
                        </a:lnSpc>
                        <a:spcBef>
                          <a:spcPts val="0"/>
                        </a:spcBef>
                        <a:spcAft>
                          <a:spcPts val="0"/>
                        </a:spcAft>
                        <a:buNone/>
                      </a:pPr>
                      <a:r>
                        <a:rPr lang="en" sz="1800">
                          <a:latin typeface="Courier New"/>
                          <a:ea typeface="Courier New"/>
                          <a:cs typeface="Courier New"/>
                          <a:sym typeface="Courier New"/>
                        </a:rPr>
                        <a:t>   Foo a = new Foo();</a:t>
                      </a:r>
                      <a:endParaRPr sz="1800">
                        <a:latin typeface="Courier New"/>
                        <a:ea typeface="Courier New"/>
                        <a:cs typeface="Courier New"/>
                        <a:sym typeface="Courier New"/>
                      </a:endParaRPr>
                    </a:p>
                    <a:p>
                      <a:pPr indent="0" lvl="0" marL="0" rtl="0" algn="l">
                        <a:lnSpc>
                          <a:spcPct val="100000"/>
                        </a:lnSpc>
                        <a:spcBef>
                          <a:spcPts val="0"/>
                        </a:spcBef>
                        <a:spcAft>
                          <a:spcPts val="0"/>
                        </a:spcAft>
                        <a:buNone/>
                      </a:pPr>
                      <a:r>
                        <a:rPr lang="en" sz="1800">
                          <a:latin typeface="Courier New"/>
                          <a:ea typeface="Courier New"/>
                          <a:cs typeface="Courier New"/>
                          <a:sym typeface="Courier New"/>
                        </a:rPr>
                        <a:t>   Foo b = new Foo();</a:t>
                      </a:r>
                      <a:endParaRPr sz="1800">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800">
                        <a:latin typeface="Courier New"/>
                        <a:ea typeface="Courier New"/>
                        <a:cs typeface="Courier New"/>
                        <a:sym typeface="Courier New"/>
                      </a:endParaRPr>
                    </a:p>
                    <a:p>
                      <a:pPr indent="0" lvl="0" marL="0" rtl="0" algn="l">
                        <a:lnSpc>
                          <a:spcPct val="100000"/>
                        </a:lnSpc>
                        <a:spcBef>
                          <a:spcPts val="0"/>
                        </a:spcBef>
                        <a:spcAft>
                          <a:spcPts val="0"/>
                        </a:spcAft>
                        <a:buNone/>
                      </a:pPr>
                      <a:r>
                        <a:rPr lang="en" sz="1800">
                          <a:latin typeface="Courier New"/>
                          <a:ea typeface="Courier New"/>
                          <a:cs typeface="Courier New"/>
                          <a:sym typeface="Courier New"/>
                        </a:rPr>
                        <a:t>   b = a; // Shallow assignment</a:t>
                      </a:r>
                      <a:endParaRPr sz="1800">
                        <a:latin typeface="Courier New"/>
                        <a:ea typeface="Courier New"/>
                        <a:cs typeface="Courier New"/>
                        <a:sym typeface="Courier New"/>
                      </a:endParaRPr>
                    </a:p>
                    <a:p>
                      <a:pPr indent="0" lvl="0" marL="0" rtl="0" algn="l">
                        <a:lnSpc>
                          <a:spcPct val="100000"/>
                        </a:lnSpc>
                        <a:spcBef>
                          <a:spcPts val="0"/>
                        </a:spcBef>
                        <a:spcAft>
                          <a:spcPts val="0"/>
                        </a:spcAft>
                        <a:buNone/>
                      </a:pPr>
                      <a:r>
                        <a:rPr lang="en" sz="1800">
                          <a:latin typeface="Courier New"/>
                          <a:ea typeface="Courier New"/>
                          <a:cs typeface="Courier New"/>
                          <a:sym typeface="Courier New"/>
                        </a:rPr>
                        <a:t>          // b refers to the same objects as a</a:t>
                      </a:r>
                      <a:endParaRPr sz="1800">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800">
                        <a:latin typeface="Courier New"/>
                        <a:ea typeface="Courier New"/>
                        <a:cs typeface="Courier New"/>
                        <a:sym typeface="Courier New"/>
                      </a:endParaRPr>
                    </a:p>
                    <a:p>
                      <a:pPr indent="0" lvl="0" marL="0" rtl="0" algn="l">
                        <a:lnSpc>
                          <a:spcPct val="100000"/>
                        </a:lnSpc>
                        <a:spcBef>
                          <a:spcPts val="0"/>
                        </a:spcBef>
                        <a:spcAft>
                          <a:spcPts val="0"/>
                        </a:spcAft>
                        <a:buNone/>
                      </a:pPr>
                      <a:r>
                        <a:rPr lang="en" sz="1800">
                          <a:latin typeface="Courier New"/>
                          <a:ea typeface="Courier New"/>
                          <a:cs typeface="Courier New"/>
                          <a:sym typeface="Courier New"/>
                        </a:rPr>
                        <a:t>   a.Bar();</a:t>
                      </a:r>
                      <a:endParaRPr sz="1800">
                        <a:latin typeface="Courier New"/>
                        <a:ea typeface="Courier New"/>
                        <a:cs typeface="Courier New"/>
                        <a:sym typeface="Courier New"/>
                      </a:endParaRPr>
                    </a:p>
                    <a:p>
                      <a:pPr indent="0" lvl="0" marL="0" rtl="0" algn="l">
                        <a:lnSpc>
                          <a:spcPct val="100000"/>
                        </a:lnSpc>
                        <a:spcBef>
                          <a:spcPts val="0"/>
                        </a:spcBef>
                        <a:spcAft>
                          <a:spcPts val="0"/>
                        </a:spcAft>
                        <a:buNone/>
                      </a:pPr>
                      <a:r>
                        <a:rPr lang="en" sz="1800">
                          <a:latin typeface="Courier New"/>
                          <a:ea typeface="Courier New"/>
                          <a:cs typeface="Courier New"/>
                          <a:sym typeface="Courier New"/>
                        </a:rPr>
                        <a:t>}</a:t>
                      </a:r>
                      <a:endParaRPr sz="1800">
                        <a:latin typeface="Courier New"/>
                        <a:ea typeface="Courier New"/>
                        <a:cs typeface="Courier New"/>
                        <a:sym typeface="Courier New"/>
                      </a:endParaRPr>
                    </a:p>
                  </a:txBody>
                  <a:tcPr marT="91425" marB="91425" marR="91425" marL="91425">
                    <a:lnL cap="flat" cmpd="sng" w="9525">
                      <a:solidFill>
                        <a:srgbClr val="D9EAD3"/>
                      </a:solidFill>
                      <a:prstDash val="solid"/>
                      <a:round/>
                      <a:headEnd len="sm" w="sm" type="none"/>
                      <a:tailEnd len="sm" w="sm" type="none"/>
                    </a:lnL>
                    <a:solidFill>
                      <a:srgbClr val="D9EAD3"/>
                    </a:solidFill>
                  </a:tcPr>
                </a:tc>
              </a:tr>
            </a:tbl>
          </a:graphicData>
        </a:graphic>
      </p:graphicFrame>
    </p:spTree>
  </p:cSld>
  <p:clrMapOvr>
    <a:masterClrMapping/>
  </p:clrMapOvr>
</p:sld>
</file>

<file path=ppt/slides/slide1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7" name="Shape 1647"/>
        <p:cNvGrpSpPr/>
        <p:nvPr/>
      </p:nvGrpSpPr>
      <p:grpSpPr>
        <a:xfrm>
          <a:off x="0" y="0"/>
          <a:ext cx="0" cy="0"/>
          <a:chOff x="0" y="0"/>
          <a:chExt cx="0" cy="0"/>
        </a:xfrm>
      </p:grpSpPr>
      <p:sp>
        <p:nvSpPr>
          <p:cNvPr id="1648" name="Google Shape;1648;p143"/>
          <p:cNvSpPr txBox="1"/>
          <p:nvPr>
            <p:ph type="title"/>
          </p:nvPr>
        </p:nvSpPr>
        <p:spPr>
          <a:xfrm>
            <a:off x="457200" y="274647"/>
            <a:ext cx="8229600" cy="849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Memory management in </a:t>
            </a:r>
            <a:r>
              <a:rPr lang="en">
                <a:solidFill>
                  <a:srgbClr val="CCCCCC"/>
                </a:solidFill>
              </a:rPr>
              <a:t>Java</a:t>
            </a:r>
            <a:endParaRPr>
              <a:solidFill>
                <a:srgbClr val="CCCCCC"/>
              </a:solidFill>
            </a:endParaRPr>
          </a:p>
        </p:txBody>
      </p:sp>
      <p:graphicFrame>
        <p:nvGraphicFramePr>
          <p:cNvPr id="1649" name="Google Shape;1649;p143"/>
          <p:cNvGraphicFramePr/>
          <p:nvPr/>
        </p:nvGraphicFramePr>
        <p:xfrm>
          <a:off x="586200" y="2010100"/>
          <a:ext cx="3000000" cy="3000000"/>
        </p:xfrm>
        <a:graphic>
          <a:graphicData uri="http://schemas.openxmlformats.org/drawingml/2006/table">
            <a:tbl>
              <a:tblPr>
                <a:noFill/>
                <a:tableStyleId>{1AB29D69-72AA-40C5-8F3D-68731237FED1}</a:tableStyleId>
              </a:tblPr>
              <a:tblGrid>
                <a:gridCol w="835625"/>
                <a:gridCol w="7115275"/>
              </a:tblGrid>
              <a:tr h="1919200">
                <a:tc>
                  <a:txBody>
                    <a:bodyPr/>
                    <a:lstStyle/>
                    <a:p>
                      <a:pPr indent="0" lvl="0" marL="0" rtl="0" algn="l">
                        <a:lnSpc>
                          <a:spcPct val="100000"/>
                        </a:lnSpc>
                        <a:spcBef>
                          <a:spcPts val="0"/>
                        </a:spcBef>
                        <a:spcAft>
                          <a:spcPts val="0"/>
                        </a:spcAft>
                        <a:buNone/>
                      </a:pPr>
                      <a:r>
                        <a:rPr b="1" lang="en" sz="1800">
                          <a:latin typeface="Courier New"/>
                          <a:ea typeface="Courier New"/>
                          <a:cs typeface="Courier New"/>
                          <a:sym typeface="Courier New"/>
                        </a:rPr>
                        <a:t>1</a:t>
                      </a:r>
                      <a:br>
                        <a:rPr b="1" lang="en" sz="1800">
                          <a:latin typeface="Courier New"/>
                          <a:ea typeface="Courier New"/>
                          <a:cs typeface="Courier New"/>
                          <a:sym typeface="Courier New"/>
                        </a:rPr>
                      </a:br>
                      <a:r>
                        <a:rPr b="1" lang="en" sz="1800">
                          <a:latin typeface="Courier New"/>
                          <a:ea typeface="Courier New"/>
                          <a:cs typeface="Courier New"/>
                          <a:sym typeface="Courier New"/>
                        </a:rPr>
                        <a:t>2</a:t>
                      </a:r>
                      <a:endParaRPr b="1" sz="1800">
                        <a:latin typeface="Courier New"/>
                        <a:ea typeface="Courier New"/>
                        <a:cs typeface="Courier New"/>
                        <a:sym typeface="Courier New"/>
                      </a:endParaRPr>
                    </a:p>
                    <a:p>
                      <a:pPr indent="0" lvl="0" marL="0" rtl="0" algn="l">
                        <a:lnSpc>
                          <a:spcPct val="100000"/>
                        </a:lnSpc>
                        <a:spcBef>
                          <a:spcPts val="0"/>
                        </a:spcBef>
                        <a:spcAft>
                          <a:spcPts val="0"/>
                        </a:spcAft>
                        <a:buNone/>
                      </a:pPr>
                      <a:r>
                        <a:rPr b="1" lang="en" sz="1800">
                          <a:latin typeface="Courier New"/>
                          <a:ea typeface="Courier New"/>
                          <a:cs typeface="Courier New"/>
                          <a:sym typeface="Courier New"/>
                        </a:rPr>
                        <a:t>3</a:t>
                      </a:r>
                      <a:endParaRPr b="1" sz="1800">
                        <a:latin typeface="Courier New"/>
                        <a:ea typeface="Courier New"/>
                        <a:cs typeface="Courier New"/>
                        <a:sym typeface="Courier New"/>
                      </a:endParaRPr>
                    </a:p>
                    <a:p>
                      <a:pPr indent="0" lvl="0" marL="0" rtl="0" algn="l">
                        <a:lnSpc>
                          <a:spcPct val="100000"/>
                        </a:lnSpc>
                        <a:spcBef>
                          <a:spcPts val="0"/>
                        </a:spcBef>
                        <a:spcAft>
                          <a:spcPts val="0"/>
                        </a:spcAft>
                        <a:buNone/>
                      </a:pPr>
                      <a:r>
                        <a:rPr b="1" lang="en" sz="1800">
                          <a:latin typeface="Courier New"/>
                          <a:ea typeface="Courier New"/>
                          <a:cs typeface="Courier New"/>
                          <a:sym typeface="Courier New"/>
                        </a:rPr>
                        <a:t>4</a:t>
                      </a:r>
                      <a:endParaRPr b="1" sz="1800">
                        <a:latin typeface="Courier New"/>
                        <a:ea typeface="Courier New"/>
                        <a:cs typeface="Courier New"/>
                        <a:sym typeface="Courier New"/>
                      </a:endParaRPr>
                    </a:p>
                    <a:p>
                      <a:pPr indent="0" lvl="0" marL="0" rtl="0" algn="l">
                        <a:lnSpc>
                          <a:spcPct val="100000"/>
                        </a:lnSpc>
                        <a:spcBef>
                          <a:spcPts val="0"/>
                        </a:spcBef>
                        <a:spcAft>
                          <a:spcPts val="0"/>
                        </a:spcAft>
                        <a:buNone/>
                      </a:pPr>
                      <a:r>
                        <a:rPr b="1" lang="en" sz="1800">
                          <a:latin typeface="Courier New"/>
                          <a:ea typeface="Courier New"/>
                          <a:cs typeface="Courier New"/>
                          <a:sym typeface="Courier New"/>
                        </a:rPr>
                        <a:t>5</a:t>
                      </a:r>
                      <a:endParaRPr b="1" sz="1800">
                        <a:latin typeface="Courier New"/>
                        <a:ea typeface="Courier New"/>
                        <a:cs typeface="Courier New"/>
                        <a:sym typeface="Courier New"/>
                      </a:endParaRPr>
                    </a:p>
                    <a:p>
                      <a:pPr indent="0" lvl="0" marL="0" rtl="0" algn="l">
                        <a:lnSpc>
                          <a:spcPct val="100000"/>
                        </a:lnSpc>
                        <a:spcBef>
                          <a:spcPts val="0"/>
                        </a:spcBef>
                        <a:spcAft>
                          <a:spcPts val="0"/>
                        </a:spcAft>
                        <a:buNone/>
                      </a:pPr>
                      <a:r>
                        <a:rPr b="1" lang="en" sz="1800">
                          <a:latin typeface="Courier New"/>
                          <a:ea typeface="Courier New"/>
                          <a:cs typeface="Courier New"/>
                          <a:sym typeface="Courier New"/>
                        </a:rPr>
                        <a:t>6</a:t>
                      </a:r>
                      <a:endParaRPr b="1" sz="1800">
                        <a:latin typeface="Courier New"/>
                        <a:ea typeface="Courier New"/>
                        <a:cs typeface="Courier New"/>
                        <a:sym typeface="Courier New"/>
                      </a:endParaRPr>
                    </a:p>
                    <a:p>
                      <a:pPr indent="0" lvl="0" marL="0" rtl="0" algn="l">
                        <a:lnSpc>
                          <a:spcPct val="100000"/>
                        </a:lnSpc>
                        <a:spcBef>
                          <a:spcPts val="0"/>
                        </a:spcBef>
                        <a:spcAft>
                          <a:spcPts val="0"/>
                        </a:spcAft>
                        <a:buNone/>
                      </a:pPr>
                      <a:r>
                        <a:rPr b="1" lang="en" sz="1800">
                          <a:latin typeface="Courier New"/>
                          <a:ea typeface="Courier New"/>
                          <a:cs typeface="Courier New"/>
                          <a:sym typeface="Courier New"/>
                        </a:rPr>
                        <a:t>7</a:t>
                      </a:r>
                      <a:endParaRPr b="1" sz="1800">
                        <a:latin typeface="Courier New"/>
                        <a:ea typeface="Courier New"/>
                        <a:cs typeface="Courier New"/>
                        <a:sym typeface="Courier New"/>
                      </a:endParaRPr>
                    </a:p>
                    <a:p>
                      <a:pPr indent="0" lvl="0" marL="0" rtl="0" algn="l">
                        <a:lnSpc>
                          <a:spcPct val="100000"/>
                        </a:lnSpc>
                        <a:spcBef>
                          <a:spcPts val="0"/>
                        </a:spcBef>
                        <a:spcAft>
                          <a:spcPts val="0"/>
                        </a:spcAft>
                        <a:buNone/>
                      </a:pPr>
                      <a:r>
                        <a:rPr b="1" lang="en" sz="1800">
                          <a:latin typeface="Courier New"/>
                          <a:ea typeface="Courier New"/>
                          <a:cs typeface="Courier New"/>
                          <a:sym typeface="Courier New"/>
                        </a:rPr>
                        <a:t>8</a:t>
                      </a:r>
                      <a:endParaRPr b="1" sz="1800">
                        <a:latin typeface="Courier New"/>
                        <a:ea typeface="Courier New"/>
                        <a:cs typeface="Courier New"/>
                        <a:sym typeface="Courier New"/>
                      </a:endParaRPr>
                    </a:p>
                    <a:p>
                      <a:pPr indent="0" lvl="0" marL="0" rtl="0" algn="l">
                        <a:lnSpc>
                          <a:spcPct val="100000"/>
                        </a:lnSpc>
                        <a:spcBef>
                          <a:spcPts val="0"/>
                        </a:spcBef>
                        <a:spcAft>
                          <a:spcPts val="0"/>
                        </a:spcAft>
                        <a:buNone/>
                      </a:pPr>
                      <a:r>
                        <a:rPr b="1" lang="en" sz="1800">
                          <a:latin typeface="Courier New"/>
                          <a:ea typeface="Courier New"/>
                          <a:cs typeface="Courier New"/>
                          <a:sym typeface="Courier New"/>
                        </a:rPr>
                        <a:t>9</a:t>
                      </a:r>
                      <a:endParaRPr b="1" sz="1800">
                        <a:latin typeface="Courier New"/>
                        <a:ea typeface="Courier New"/>
                        <a:cs typeface="Courier New"/>
                        <a:sym typeface="Courier New"/>
                      </a:endParaRPr>
                    </a:p>
                  </a:txBody>
                  <a:tcPr marT="91425" marB="91425" marR="91425" marL="91425">
                    <a:lnR cap="flat" cmpd="sng" w="9525">
                      <a:solidFill>
                        <a:srgbClr val="D9EAD3"/>
                      </a:solidFill>
                      <a:prstDash val="solid"/>
                      <a:round/>
                      <a:headEnd len="sm" w="sm" type="none"/>
                      <a:tailEnd len="sm" w="sm" type="none"/>
                    </a:lnR>
                    <a:solidFill>
                      <a:srgbClr val="D9EAD3"/>
                    </a:solidFill>
                  </a:tcPr>
                </a:tc>
                <a:tc>
                  <a:txBody>
                    <a:bodyPr/>
                    <a:lstStyle/>
                    <a:p>
                      <a:pPr indent="0" lvl="0" marL="0" rtl="0" algn="l">
                        <a:lnSpc>
                          <a:spcPct val="100000"/>
                        </a:lnSpc>
                        <a:spcBef>
                          <a:spcPts val="0"/>
                        </a:spcBef>
                        <a:spcAft>
                          <a:spcPts val="0"/>
                        </a:spcAft>
                        <a:buNone/>
                      </a:pPr>
                      <a:r>
                        <a:rPr lang="en" sz="1800">
                          <a:latin typeface="Courier New"/>
                          <a:ea typeface="Courier New"/>
                          <a:cs typeface="Courier New"/>
                          <a:sym typeface="Courier New"/>
                        </a:rPr>
                        <a:t>public void JavaShallow() {</a:t>
                      </a:r>
                      <a:endParaRPr sz="1800">
                        <a:latin typeface="Courier New"/>
                        <a:ea typeface="Courier New"/>
                        <a:cs typeface="Courier New"/>
                        <a:sym typeface="Courier New"/>
                      </a:endParaRPr>
                    </a:p>
                    <a:p>
                      <a:pPr indent="0" lvl="0" marL="0" rtl="0" algn="l">
                        <a:lnSpc>
                          <a:spcPct val="100000"/>
                        </a:lnSpc>
                        <a:spcBef>
                          <a:spcPts val="0"/>
                        </a:spcBef>
                        <a:spcAft>
                          <a:spcPts val="0"/>
                        </a:spcAft>
                        <a:buNone/>
                      </a:pPr>
                      <a:r>
                        <a:rPr lang="en" sz="1800">
                          <a:latin typeface="Courier New"/>
                          <a:ea typeface="Courier New"/>
                          <a:cs typeface="Courier New"/>
                          <a:sym typeface="Courier New"/>
                        </a:rPr>
                        <a:t>   Foo a = new Foo();</a:t>
                      </a:r>
                      <a:endParaRPr sz="1800">
                        <a:latin typeface="Courier New"/>
                        <a:ea typeface="Courier New"/>
                        <a:cs typeface="Courier New"/>
                        <a:sym typeface="Courier New"/>
                      </a:endParaRPr>
                    </a:p>
                    <a:p>
                      <a:pPr indent="0" lvl="0" marL="0" rtl="0" algn="l">
                        <a:lnSpc>
                          <a:spcPct val="100000"/>
                        </a:lnSpc>
                        <a:spcBef>
                          <a:spcPts val="0"/>
                        </a:spcBef>
                        <a:spcAft>
                          <a:spcPts val="0"/>
                        </a:spcAft>
                        <a:buNone/>
                      </a:pPr>
                      <a:r>
                        <a:rPr lang="en" sz="1800">
                          <a:latin typeface="Courier New"/>
                          <a:ea typeface="Courier New"/>
                          <a:cs typeface="Courier New"/>
                          <a:sym typeface="Courier New"/>
                        </a:rPr>
                        <a:t>   Foo b = new Foo();</a:t>
                      </a:r>
                      <a:endParaRPr sz="1800">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800">
                        <a:latin typeface="Courier New"/>
                        <a:ea typeface="Courier New"/>
                        <a:cs typeface="Courier New"/>
                        <a:sym typeface="Courier New"/>
                      </a:endParaRPr>
                    </a:p>
                    <a:p>
                      <a:pPr indent="0" lvl="0" marL="0" rtl="0" algn="l">
                        <a:lnSpc>
                          <a:spcPct val="100000"/>
                        </a:lnSpc>
                        <a:spcBef>
                          <a:spcPts val="0"/>
                        </a:spcBef>
                        <a:spcAft>
                          <a:spcPts val="0"/>
                        </a:spcAft>
                        <a:buNone/>
                      </a:pPr>
                      <a:r>
                        <a:rPr lang="en" sz="1800">
                          <a:latin typeface="Courier New"/>
                          <a:ea typeface="Courier New"/>
                          <a:cs typeface="Courier New"/>
                          <a:sym typeface="Courier New"/>
                        </a:rPr>
                        <a:t>   b = a; // Shallow assignment</a:t>
                      </a:r>
                      <a:endParaRPr sz="1800">
                        <a:latin typeface="Courier New"/>
                        <a:ea typeface="Courier New"/>
                        <a:cs typeface="Courier New"/>
                        <a:sym typeface="Courier New"/>
                      </a:endParaRPr>
                    </a:p>
                    <a:p>
                      <a:pPr indent="0" lvl="0" marL="0" rtl="0" algn="l">
                        <a:lnSpc>
                          <a:spcPct val="100000"/>
                        </a:lnSpc>
                        <a:spcBef>
                          <a:spcPts val="0"/>
                        </a:spcBef>
                        <a:spcAft>
                          <a:spcPts val="0"/>
                        </a:spcAft>
                        <a:buNone/>
                      </a:pPr>
                      <a:r>
                        <a:rPr lang="en" sz="1800">
                          <a:latin typeface="Courier New"/>
                          <a:ea typeface="Courier New"/>
                          <a:cs typeface="Courier New"/>
                          <a:sym typeface="Courier New"/>
                        </a:rPr>
                        <a:t>          // b refers to the same objects as a</a:t>
                      </a:r>
                      <a:endParaRPr sz="1800">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800">
                        <a:latin typeface="Courier New"/>
                        <a:ea typeface="Courier New"/>
                        <a:cs typeface="Courier New"/>
                        <a:sym typeface="Courier New"/>
                      </a:endParaRPr>
                    </a:p>
                    <a:p>
                      <a:pPr indent="0" lvl="0" marL="0" rtl="0" algn="l">
                        <a:lnSpc>
                          <a:spcPct val="100000"/>
                        </a:lnSpc>
                        <a:spcBef>
                          <a:spcPts val="0"/>
                        </a:spcBef>
                        <a:spcAft>
                          <a:spcPts val="0"/>
                        </a:spcAft>
                        <a:buNone/>
                      </a:pPr>
                      <a:r>
                        <a:rPr lang="en" sz="1800">
                          <a:latin typeface="Courier New"/>
                          <a:ea typeface="Courier New"/>
                          <a:cs typeface="Courier New"/>
                          <a:sym typeface="Courier New"/>
                        </a:rPr>
                        <a:t>   a.Bar();</a:t>
                      </a:r>
                      <a:endParaRPr sz="1800">
                        <a:latin typeface="Courier New"/>
                        <a:ea typeface="Courier New"/>
                        <a:cs typeface="Courier New"/>
                        <a:sym typeface="Courier New"/>
                      </a:endParaRPr>
                    </a:p>
                    <a:p>
                      <a:pPr indent="0" lvl="0" marL="0" rtl="0" algn="l">
                        <a:lnSpc>
                          <a:spcPct val="100000"/>
                        </a:lnSpc>
                        <a:spcBef>
                          <a:spcPts val="0"/>
                        </a:spcBef>
                        <a:spcAft>
                          <a:spcPts val="0"/>
                        </a:spcAft>
                        <a:buNone/>
                      </a:pPr>
                      <a:r>
                        <a:rPr lang="en" sz="1800">
                          <a:latin typeface="Courier New"/>
                          <a:ea typeface="Courier New"/>
                          <a:cs typeface="Courier New"/>
                          <a:sym typeface="Courier New"/>
                        </a:rPr>
                        <a:t>}</a:t>
                      </a:r>
                      <a:endParaRPr sz="1800">
                        <a:latin typeface="Courier New"/>
                        <a:ea typeface="Courier New"/>
                        <a:cs typeface="Courier New"/>
                        <a:sym typeface="Courier New"/>
                      </a:endParaRPr>
                    </a:p>
                  </a:txBody>
                  <a:tcPr marT="91425" marB="91425" marR="91425" marL="91425">
                    <a:lnL cap="flat" cmpd="sng" w="9525">
                      <a:solidFill>
                        <a:srgbClr val="D9EAD3"/>
                      </a:solidFill>
                      <a:prstDash val="solid"/>
                      <a:round/>
                      <a:headEnd len="sm" w="sm" type="none"/>
                      <a:tailEnd len="sm" w="sm" type="none"/>
                    </a:lnL>
                    <a:solidFill>
                      <a:srgbClr val="D9EAD3"/>
                    </a:solidFill>
                  </a:tcPr>
                </a:tc>
              </a:tr>
            </a:tbl>
          </a:graphicData>
        </a:graphic>
      </p:graphicFrame>
      <p:sp>
        <p:nvSpPr>
          <p:cNvPr id="1650" name="Google Shape;1650;p143"/>
          <p:cNvSpPr/>
          <p:nvPr/>
        </p:nvSpPr>
        <p:spPr>
          <a:xfrm>
            <a:off x="4812225" y="4490051"/>
            <a:ext cx="3144600" cy="1173300"/>
          </a:xfrm>
          <a:prstGeom prst="wedgeRoundRectCallout">
            <a:avLst>
              <a:gd fmla="val -33081" name="adj1"/>
              <a:gd fmla="val -81039" name="adj2"/>
              <a:gd fmla="val 0" name="adj3"/>
            </a:avLst>
          </a:prstGeom>
          <a:solidFill>
            <a:srgbClr val="3C78D8"/>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rgbClr val="FFFFFF"/>
                </a:solidFill>
                <a:latin typeface="Droid Sans"/>
                <a:ea typeface="Droid Sans"/>
                <a:cs typeface="Droid Sans"/>
                <a:sym typeface="Droid Sans"/>
              </a:rPr>
              <a:t>Is there any memory leak?</a:t>
            </a:r>
            <a:endParaRPr b="1" sz="1800">
              <a:solidFill>
                <a:srgbClr val="FFFFFF"/>
              </a:solidFill>
              <a:latin typeface="Droid Sans"/>
              <a:ea typeface="Droid Sans"/>
              <a:cs typeface="Droid Sans"/>
              <a:sym typeface="Droid Sans"/>
            </a:endParaRPr>
          </a:p>
        </p:txBody>
      </p:sp>
    </p:spTree>
  </p:cSld>
  <p:clrMapOvr>
    <a:masterClrMapping/>
  </p:clrMapOvr>
</p:sld>
</file>

<file path=ppt/slides/slide1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4" name="Shape 1654"/>
        <p:cNvGrpSpPr/>
        <p:nvPr/>
      </p:nvGrpSpPr>
      <p:grpSpPr>
        <a:xfrm>
          <a:off x="0" y="0"/>
          <a:ext cx="0" cy="0"/>
          <a:chOff x="0" y="0"/>
          <a:chExt cx="0" cy="0"/>
        </a:xfrm>
      </p:grpSpPr>
      <p:sp>
        <p:nvSpPr>
          <p:cNvPr id="1655" name="Google Shape;1655;p144"/>
          <p:cNvSpPr txBox="1"/>
          <p:nvPr>
            <p:ph type="title"/>
          </p:nvPr>
        </p:nvSpPr>
        <p:spPr>
          <a:xfrm>
            <a:off x="457200" y="274647"/>
            <a:ext cx="8229600" cy="849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Memory management in </a:t>
            </a:r>
            <a:r>
              <a:rPr lang="en">
                <a:solidFill>
                  <a:srgbClr val="CCCCCC"/>
                </a:solidFill>
              </a:rPr>
              <a:t>Java</a:t>
            </a:r>
            <a:endParaRPr>
              <a:solidFill>
                <a:srgbClr val="CCCCCC"/>
              </a:solidFill>
            </a:endParaRPr>
          </a:p>
        </p:txBody>
      </p:sp>
      <p:sp>
        <p:nvSpPr>
          <p:cNvPr id="1656" name="Google Shape;1656;p144"/>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Clr>
                <a:schemeClr val="dk1"/>
              </a:buClr>
              <a:buSzPts val="3000"/>
              <a:buFont typeface="Droid Sans"/>
              <a:buChar char="➔"/>
            </a:pPr>
            <a:r>
              <a:rPr lang="en"/>
              <a:t>The Java approach has two main features:</a:t>
            </a:r>
            <a:endParaRPr/>
          </a:p>
          <a:p>
            <a:pPr indent="-381000" lvl="1" marL="914400" marR="0" rtl="0" algn="l">
              <a:lnSpc>
                <a:spcPct val="100000"/>
              </a:lnSpc>
              <a:spcBef>
                <a:spcPts val="0"/>
              </a:spcBef>
              <a:spcAft>
                <a:spcPts val="0"/>
              </a:spcAft>
              <a:buSzPts val="2400"/>
              <a:buChar char="◆"/>
            </a:pPr>
            <a:r>
              <a:rPr b="1" lang="en">
                <a:solidFill>
                  <a:srgbClr val="CC4125"/>
                </a:solidFill>
              </a:rPr>
              <a:t>Less bugs</a:t>
            </a:r>
            <a:r>
              <a:rPr lang="en"/>
              <a:t>: Java manages the memory for you. The most common bugs related to pointers are gone! This can make the programmer more productive</a:t>
            </a:r>
            <a:endParaRPr/>
          </a:p>
          <a:p>
            <a:pPr indent="0" lvl="0" marL="457200" marR="0" rtl="0" algn="l">
              <a:lnSpc>
                <a:spcPct val="100000"/>
              </a:lnSpc>
              <a:spcBef>
                <a:spcPts val="600"/>
              </a:spcBef>
              <a:spcAft>
                <a:spcPts val="0"/>
              </a:spcAft>
              <a:buNone/>
            </a:pPr>
            <a:r>
              <a:t/>
            </a:r>
            <a:endParaRPr/>
          </a:p>
          <a:p>
            <a:pPr indent="-381000" lvl="1" marL="914400" marR="0" rtl="0" algn="l">
              <a:lnSpc>
                <a:spcPct val="100000"/>
              </a:lnSpc>
              <a:spcBef>
                <a:spcPts val="600"/>
              </a:spcBef>
              <a:spcAft>
                <a:spcPts val="0"/>
              </a:spcAft>
              <a:buSzPts val="2400"/>
              <a:buChar char="◆"/>
            </a:pPr>
            <a:r>
              <a:rPr b="1" lang="en">
                <a:solidFill>
                  <a:srgbClr val="CC4125"/>
                </a:solidFill>
              </a:rPr>
              <a:t>Slower</a:t>
            </a:r>
            <a:r>
              <a:rPr lang="en"/>
              <a:t>: Because the language does this work for you it runs slower than C. Most of the time this "speed issue" is irrelevant</a:t>
            </a:r>
            <a:endParaRPr/>
          </a:p>
        </p:txBody>
      </p:sp>
    </p:spTree>
  </p:cSld>
  <p:clrMapOvr>
    <a:masterClrMapping/>
  </p:clrMapOvr>
</p:sld>
</file>

<file path=ppt/slides/slide1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0" name="Shape 1660"/>
        <p:cNvGrpSpPr/>
        <p:nvPr/>
      </p:nvGrpSpPr>
      <p:grpSpPr>
        <a:xfrm>
          <a:off x="0" y="0"/>
          <a:ext cx="0" cy="0"/>
          <a:chOff x="0" y="0"/>
          <a:chExt cx="0" cy="0"/>
        </a:xfrm>
      </p:grpSpPr>
      <p:sp>
        <p:nvSpPr>
          <p:cNvPr id="1661" name="Google Shape;1661;p145"/>
          <p:cNvSpPr txBox="1"/>
          <p:nvPr>
            <p:ph type="title"/>
          </p:nvPr>
        </p:nvSpPr>
        <p:spPr>
          <a:xfrm>
            <a:off x="457200" y="274647"/>
            <a:ext cx="8229600" cy="849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Garbage collector</a:t>
            </a:r>
            <a:endParaRPr/>
          </a:p>
        </p:txBody>
      </p:sp>
      <p:sp>
        <p:nvSpPr>
          <p:cNvPr id="1662" name="Google Shape;1662;p145"/>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Some languages like Java have automatic storage reclamation</a:t>
            </a:r>
            <a:endParaRPr/>
          </a:p>
          <a:p>
            <a:pPr indent="-381000" lvl="1" marL="914400" rtl="0" algn="l">
              <a:spcBef>
                <a:spcPts val="0"/>
              </a:spcBef>
              <a:spcAft>
                <a:spcPts val="0"/>
              </a:spcAft>
              <a:buSzPts val="2400"/>
              <a:buChar char="◆"/>
            </a:pPr>
            <a:r>
              <a:rPr lang="en"/>
              <a:t>The programmer don't need to do explicit deallocation </a:t>
            </a:r>
            <a:endParaRPr/>
          </a:p>
          <a:p>
            <a:pPr indent="-381000" lvl="1" marL="914400" rtl="0" algn="l">
              <a:spcBef>
                <a:spcPts val="0"/>
              </a:spcBef>
              <a:spcAft>
                <a:spcPts val="0"/>
              </a:spcAft>
              <a:buSzPts val="2400"/>
              <a:buChar char="◆"/>
            </a:pPr>
            <a:r>
              <a:rPr lang="en"/>
              <a:t>The block of memory will be abandoned and the garbage collector will release it if not needed anymore</a:t>
            </a:r>
            <a:endParaRPr/>
          </a:p>
          <a:p>
            <a:pPr indent="-419100" lvl="0" marL="457200" rtl="0" algn="l">
              <a:spcBef>
                <a:spcPts val="0"/>
              </a:spcBef>
              <a:spcAft>
                <a:spcPts val="0"/>
              </a:spcAft>
              <a:buSzPts val="3000"/>
              <a:buChar char="➔"/>
            </a:pPr>
            <a:r>
              <a:rPr lang="en"/>
              <a:t>The garbage collector keeps a graph/list of all the heap references</a:t>
            </a:r>
            <a:endParaRPr/>
          </a:p>
          <a:p>
            <a:pPr indent="-381000" lvl="1" marL="914400" rtl="0" algn="l">
              <a:spcBef>
                <a:spcPts val="0"/>
              </a:spcBef>
              <a:spcAft>
                <a:spcPts val="0"/>
              </a:spcAft>
              <a:buSzPts val="2400"/>
              <a:buChar char="◆"/>
            </a:pPr>
            <a:r>
              <a:rPr lang="en"/>
              <a:t>When a heap cell is not referenced it will be	released</a:t>
            </a:r>
            <a:endParaRPr/>
          </a:p>
        </p:txBody>
      </p:sp>
    </p:spTree>
  </p:cSld>
  <p:clrMapOvr>
    <a:masterClrMapping/>
  </p:clrMapOvr>
</p:sld>
</file>

<file path=ppt/slides/slide1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6" name="Shape 1666"/>
        <p:cNvGrpSpPr/>
        <p:nvPr/>
      </p:nvGrpSpPr>
      <p:grpSpPr>
        <a:xfrm>
          <a:off x="0" y="0"/>
          <a:ext cx="0" cy="0"/>
          <a:chOff x="0" y="0"/>
          <a:chExt cx="0" cy="0"/>
        </a:xfrm>
      </p:grpSpPr>
      <p:sp>
        <p:nvSpPr>
          <p:cNvPr id="1667" name="Google Shape;1667;p146"/>
          <p:cNvSpPr txBox="1"/>
          <p:nvPr>
            <p:ph type="title"/>
          </p:nvPr>
        </p:nvSpPr>
        <p:spPr>
          <a:xfrm>
            <a:off x="457200" y="274647"/>
            <a:ext cx="8229600" cy="849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Garbage collector</a:t>
            </a:r>
            <a:endParaRPr/>
          </a:p>
        </p:txBody>
      </p:sp>
      <p:sp>
        <p:nvSpPr>
          <p:cNvPr id="1668" name="Google Shape;1668;p146"/>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Clr>
                <a:schemeClr val="dk1"/>
              </a:buClr>
              <a:buSzPts val="3000"/>
              <a:buFont typeface="Droid Sans"/>
              <a:buChar char="➔"/>
            </a:pPr>
            <a:r>
              <a:rPr lang="en"/>
              <a:t>Usually work in two phases:</a:t>
            </a:r>
            <a:endParaRPr/>
          </a:p>
          <a:p>
            <a:pPr indent="-381000" lvl="1" marL="914400" marR="0" rtl="0" algn="l">
              <a:lnSpc>
                <a:spcPct val="100000"/>
              </a:lnSpc>
              <a:spcBef>
                <a:spcPts val="0"/>
              </a:spcBef>
              <a:spcAft>
                <a:spcPts val="0"/>
              </a:spcAft>
              <a:buSzPts val="2400"/>
              <a:buChar char="◆"/>
            </a:pPr>
            <a:r>
              <a:rPr b="1" lang="en">
                <a:solidFill>
                  <a:srgbClr val="CC4125"/>
                </a:solidFill>
              </a:rPr>
              <a:t>Marking phase</a:t>
            </a:r>
            <a:r>
              <a:rPr lang="en"/>
              <a:t>: identifies all used heap cells. Checks whether a cell is being referenced or not</a:t>
            </a:r>
            <a:endParaRPr/>
          </a:p>
          <a:p>
            <a:pPr indent="-381000" lvl="1" marL="914400" marR="0" rtl="0" algn="l">
              <a:lnSpc>
                <a:spcPct val="100000"/>
              </a:lnSpc>
              <a:spcBef>
                <a:spcPts val="0"/>
              </a:spcBef>
              <a:spcAft>
                <a:spcPts val="0"/>
              </a:spcAft>
              <a:buSzPts val="2400"/>
              <a:buChar char="◆"/>
            </a:pPr>
            <a:r>
              <a:rPr b="1" lang="en">
                <a:solidFill>
                  <a:srgbClr val="CC4125"/>
                </a:solidFill>
              </a:rPr>
              <a:t>Reclamation phase</a:t>
            </a:r>
            <a:r>
              <a:rPr lang="en"/>
              <a:t>: all unmarked cells are returned to the memory pool. To avoid fragmentation, it executes a compaction process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21"/>
          <p:cNvSpPr txBox="1"/>
          <p:nvPr>
            <p:ph type="title"/>
          </p:nvPr>
        </p:nvSpPr>
        <p:spPr>
          <a:xfrm>
            <a:off x="457200" y="274647"/>
            <a:ext cx="8229600" cy="849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1C4587"/>
                </a:solidFill>
              </a:rPr>
              <a:t>Memory Management Schemes</a:t>
            </a:r>
            <a:endParaRPr>
              <a:solidFill>
                <a:srgbClr val="1C4587"/>
              </a:solidFill>
              <a:latin typeface="Droid Sans"/>
              <a:ea typeface="Droid Sans"/>
              <a:cs typeface="Droid Sans"/>
              <a:sym typeface="Droid Sans"/>
            </a:endParaRPr>
          </a:p>
        </p:txBody>
      </p:sp>
      <p:sp>
        <p:nvSpPr>
          <p:cNvPr id="210" name="Google Shape;210;p21"/>
          <p:cNvSpPr txBox="1"/>
          <p:nvPr>
            <p:ph idx="1" type="body"/>
          </p:nvPr>
        </p:nvSpPr>
        <p:spPr>
          <a:xfrm>
            <a:off x="572750" y="1585975"/>
            <a:ext cx="8229600" cy="4967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In time there were new schemes to manage memory:</a:t>
            </a:r>
            <a:endParaRPr/>
          </a:p>
          <a:p>
            <a:pPr indent="-381000" lvl="1" marL="914400" rtl="0" algn="l">
              <a:spcBef>
                <a:spcPts val="0"/>
              </a:spcBef>
              <a:spcAft>
                <a:spcPts val="0"/>
              </a:spcAft>
              <a:buSzPts val="2400"/>
              <a:buChar char="◆"/>
            </a:pPr>
            <a:r>
              <a:rPr b="1" lang="en">
                <a:solidFill>
                  <a:srgbClr val="FF0000"/>
                </a:solidFill>
              </a:rPr>
              <a:t>Address spaces</a:t>
            </a:r>
            <a:r>
              <a:rPr lang="en"/>
              <a:t>: Each program gets a section of the memory assigned to itself and no one else</a:t>
            </a:r>
            <a:endParaRPr/>
          </a:p>
          <a:p>
            <a:pPr indent="-381000" lvl="2" marL="1371600" rtl="0" algn="l">
              <a:spcBef>
                <a:spcPts val="0"/>
              </a:spcBef>
              <a:spcAft>
                <a:spcPts val="0"/>
              </a:spcAft>
              <a:buSzPts val="2400"/>
              <a:buChar char="●"/>
            </a:pPr>
            <a:r>
              <a:rPr lang="en"/>
              <a:t>Base and limit registers</a:t>
            </a:r>
            <a:endParaRPr/>
          </a:p>
          <a:p>
            <a:pPr indent="-381000" lvl="2" marL="1371600" rtl="0" algn="l">
              <a:spcBef>
                <a:spcPts val="0"/>
              </a:spcBef>
              <a:spcAft>
                <a:spcPts val="0"/>
              </a:spcAft>
              <a:buSzPts val="2400"/>
              <a:buChar char="●"/>
            </a:pPr>
            <a:r>
              <a:rPr lang="en"/>
              <a:t>Dynamic relocation</a:t>
            </a:r>
            <a:endParaRPr/>
          </a:p>
          <a:p>
            <a:pPr indent="-381000" lvl="2" marL="1371600" rtl="0" algn="l">
              <a:spcBef>
                <a:spcPts val="0"/>
              </a:spcBef>
              <a:spcAft>
                <a:spcPts val="0"/>
              </a:spcAft>
              <a:buSzPts val="2400"/>
              <a:buChar char="●"/>
            </a:pPr>
            <a:r>
              <a:rPr lang="en"/>
              <a:t>Swapping for multiprogramming</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p:txBody>
      </p:sp>
    </p:spTree>
  </p:cSld>
  <p:clrMapOvr>
    <a:masterClrMapping/>
  </p:clrMapOvr>
</p:sld>
</file>

<file path=ppt/slides/slide1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2" name="Shape 1672"/>
        <p:cNvGrpSpPr/>
        <p:nvPr/>
      </p:nvGrpSpPr>
      <p:grpSpPr>
        <a:xfrm>
          <a:off x="0" y="0"/>
          <a:ext cx="0" cy="0"/>
          <a:chOff x="0" y="0"/>
          <a:chExt cx="0" cy="0"/>
        </a:xfrm>
      </p:grpSpPr>
      <p:sp>
        <p:nvSpPr>
          <p:cNvPr id="1673" name="Google Shape;1673;p147"/>
          <p:cNvSpPr txBox="1"/>
          <p:nvPr>
            <p:ph idx="4294967295" type="title"/>
          </p:nvPr>
        </p:nvSpPr>
        <p:spPr>
          <a:xfrm>
            <a:off x="3302725" y="284900"/>
            <a:ext cx="5603100" cy="849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1800">
                <a:solidFill>
                  <a:srgbClr val="B7B7B7"/>
                </a:solidFill>
              </a:rPr>
              <a:t>Today's fact:</a:t>
            </a:r>
            <a:endParaRPr sz="1800">
              <a:solidFill>
                <a:srgbClr val="B7B7B7"/>
              </a:solidFill>
            </a:endParaRPr>
          </a:p>
          <a:p>
            <a:pPr indent="0" lvl="0" marL="0" rtl="0" algn="l">
              <a:spcBef>
                <a:spcPts val="0"/>
              </a:spcBef>
              <a:spcAft>
                <a:spcPts val="0"/>
              </a:spcAft>
              <a:buNone/>
            </a:pPr>
            <a:r>
              <a:rPr lang="en" sz="3000">
                <a:solidFill>
                  <a:srgbClr val="B7B7B7"/>
                </a:solidFill>
              </a:rPr>
              <a:t>Little endian and Big endian</a:t>
            </a:r>
            <a:endParaRPr sz="3000">
              <a:solidFill>
                <a:srgbClr val="B7B7B7"/>
              </a:solidFill>
            </a:endParaRPr>
          </a:p>
        </p:txBody>
      </p:sp>
      <p:pic>
        <p:nvPicPr>
          <p:cNvPr descr="11815066-big-businessman-care-small-businessman-vector-cartoon.jpg" id="1674" name="Google Shape;1674;p147"/>
          <p:cNvPicPr preferRelativeResize="0"/>
          <p:nvPr/>
        </p:nvPicPr>
        <p:blipFill>
          <a:blip r:embed="rId3">
            <a:alphaModFix amt="90000"/>
          </a:blip>
          <a:stretch>
            <a:fillRect/>
          </a:stretch>
        </p:blipFill>
        <p:spPr>
          <a:xfrm>
            <a:off x="200126" y="3411300"/>
            <a:ext cx="3026399" cy="3403400"/>
          </a:xfrm>
          <a:prstGeom prst="rect">
            <a:avLst/>
          </a:prstGeom>
          <a:noFill/>
          <a:ln>
            <a:noFill/>
          </a:ln>
        </p:spPr>
      </p:pic>
      <p:cxnSp>
        <p:nvCxnSpPr>
          <p:cNvPr id="1675" name="Google Shape;1675;p147"/>
          <p:cNvCxnSpPr/>
          <p:nvPr/>
        </p:nvCxnSpPr>
        <p:spPr>
          <a:xfrm>
            <a:off x="3174200" y="178400"/>
            <a:ext cx="25500" cy="6560100"/>
          </a:xfrm>
          <a:prstGeom prst="straightConnector1">
            <a:avLst/>
          </a:prstGeom>
          <a:noFill/>
          <a:ln cap="flat" cmpd="sng" w="76200">
            <a:solidFill>
              <a:srgbClr val="D9D9D9"/>
            </a:solidFill>
            <a:prstDash val="solid"/>
            <a:round/>
            <a:headEnd len="med" w="med" type="none"/>
            <a:tailEnd len="med" w="med" type="none"/>
          </a:ln>
        </p:spPr>
      </p:cxnSp>
      <p:sp>
        <p:nvSpPr>
          <p:cNvPr id="1676" name="Google Shape;1676;p147"/>
          <p:cNvSpPr txBox="1"/>
          <p:nvPr/>
        </p:nvSpPr>
        <p:spPr>
          <a:xfrm>
            <a:off x="88775" y="102200"/>
            <a:ext cx="3000000" cy="1032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3600">
                <a:solidFill>
                  <a:srgbClr val="0B5394"/>
                </a:solidFill>
                <a:latin typeface="Droid Sans"/>
                <a:ea typeface="Droid Sans"/>
                <a:cs typeface="Droid Sans"/>
                <a:sym typeface="Droid Sans"/>
              </a:rPr>
              <a:t>Geek Corner</a:t>
            </a:r>
            <a:br>
              <a:rPr b="1" lang="en" sz="3600">
                <a:solidFill>
                  <a:srgbClr val="0B5394"/>
                </a:solidFill>
                <a:latin typeface="Droid Sans"/>
                <a:ea typeface="Droid Sans"/>
                <a:cs typeface="Droid Sans"/>
                <a:sym typeface="Droid Sans"/>
              </a:rPr>
            </a:br>
            <a:r>
              <a:rPr b="1" lang="en" sz="1800">
                <a:solidFill>
                  <a:srgbClr val="6D9EEB"/>
                </a:solidFill>
                <a:latin typeface="Droid Sans"/>
                <a:ea typeface="Droid Sans"/>
                <a:cs typeface="Droid Sans"/>
                <a:sym typeface="Droid Sans"/>
              </a:rPr>
              <a:t>"Fun" facts for geeks</a:t>
            </a:r>
            <a:endParaRPr sz="1800">
              <a:solidFill>
                <a:srgbClr val="6D9EEB"/>
              </a:solidFill>
            </a:endParaRPr>
          </a:p>
        </p:txBody>
      </p:sp>
      <p:sp>
        <p:nvSpPr>
          <p:cNvPr id="1677" name="Google Shape;1677;p147"/>
          <p:cNvSpPr txBox="1"/>
          <p:nvPr>
            <p:ph idx="4294967295" type="body"/>
          </p:nvPr>
        </p:nvSpPr>
        <p:spPr>
          <a:xfrm>
            <a:off x="3562825" y="1439900"/>
            <a:ext cx="5205900" cy="5127900"/>
          </a:xfrm>
          <a:prstGeom prst="rect">
            <a:avLst/>
          </a:prstGeom>
        </p:spPr>
        <p:txBody>
          <a:bodyPr anchorCtr="0" anchor="t" bIns="91425" lIns="91425" spcFirstLastPara="1" rIns="91425" wrap="square" tIns="91425">
            <a:noAutofit/>
          </a:bodyPr>
          <a:lstStyle/>
          <a:p>
            <a:pPr indent="-381000" lvl="0" marL="457200" marR="0" rtl="0" algn="l">
              <a:lnSpc>
                <a:spcPct val="100000"/>
              </a:lnSpc>
              <a:spcBef>
                <a:spcPts val="600"/>
              </a:spcBef>
              <a:spcAft>
                <a:spcPts val="0"/>
              </a:spcAft>
              <a:buClr>
                <a:schemeClr val="dk1"/>
              </a:buClr>
              <a:buSzPts val="2400"/>
              <a:buFont typeface="Droid Sans"/>
              <a:buChar char="➔"/>
            </a:pPr>
            <a:r>
              <a:rPr lang="en" sz="2400"/>
              <a:t>The "endianness" in plain words is how the data is stored in the memory</a:t>
            </a:r>
            <a:endParaRPr sz="2400"/>
          </a:p>
          <a:p>
            <a:pPr indent="-381000" lvl="1" marL="914400" marR="0" rtl="0" algn="l">
              <a:lnSpc>
                <a:spcPct val="100000"/>
              </a:lnSpc>
              <a:spcBef>
                <a:spcPts val="0"/>
              </a:spcBef>
              <a:spcAft>
                <a:spcPts val="0"/>
              </a:spcAft>
              <a:buSzPts val="2400"/>
              <a:buChar char="◆"/>
            </a:pPr>
            <a:r>
              <a:rPr lang="en"/>
              <a:t>Is how a sequence of bytes are stored in memory</a:t>
            </a:r>
            <a:endParaRPr sz="2400"/>
          </a:p>
          <a:p>
            <a:pPr indent="0" lvl="0" marL="0" marR="0" rtl="0" algn="l">
              <a:lnSpc>
                <a:spcPct val="100000"/>
              </a:lnSpc>
              <a:spcBef>
                <a:spcPts val="600"/>
              </a:spcBef>
              <a:spcAft>
                <a:spcPts val="0"/>
              </a:spcAft>
              <a:buNone/>
            </a:pPr>
            <a:r>
              <a:t/>
            </a:r>
            <a:endParaRPr sz="2400"/>
          </a:p>
          <a:p>
            <a:pPr indent="-381000" lvl="0" marL="457200" marR="0" rtl="0" algn="l">
              <a:lnSpc>
                <a:spcPct val="100000"/>
              </a:lnSpc>
              <a:spcBef>
                <a:spcPts val="600"/>
              </a:spcBef>
              <a:spcAft>
                <a:spcPts val="0"/>
              </a:spcAft>
              <a:buSzPts val="2400"/>
              <a:buChar char="➔"/>
            </a:pPr>
            <a:r>
              <a:rPr lang="en" sz="2400"/>
              <a:t>In the </a:t>
            </a:r>
            <a:r>
              <a:rPr b="1" lang="en" sz="2400">
                <a:solidFill>
                  <a:srgbClr val="CC4125"/>
                </a:solidFill>
              </a:rPr>
              <a:t>"little endian"</a:t>
            </a:r>
            <a:r>
              <a:rPr lang="en" sz="2400"/>
              <a:t> approach, the least significant byte is stored in the smallest address</a:t>
            </a:r>
            <a:endParaRPr sz="2400"/>
          </a:p>
          <a:p>
            <a:pPr indent="0" lvl="0" marL="0" marR="0" rtl="0" algn="l">
              <a:lnSpc>
                <a:spcPct val="100000"/>
              </a:lnSpc>
              <a:spcBef>
                <a:spcPts val="600"/>
              </a:spcBef>
              <a:spcAft>
                <a:spcPts val="0"/>
              </a:spcAft>
              <a:buNone/>
            </a:pPr>
            <a:r>
              <a:t/>
            </a:r>
            <a:endParaRPr sz="2400"/>
          </a:p>
          <a:p>
            <a:pPr indent="-381000" lvl="0" marL="457200" marR="0" rtl="0" algn="l">
              <a:lnSpc>
                <a:spcPct val="100000"/>
              </a:lnSpc>
              <a:spcBef>
                <a:spcPts val="600"/>
              </a:spcBef>
              <a:spcAft>
                <a:spcPts val="0"/>
              </a:spcAft>
              <a:buSzPts val="2400"/>
              <a:buChar char="➔"/>
            </a:pPr>
            <a:r>
              <a:rPr lang="en" sz="2400"/>
              <a:t>In the </a:t>
            </a:r>
            <a:r>
              <a:rPr b="1" lang="en" sz="2400">
                <a:solidFill>
                  <a:srgbClr val="CC4125"/>
                </a:solidFill>
              </a:rPr>
              <a:t>"big endian"</a:t>
            </a:r>
            <a:r>
              <a:rPr lang="en" sz="2400"/>
              <a:t> approach the most significant byte is stored in the smallest address</a:t>
            </a:r>
            <a:endParaRPr sz="2400"/>
          </a:p>
        </p:txBody>
      </p:sp>
    </p:spTree>
  </p:cSld>
  <p:clrMapOvr>
    <a:masterClrMapping/>
  </p:clrMapOvr>
</p:sld>
</file>

<file path=ppt/slides/slide1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1" name="Shape 1681"/>
        <p:cNvGrpSpPr/>
        <p:nvPr/>
      </p:nvGrpSpPr>
      <p:grpSpPr>
        <a:xfrm>
          <a:off x="0" y="0"/>
          <a:ext cx="0" cy="0"/>
          <a:chOff x="0" y="0"/>
          <a:chExt cx="0" cy="0"/>
        </a:xfrm>
      </p:grpSpPr>
      <p:sp>
        <p:nvSpPr>
          <p:cNvPr id="1682" name="Google Shape;1682;p148"/>
          <p:cNvSpPr txBox="1"/>
          <p:nvPr>
            <p:ph idx="4294967295" type="title"/>
          </p:nvPr>
        </p:nvSpPr>
        <p:spPr>
          <a:xfrm>
            <a:off x="864325" y="284900"/>
            <a:ext cx="7904400" cy="849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1800">
                <a:solidFill>
                  <a:srgbClr val="B7B7B7"/>
                </a:solidFill>
              </a:rPr>
              <a:t>Today's fact:</a:t>
            </a:r>
            <a:endParaRPr sz="1800">
              <a:solidFill>
                <a:srgbClr val="B7B7B7"/>
              </a:solidFill>
            </a:endParaRPr>
          </a:p>
          <a:p>
            <a:pPr indent="0" lvl="0" marL="0" rtl="0" algn="l">
              <a:spcBef>
                <a:spcPts val="0"/>
              </a:spcBef>
              <a:spcAft>
                <a:spcPts val="0"/>
              </a:spcAft>
              <a:buNone/>
            </a:pPr>
            <a:r>
              <a:rPr lang="en" sz="3000">
                <a:solidFill>
                  <a:srgbClr val="B7B7B7"/>
                </a:solidFill>
              </a:rPr>
              <a:t>Little endian and Big endian</a:t>
            </a:r>
            <a:endParaRPr sz="3000">
              <a:solidFill>
                <a:srgbClr val="B7B7B7"/>
              </a:solidFill>
            </a:endParaRPr>
          </a:p>
        </p:txBody>
      </p:sp>
      <p:cxnSp>
        <p:nvCxnSpPr>
          <p:cNvPr id="1683" name="Google Shape;1683;p148"/>
          <p:cNvCxnSpPr/>
          <p:nvPr/>
        </p:nvCxnSpPr>
        <p:spPr>
          <a:xfrm>
            <a:off x="735800" y="178400"/>
            <a:ext cx="25500" cy="6560100"/>
          </a:xfrm>
          <a:prstGeom prst="straightConnector1">
            <a:avLst/>
          </a:prstGeom>
          <a:noFill/>
          <a:ln cap="flat" cmpd="sng" w="76200">
            <a:solidFill>
              <a:srgbClr val="D9D9D9"/>
            </a:solidFill>
            <a:prstDash val="solid"/>
            <a:round/>
            <a:headEnd len="med" w="med" type="none"/>
            <a:tailEnd len="med" w="med" type="none"/>
          </a:ln>
        </p:spPr>
      </p:cxnSp>
      <p:sp>
        <p:nvSpPr>
          <p:cNvPr id="1684" name="Google Shape;1684;p148"/>
          <p:cNvSpPr txBox="1"/>
          <p:nvPr/>
        </p:nvSpPr>
        <p:spPr>
          <a:xfrm rot="-5400000">
            <a:off x="-1116000" y="1233125"/>
            <a:ext cx="3000000" cy="653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3600">
                <a:solidFill>
                  <a:srgbClr val="0B5394"/>
                </a:solidFill>
                <a:latin typeface="Droid Sans"/>
                <a:ea typeface="Droid Sans"/>
                <a:cs typeface="Droid Sans"/>
                <a:sym typeface="Droid Sans"/>
              </a:rPr>
              <a:t>Geek Corner</a:t>
            </a:r>
            <a:endParaRPr sz="1800">
              <a:solidFill>
                <a:srgbClr val="6D9EEB"/>
              </a:solidFill>
            </a:endParaRPr>
          </a:p>
        </p:txBody>
      </p:sp>
      <p:sp>
        <p:nvSpPr>
          <p:cNvPr id="1685" name="Google Shape;1685;p148"/>
          <p:cNvSpPr txBox="1"/>
          <p:nvPr>
            <p:ph idx="4294967295" type="body"/>
          </p:nvPr>
        </p:nvSpPr>
        <p:spPr>
          <a:xfrm>
            <a:off x="957575" y="1135100"/>
            <a:ext cx="7735200" cy="5603400"/>
          </a:xfrm>
          <a:prstGeom prst="rect">
            <a:avLst/>
          </a:prstGeom>
        </p:spPr>
        <p:txBody>
          <a:bodyPr anchorCtr="0" anchor="t" bIns="91425" lIns="91425" spcFirstLastPara="1" rIns="91425" wrap="square" tIns="91425">
            <a:noAutofit/>
          </a:bodyPr>
          <a:lstStyle/>
          <a:p>
            <a:pPr indent="-381000" lvl="0" marL="457200" marR="0" rtl="0" algn="l">
              <a:lnSpc>
                <a:spcPct val="100000"/>
              </a:lnSpc>
              <a:spcBef>
                <a:spcPts val="600"/>
              </a:spcBef>
              <a:spcAft>
                <a:spcPts val="0"/>
              </a:spcAft>
              <a:buSzPts val="2400"/>
              <a:buChar char="➔"/>
            </a:pPr>
            <a:r>
              <a:rPr lang="en" sz="2400"/>
              <a:t>Each memory address can only hold a byte</a:t>
            </a:r>
            <a:endParaRPr sz="2400"/>
          </a:p>
          <a:p>
            <a:pPr indent="0" lvl="0" marL="0" marR="0" rtl="0" algn="l">
              <a:lnSpc>
                <a:spcPct val="100000"/>
              </a:lnSpc>
              <a:spcBef>
                <a:spcPts val="600"/>
              </a:spcBef>
              <a:spcAft>
                <a:spcPts val="0"/>
              </a:spcAft>
              <a:buNone/>
            </a:pPr>
            <a:r>
              <a:t/>
            </a:r>
            <a:endParaRPr sz="2400"/>
          </a:p>
          <a:p>
            <a:pPr indent="-381000" lvl="0" marL="457200" marR="0" rtl="0" algn="l">
              <a:lnSpc>
                <a:spcPct val="100000"/>
              </a:lnSpc>
              <a:spcBef>
                <a:spcPts val="600"/>
              </a:spcBef>
              <a:spcAft>
                <a:spcPts val="0"/>
              </a:spcAft>
              <a:buSzPts val="2400"/>
              <a:buChar char="➔"/>
            </a:pPr>
            <a:r>
              <a:rPr lang="en" sz="2400"/>
              <a:t>So for example, if we want to store a 32 bit value, this will be divided in 4 bytes (one byte for each memory address):</a:t>
            </a:r>
            <a:endParaRPr sz="2400"/>
          </a:p>
          <a:p>
            <a:pPr indent="0" lvl="0" marL="0" marR="0" rtl="0" algn="l">
              <a:lnSpc>
                <a:spcPct val="100000"/>
              </a:lnSpc>
              <a:spcBef>
                <a:spcPts val="600"/>
              </a:spcBef>
              <a:spcAft>
                <a:spcPts val="0"/>
              </a:spcAft>
              <a:buNone/>
            </a:pPr>
            <a:r>
              <a:t/>
            </a:r>
            <a:endParaRPr sz="2400"/>
          </a:p>
          <a:p>
            <a:pPr indent="0" lvl="0" marL="0" marR="0" rtl="0" algn="l">
              <a:lnSpc>
                <a:spcPct val="100000"/>
              </a:lnSpc>
              <a:spcBef>
                <a:spcPts val="600"/>
              </a:spcBef>
              <a:spcAft>
                <a:spcPts val="0"/>
              </a:spcAft>
              <a:buNone/>
            </a:pPr>
            <a:r>
              <a:t/>
            </a:r>
            <a:endParaRPr sz="2400"/>
          </a:p>
          <a:p>
            <a:pPr indent="-381000" lvl="0" marL="457200" marR="0" rtl="0" algn="l">
              <a:lnSpc>
                <a:spcPct val="100000"/>
              </a:lnSpc>
              <a:spcBef>
                <a:spcPts val="600"/>
              </a:spcBef>
              <a:spcAft>
                <a:spcPts val="0"/>
              </a:spcAft>
              <a:buSzPts val="2400"/>
              <a:buChar char="➔"/>
            </a:pPr>
            <a:r>
              <a:rPr lang="en" sz="2400"/>
              <a:t>In which order this bytes will be stored? Depending of the endianess</a:t>
            </a:r>
            <a:endParaRPr sz="2400"/>
          </a:p>
          <a:p>
            <a:pPr indent="0" lvl="0" marL="0" marR="0" rtl="0" algn="l">
              <a:lnSpc>
                <a:spcPct val="100000"/>
              </a:lnSpc>
              <a:spcBef>
                <a:spcPts val="600"/>
              </a:spcBef>
              <a:spcAft>
                <a:spcPts val="0"/>
              </a:spcAft>
              <a:buNone/>
            </a:pPr>
            <a:r>
              <a:t/>
            </a:r>
            <a:endParaRPr sz="2400"/>
          </a:p>
          <a:p>
            <a:pPr indent="0" lvl="0" marL="457200" marR="0" rtl="0" algn="l">
              <a:lnSpc>
                <a:spcPct val="100000"/>
              </a:lnSpc>
              <a:spcBef>
                <a:spcPts val="600"/>
              </a:spcBef>
              <a:spcAft>
                <a:spcPts val="0"/>
              </a:spcAft>
              <a:buNone/>
            </a:pPr>
            <a:r>
              <a:rPr lang="en" sz="2400"/>
              <a:t> </a:t>
            </a:r>
            <a:endParaRPr sz="2400"/>
          </a:p>
          <a:p>
            <a:pPr indent="0" lvl="0" marL="0" marR="0" rtl="0" algn="l">
              <a:lnSpc>
                <a:spcPct val="100000"/>
              </a:lnSpc>
              <a:spcBef>
                <a:spcPts val="600"/>
              </a:spcBef>
              <a:spcAft>
                <a:spcPts val="0"/>
              </a:spcAft>
              <a:buNone/>
            </a:pPr>
            <a:r>
              <a:t/>
            </a:r>
            <a:endParaRPr sz="2400"/>
          </a:p>
        </p:txBody>
      </p:sp>
      <p:graphicFrame>
        <p:nvGraphicFramePr>
          <p:cNvPr id="1686" name="Google Shape;1686;p148"/>
          <p:cNvGraphicFramePr/>
          <p:nvPr/>
        </p:nvGraphicFramePr>
        <p:xfrm>
          <a:off x="3536950" y="3502600"/>
          <a:ext cx="3000000" cy="3000000"/>
        </p:xfrm>
        <a:graphic>
          <a:graphicData uri="http://schemas.openxmlformats.org/drawingml/2006/table">
            <a:tbl>
              <a:tblPr>
                <a:noFill/>
                <a:tableStyleId>{1AB29D69-72AA-40C5-8F3D-68731237FED1}</a:tableStyleId>
              </a:tblPr>
              <a:tblGrid>
                <a:gridCol w="669825"/>
                <a:gridCol w="669825"/>
                <a:gridCol w="669825"/>
                <a:gridCol w="669825"/>
              </a:tblGrid>
              <a:tr h="381000">
                <a:tc>
                  <a:txBody>
                    <a:bodyPr/>
                    <a:lstStyle/>
                    <a:p>
                      <a:pPr indent="0" lvl="0" marL="0" rtl="0" algn="ctr">
                        <a:spcBef>
                          <a:spcPts val="0"/>
                        </a:spcBef>
                        <a:spcAft>
                          <a:spcPts val="0"/>
                        </a:spcAft>
                        <a:buNone/>
                      </a:pPr>
                      <a:r>
                        <a:rPr b="1" lang="en">
                          <a:latin typeface="Droid Sans"/>
                          <a:ea typeface="Droid Sans"/>
                          <a:cs typeface="Droid Sans"/>
                          <a:sym typeface="Droid Sans"/>
                        </a:rPr>
                        <a:t>90</a:t>
                      </a:r>
                      <a:endParaRPr b="1">
                        <a:latin typeface="Droid Sans"/>
                        <a:ea typeface="Droid Sans"/>
                        <a:cs typeface="Droid Sans"/>
                        <a:sym typeface="Droid Sans"/>
                      </a:endParaRPr>
                    </a:p>
                  </a:txBody>
                  <a:tcPr marT="91425" marB="91425" marR="91425" marL="91425">
                    <a:solidFill>
                      <a:srgbClr val="D9D9D9"/>
                    </a:solidFill>
                  </a:tcPr>
                </a:tc>
                <a:tc>
                  <a:txBody>
                    <a:bodyPr/>
                    <a:lstStyle/>
                    <a:p>
                      <a:pPr indent="0" lvl="0" marL="0" rtl="0" algn="ctr">
                        <a:spcBef>
                          <a:spcPts val="0"/>
                        </a:spcBef>
                        <a:spcAft>
                          <a:spcPts val="0"/>
                        </a:spcAft>
                        <a:buNone/>
                      </a:pPr>
                      <a:r>
                        <a:rPr b="1" lang="en">
                          <a:latin typeface="Droid Sans"/>
                          <a:ea typeface="Droid Sans"/>
                          <a:cs typeface="Droid Sans"/>
                          <a:sym typeface="Droid Sans"/>
                        </a:rPr>
                        <a:t>AB</a:t>
                      </a:r>
                      <a:endParaRPr b="1">
                        <a:latin typeface="Droid Sans"/>
                        <a:ea typeface="Droid Sans"/>
                        <a:cs typeface="Droid Sans"/>
                        <a:sym typeface="Droid Sans"/>
                      </a:endParaRPr>
                    </a:p>
                  </a:txBody>
                  <a:tcPr marT="91425" marB="91425" marR="91425" marL="91425"/>
                </a:tc>
                <a:tc>
                  <a:txBody>
                    <a:bodyPr/>
                    <a:lstStyle/>
                    <a:p>
                      <a:pPr indent="0" lvl="0" marL="0" rtl="0" algn="ctr">
                        <a:spcBef>
                          <a:spcPts val="0"/>
                        </a:spcBef>
                        <a:spcAft>
                          <a:spcPts val="0"/>
                        </a:spcAft>
                        <a:buNone/>
                      </a:pPr>
                      <a:r>
                        <a:rPr b="1" lang="en">
                          <a:latin typeface="Droid Sans"/>
                          <a:ea typeface="Droid Sans"/>
                          <a:cs typeface="Droid Sans"/>
                          <a:sym typeface="Droid Sans"/>
                        </a:rPr>
                        <a:t>12</a:t>
                      </a:r>
                      <a:endParaRPr b="1">
                        <a:latin typeface="Droid Sans"/>
                        <a:ea typeface="Droid Sans"/>
                        <a:cs typeface="Droid Sans"/>
                        <a:sym typeface="Droid Sans"/>
                      </a:endParaRPr>
                    </a:p>
                  </a:txBody>
                  <a:tcPr marT="91425" marB="91425" marR="91425" marL="91425"/>
                </a:tc>
                <a:tc>
                  <a:txBody>
                    <a:bodyPr/>
                    <a:lstStyle/>
                    <a:p>
                      <a:pPr indent="0" lvl="0" marL="0" rtl="0" algn="ctr">
                        <a:spcBef>
                          <a:spcPts val="0"/>
                        </a:spcBef>
                        <a:spcAft>
                          <a:spcPts val="0"/>
                        </a:spcAft>
                        <a:buNone/>
                      </a:pPr>
                      <a:r>
                        <a:rPr b="1" lang="en">
                          <a:latin typeface="Droid Sans"/>
                          <a:ea typeface="Droid Sans"/>
                          <a:cs typeface="Droid Sans"/>
                          <a:sym typeface="Droid Sans"/>
                        </a:rPr>
                        <a:t>CD</a:t>
                      </a:r>
                      <a:endParaRPr b="1">
                        <a:latin typeface="Droid Sans"/>
                        <a:ea typeface="Droid Sans"/>
                        <a:cs typeface="Droid Sans"/>
                        <a:sym typeface="Droid Sans"/>
                      </a:endParaRPr>
                    </a:p>
                  </a:txBody>
                  <a:tcPr marT="91425" marB="91425" marR="91425" marL="91425"/>
                </a:tc>
              </a:tr>
            </a:tbl>
          </a:graphicData>
        </a:graphic>
      </p:graphicFrame>
      <p:graphicFrame>
        <p:nvGraphicFramePr>
          <p:cNvPr id="1687" name="Google Shape;1687;p148"/>
          <p:cNvGraphicFramePr/>
          <p:nvPr/>
        </p:nvGraphicFramePr>
        <p:xfrm>
          <a:off x="1559525" y="5609425"/>
          <a:ext cx="3000000" cy="3000000"/>
        </p:xfrm>
        <a:graphic>
          <a:graphicData uri="http://schemas.openxmlformats.org/drawingml/2006/table">
            <a:tbl>
              <a:tblPr>
                <a:noFill/>
                <a:tableStyleId>{1AB29D69-72AA-40C5-8F3D-68731237FED1}</a:tableStyleId>
              </a:tblPr>
              <a:tblGrid>
                <a:gridCol w="732125"/>
                <a:gridCol w="732125"/>
                <a:gridCol w="732125"/>
                <a:gridCol w="732125"/>
              </a:tblGrid>
              <a:tr h="381000">
                <a:tc>
                  <a:txBody>
                    <a:bodyPr/>
                    <a:lstStyle/>
                    <a:p>
                      <a:pPr indent="0" lvl="0" marL="0" rtl="0" algn="ctr">
                        <a:spcBef>
                          <a:spcPts val="0"/>
                        </a:spcBef>
                        <a:spcAft>
                          <a:spcPts val="0"/>
                        </a:spcAft>
                        <a:buNone/>
                      </a:pPr>
                      <a:r>
                        <a:rPr b="1" lang="en">
                          <a:latin typeface="Droid Sans"/>
                          <a:ea typeface="Droid Sans"/>
                          <a:cs typeface="Droid Sans"/>
                          <a:sym typeface="Droid Sans"/>
                        </a:rPr>
                        <a:t>90</a:t>
                      </a:r>
                      <a:endParaRPr b="1">
                        <a:latin typeface="Droid Sans"/>
                        <a:ea typeface="Droid Sans"/>
                        <a:cs typeface="Droid Sans"/>
                        <a:sym typeface="Droid Sans"/>
                      </a:endParaRPr>
                    </a:p>
                  </a:txBody>
                  <a:tcPr marT="91425" marB="91425" marR="91425" marL="91425">
                    <a:solidFill>
                      <a:srgbClr val="D9D9D9"/>
                    </a:solidFill>
                  </a:tcPr>
                </a:tc>
                <a:tc>
                  <a:txBody>
                    <a:bodyPr/>
                    <a:lstStyle/>
                    <a:p>
                      <a:pPr indent="0" lvl="0" marL="0" rtl="0" algn="ctr">
                        <a:spcBef>
                          <a:spcPts val="0"/>
                        </a:spcBef>
                        <a:spcAft>
                          <a:spcPts val="0"/>
                        </a:spcAft>
                        <a:buNone/>
                      </a:pPr>
                      <a:r>
                        <a:rPr b="1" lang="en">
                          <a:latin typeface="Droid Sans"/>
                          <a:ea typeface="Droid Sans"/>
                          <a:cs typeface="Droid Sans"/>
                          <a:sym typeface="Droid Sans"/>
                        </a:rPr>
                        <a:t>AB</a:t>
                      </a:r>
                      <a:endParaRPr b="1">
                        <a:latin typeface="Droid Sans"/>
                        <a:ea typeface="Droid Sans"/>
                        <a:cs typeface="Droid Sans"/>
                        <a:sym typeface="Droid Sans"/>
                      </a:endParaRPr>
                    </a:p>
                  </a:txBody>
                  <a:tcPr marT="91425" marB="91425" marR="91425" marL="91425"/>
                </a:tc>
                <a:tc>
                  <a:txBody>
                    <a:bodyPr/>
                    <a:lstStyle/>
                    <a:p>
                      <a:pPr indent="0" lvl="0" marL="0" rtl="0" algn="ctr">
                        <a:spcBef>
                          <a:spcPts val="0"/>
                        </a:spcBef>
                        <a:spcAft>
                          <a:spcPts val="0"/>
                        </a:spcAft>
                        <a:buNone/>
                      </a:pPr>
                      <a:r>
                        <a:rPr b="1" lang="en">
                          <a:latin typeface="Droid Sans"/>
                          <a:ea typeface="Droid Sans"/>
                          <a:cs typeface="Droid Sans"/>
                          <a:sym typeface="Droid Sans"/>
                        </a:rPr>
                        <a:t>12</a:t>
                      </a:r>
                      <a:endParaRPr b="1">
                        <a:latin typeface="Droid Sans"/>
                        <a:ea typeface="Droid Sans"/>
                        <a:cs typeface="Droid Sans"/>
                        <a:sym typeface="Droid Sans"/>
                      </a:endParaRPr>
                    </a:p>
                  </a:txBody>
                  <a:tcPr marT="91425" marB="91425" marR="91425" marL="91425"/>
                </a:tc>
                <a:tc>
                  <a:txBody>
                    <a:bodyPr/>
                    <a:lstStyle/>
                    <a:p>
                      <a:pPr indent="0" lvl="0" marL="0" rtl="0" algn="ctr">
                        <a:spcBef>
                          <a:spcPts val="0"/>
                        </a:spcBef>
                        <a:spcAft>
                          <a:spcPts val="0"/>
                        </a:spcAft>
                        <a:buNone/>
                      </a:pPr>
                      <a:r>
                        <a:rPr b="1" lang="en">
                          <a:latin typeface="Droid Sans"/>
                          <a:ea typeface="Droid Sans"/>
                          <a:cs typeface="Droid Sans"/>
                          <a:sym typeface="Droid Sans"/>
                        </a:rPr>
                        <a:t>CD</a:t>
                      </a:r>
                      <a:endParaRPr b="1">
                        <a:latin typeface="Droid Sans"/>
                        <a:ea typeface="Droid Sans"/>
                        <a:cs typeface="Droid Sans"/>
                        <a:sym typeface="Droid Sans"/>
                      </a:endParaRPr>
                    </a:p>
                  </a:txBody>
                  <a:tcPr marT="91425" marB="91425" marR="91425" marL="91425"/>
                </a:tc>
              </a:tr>
              <a:tr h="205625">
                <a:tc>
                  <a:txBody>
                    <a:bodyPr/>
                    <a:lstStyle/>
                    <a:p>
                      <a:pPr indent="0" lvl="0" marL="0" rtl="0" algn="ctr">
                        <a:spcBef>
                          <a:spcPts val="0"/>
                        </a:spcBef>
                        <a:spcAft>
                          <a:spcPts val="0"/>
                        </a:spcAft>
                        <a:buNone/>
                      </a:pPr>
                      <a:r>
                        <a:rPr lang="en" sz="1200">
                          <a:latin typeface="Droid Sans"/>
                          <a:ea typeface="Droid Sans"/>
                          <a:cs typeface="Droid Sans"/>
                          <a:sym typeface="Droid Sans"/>
                        </a:rPr>
                        <a:t>0x1000</a:t>
                      </a:r>
                      <a:endParaRPr sz="1200">
                        <a:latin typeface="Droid Sans"/>
                        <a:ea typeface="Droid Sans"/>
                        <a:cs typeface="Droid Sans"/>
                        <a:sym typeface="Droid Sans"/>
                      </a:endParaRPr>
                    </a:p>
                  </a:txBody>
                  <a:tcPr marT="91425" marB="91425" marR="91425" marL="91425"/>
                </a:tc>
                <a:tc>
                  <a:txBody>
                    <a:bodyPr/>
                    <a:lstStyle/>
                    <a:p>
                      <a:pPr indent="0" lvl="0" marL="0" rtl="0" algn="ctr">
                        <a:spcBef>
                          <a:spcPts val="0"/>
                        </a:spcBef>
                        <a:spcAft>
                          <a:spcPts val="0"/>
                        </a:spcAft>
                        <a:buNone/>
                      </a:pPr>
                      <a:r>
                        <a:rPr lang="en" sz="1200">
                          <a:latin typeface="Droid Sans"/>
                          <a:ea typeface="Droid Sans"/>
                          <a:cs typeface="Droid Sans"/>
                          <a:sym typeface="Droid Sans"/>
                        </a:rPr>
                        <a:t>0x1001</a:t>
                      </a:r>
                      <a:endParaRPr sz="1200">
                        <a:latin typeface="Droid Sans"/>
                        <a:ea typeface="Droid Sans"/>
                        <a:cs typeface="Droid Sans"/>
                        <a:sym typeface="Droid Sans"/>
                      </a:endParaRPr>
                    </a:p>
                  </a:txBody>
                  <a:tcPr marT="91425" marB="91425" marR="91425" marL="91425"/>
                </a:tc>
                <a:tc>
                  <a:txBody>
                    <a:bodyPr/>
                    <a:lstStyle/>
                    <a:p>
                      <a:pPr indent="0" lvl="0" marL="0" rtl="0" algn="ctr">
                        <a:spcBef>
                          <a:spcPts val="0"/>
                        </a:spcBef>
                        <a:spcAft>
                          <a:spcPts val="0"/>
                        </a:spcAft>
                        <a:buNone/>
                      </a:pPr>
                      <a:r>
                        <a:rPr lang="en" sz="1200">
                          <a:latin typeface="Droid Sans"/>
                          <a:ea typeface="Droid Sans"/>
                          <a:cs typeface="Droid Sans"/>
                          <a:sym typeface="Droid Sans"/>
                        </a:rPr>
                        <a:t>0x1002</a:t>
                      </a:r>
                      <a:endParaRPr sz="1200">
                        <a:latin typeface="Droid Sans"/>
                        <a:ea typeface="Droid Sans"/>
                        <a:cs typeface="Droid Sans"/>
                        <a:sym typeface="Droid Sans"/>
                      </a:endParaRPr>
                    </a:p>
                  </a:txBody>
                  <a:tcPr marT="91425" marB="91425" marR="91425" marL="91425"/>
                </a:tc>
                <a:tc>
                  <a:txBody>
                    <a:bodyPr/>
                    <a:lstStyle/>
                    <a:p>
                      <a:pPr indent="0" lvl="0" marL="0" rtl="0" algn="ctr">
                        <a:spcBef>
                          <a:spcPts val="0"/>
                        </a:spcBef>
                        <a:spcAft>
                          <a:spcPts val="0"/>
                        </a:spcAft>
                        <a:buNone/>
                      </a:pPr>
                      <a:r>
                        <a:rPr lang="en" sz="1200">
                          <a:latin typeface="Droid Sans"/>
                          <a:ea typeface="Droid Sans"/>
                          <a:cs typeface="Droid Sans"/>
                          <a:sym typeface="Droid Sans"/>
                        </a:rPr>
                        <a:t>0x1003</a:t>
                      </a:r>
                      <a:endParaRPr sz="1200">
                        <a:latin typeface="Droid Sans"/>
                        <a:ea typeface="Droid Sans"/>
                        <a:cs typeface="Droid Sans"/>
                        <a:sym typeface="Droid Sans"/>
                      </a:endParaRPr>
                    </a:p>
                  </a:txBody>
                  <a:tcPr marT="91425" marB="91425" marR="91425" marL="91425"/>
                </a:tc>
              </a:tr>
            </a:tbl>
          </a:graphicData>
        </a:graphic>
      </p:graphicFrame>
      <p:graphicFrame>
        <p:nvGraphicFramePr>
          <p:cNvPr id="1688" name="Google Shape;1688;p148"/>
          <p:cNvGraphicFramePr/>
          <p:nvPr/>
        </p:nvGraphicFramePr>
        <p:xfrm>
          <a:off x="5390025" y="5600838"/>
          <a:ext cx="3000000" cy="3000000"/>
        </p:xfrm>
        <a:graphic>
          <a:graphicData uri="http://schemas.openxmlformats.org/drawingml/2006/table">
            <a:tbl>
              <a:tblPr>
                <a:noFill/>
                <a:tableStyleId>{1AB29D69-72AA-40C5-8F3D-68731237FED1}</a:tableStyleId>
              </a:tblPr>
              <a:tblGrid>
                <a:gridCol w="724050"/>
                <a:gridCol w="724050"/>
                <a:gridCol w="724050"/>
                <a:gridCol w="724050"/>
              </a:tblGrid>
              <a:tr h="381000">
                <a:tc>
                  <a:txBody>
                    <a:bodyPr/>
                    <a:lstStyle/>
                    <a:p>
                      <a:pPr indent="0" lvl="0" marL="0" rtl="0" algn="ctr">
                        <a:spcBef>
                          <a:spcPts val="0"/>
                        </a:spcBef>
                        <a:spcAft>
                          <a:spcPts val="0"/>
                        </a:spcAft>
                        <a:buNone/>
                      </a:pPr>
                      <a:r>
                        <a:rPr b="1" lang="en">
                          <a:latin typeface="Droid Sans"/>
                          <a:ea typeface="Droid Sans"/>
                          <a:cs typeface="Droid Sans"/>
                          <a:sym typeface="Droid Sans"/>
                        </a:rPr>
                        <a:t>CD</a:t>
                      </a:r>
                      <a:endParaRPr b="1">
                        <a:latin typeface="Droid Sans"/>
                        <a:ea typeface="Droid Sans"/>
                        <a:cs typeface="Droid Sans"/>
                        <a:sym typeface="Droid Sans"/>
                      </a:endParaRPr>
                    </a:p>
                  </a:txBody>
                  <a:tcPr marT="91425" marB="91425" marR="91425" marL="91425"/>
                </a:tc>
                <a:tc>
                  <a:txBody>
                    <a:bodyPr/>
                    <a:lstStyle/>
                    <a:p>
                      <a:pPr indent="0" lvl="0" marL="0" rtl="0" algn="ctr">
                        <a:spcBef>
                          <a:spcPts val="0"/>
                        </a:spcBef>
                        <a:spcAft>
                          <a:spcPts val="0"/>
                        </a:spcAft>
                        <a:buNone/>
                      </a:pPr>
                      <a:r>
                        <a:rPr b="1" lang="en">
                          <a:latin typeface="Droid Sans"/>
                          <a:ea typeface="Droid Sans"/>
                          <a:cs typeface="Droid Sans"/>
                          <a:sym typeface="Droid Sans"/>
                        </a:rPr>
                        <a:t>12</a:t>
                      </a:r>
                      <a:endParaRPr b="1">
                        <a:latin typeface="Droid Sans"/>
                        <a:ea typeface="Droid Sans"/>
                        <a:cs typeface="Droid Sans"/>
                        <a:sym typeface="Droid Sans"/>
                      </a:endParaRPr>
                    </a:p>
                  </a:txBody>
                  <a:tcPr marT="91425" marB="91425" marR="91425" marL="91425"/>
                </a:tc>
                <a:tc>
                  <a:txBody>
                    <a:bodyPr/>
                    <a:lstStyle/>
                    <a:p>
                      <a:pPr indent="0" lvl="0" marL="0" rtl="0" algn="ctr">
                        <a:spcBef>
                          <a:spcPts val="0"/>
                        </a:spcBef>
                        <a:spcAft>
                          <a:spcPts val="0"/>
                        </a:spcAft>
                        <a:buNone/>
                      </a:pPr>
                      <a:r>
                        <a:rPr b="1" lang="en">
                          <a:latin typeface="Droid Sans"/>
                          <a:ea typeface="Droid Sans"/>
                          <a:cs typeface="Droid Sans"/>
                          <a:sym typeface="Droid Sans"/>
                        </a:rPr>
                        <a:t>AB</a:t>
                      </a:r>
                      <a:endParaRPr b="1">
                        <a:latin typeface="Droid Sans"/>
                        <a:ea typeface="Droid Sans"/>
                        <a:cs typeface="Droid Sans"/>
                        <a:sym typeface="Droid Sans"/>
                      </a:endParaRPr>
                    </a:p>
                  </a:txBody>
                  <a:tcPr marT="91425" marB="91425" marR="91425" marL="91425"/>
                </a:tc>
                <a:tc>
                  <a:txBody>
                    <a:bodyPr/>
                    <a:lstStyle/>
                    <a:p>
                      <a:pPr indent="0" lvl="0" marL="0" rtl="0" algn="ctr">
                        <a:spcBef>
                          <a:spcPts val="0"/>
                        </a:spcBef>
                        <a:spcAft>
                          <a:spcPts val="0"/>
                        </a:spcAft>
                        <a:buNone/>
                      </a:pPr>
                      <a:r>
                        <a:rPr b="1" lang="en">
                          <a:latin typeface="Droid Sans"/>
                          <a:ea typeface="Droid Sans"/>
                          <a:cs typeface="Droid Sans"/>
                          <a:sym typeface="Droid Sans"/>
                        </a:rPr>
                        <a:t>90</a:t>
                      </a:r>
                      <a:endParaRPr b="1">
                        <a:latin typeface="Droid Sans"/>
                        <a:ea typeface="Droid Sans"/>
                        <a:cs typeface="Droid Sans"/>
                        <a:sym typeface="Droid Sans"/>
                      </a:endParaRPr>
                    </a:p>
                  </a:txBody>
                  <a:tcPr marT="91425" marB="91425" marR="91425" marL="91425">
                    <a:solidFill>
                      <a:srgbClr val="D9D9D9"/>
                    </a:solidFill>
                  </a:tcPr>
                </a:tc>
              </a:tr>
              <a:tr h="381000">
                <a:tc>
                  <a:txBody>
                    <a:bodyPr/>
                    <a:lstStyle/>
                    <a:p>
                      <a:pPr indent="0" lvl="0" marL="0" rtl="0" algn="ctr">
                        <a:spcBef>
                          <a:spcPts val="0"/>
                        </a:spcBef>
                        <a:spcAft>
                          <a:spcPts val="0"/>
                        </a:spcAft>
                        <a:buNone/>
                      </a:pPr>
                      <a:r>
                        <a:rPr lang="en" sz="1200">
                          <a:latin typeface="Droid Sans"/>
                          <a:ea typeface="Droid Sans"/>
                          <a:cs typeface="Droid Sans"/>
                          <a:sym typeface="Droid Sans"/>
                        </a:rPr>
                        <a:t>0x1000</a:t>
                      </a:r>
                      <a:endParaRPr sz="1200">
                        <a:latin typeface="Droid Sans"/>
                        <a:ea typeface="Droid Sans"/>
                        <a:cs typeface="Droid Sans"/>
                        <a:sym typeface="Droid Sans"/>
                      </a:endParaRPr>
                    </a:p>
                  </a:txBody>
                  <a:tcPr marT="91425" marB="91425" marR="91425" marL="91425"/>
                </a:tc>
                <a:tc>
                  <a:txBody>
                    <a:bodyPr/>
                    <a:lstStyle/>
                    <a:p>
                      <a:pPr indent="0" lvl="0" marL="0" rtl="0" algn="ctr">
                        <a:spcBef>
                          <a:spcPts val="0"/>
                        </a:spcBef>
                        <a:spcAft>
                          <a:spcPts val="0"/>
                        </a:spcAft>
                        <a:buNone/>
                      </a:pPr>
                      <a:r>
                        <a:rPr lang="en" sz="1200">
                          <a:latin typeface="Droid Sans"/>
                          <a:ea typeface="Droid Sans"/>
                          <a:cs typeface="Droid Sans"/>
                          <a:sym typeface="Droid Sans"/>
                        </a:rPr>
                        <a:t>0x1001</a:t>
                      </a:r>
                      <a:endParaRPr sz="1200">
                        <a:latin typeface="Droid Sans"/>
                        <a:ea typeface="Droid Sans"/>
                        <a:cs typeface="Droid Sans"/>
                        <a:sym typeface="Droid Sans"/>
                      </a:endParaRPr>
                    </a:p>
                  </a:txBody>
                  <a:tcPr marT="91425" marB="91425" marR="91425" marL="91425"/>
                </a:tc>
                <a:tc>
                  <a:txBody>
                    <a:bodyPr/>
                    <a:lstStyle/>
                    <a:p>
                      <a:pPr indent="0" lvl="0" marL="0" rtl="0" algn="ctr">
                        <a:spcBef>
                          <a:spcPts val="0"/>
                        </a:spcBef>
                        <a:spcAft>
                          <a:spcPts val="0"/>
                        </a:spcAft>
                        <a:buNone/>
                      </a:pPr>
                      <a:r>
                        <a:rPr lang="en" sz="1200">
                          <a:latin typeface="Droid Sans"/>
                          <a:ea typeface="Droid Sans"/>
                          <a:cs typeface="Droid Sans"/>
                          <a:sym typeface="Droid Sans"/>
                        </a:rPr>
                        <a:t>0x1002</a:t>
                      </a:r>
                      <a:endParaRPr sz="1200">
                        <a:latin typeface="Droid Sans"/>
                        <a:ea typeface="Droid Sans"/>
                        <a:cs typeface="Droid Sans"/>
                        <a:sym typeface="Droid Sans"/>
                      </a:endParaRPr>
                    </a:p>
                  </a:txBody>
                  <a:tcPr marT="91425" marB="91425" marR="91425" marL="91425"/>
                </a:tc>
                <a:tc>
                  <a:txBody>
                    <a:bodyPr/>
                    <a:lstStyle/>
                    <a:p>
                      <a:pPr indent="0" lvl="0" marL="0" rtl="0" algn="ctr">
                        <a:spcBef>
                          <a:spcPts val="0"/>
                        </a:spcBef>
                        <a:spcAft>
                          <a:spcPts val="0"/>
                        </a:spcAft>
                        <a:buNone/>
                      </a:pPr>
                      <a:r>
                        <a:rPr lang="en" sz="1200">
                          <a:latin typeface="Droid Sans"/>
                          <a:ea typeface="Droid Sans"/>
                          <a:cs typeface="Droid Sans"/>
                          <a:sym typeface="Droid Sans"/>
                        </a:rPr>
                        <a:t>0x1003</a:t>
                      </a:r>
                      <a:endParaRPr sz="1200">
                        <a:latin typeface="Droid Sans"/>
                        <a:ea typeface="Droid Sans"/>
                        <a:cs typeface="Droid Sans"/>
                        <a:sym typeface="Droid Sans"/>
                      </a:endParaRPr>
                    </a:p>
                  </a:txBody>
                  <a:tcPr marT="91425" marB="91425" marR="91425" marL="91425"/>
                </a:tc>
              </a:tr>
            </a:tbl>
          </a:graphicData>
        </a:graphic>
      </p:graphicFrame>
      <p:sp>
        <p:nvSpPr>
          <p:cNvPr id="1689" name="Google Shape;1689;p148"/>
          <p:cNvSpPr txBox="1"/>
          <p:nvPr/>
        </p:nvSpPr>
        <p:spPr>
          <a:xfrm>
            <a:off x="1809100" y="5178125"/>
            <a:ext cx="2455200" cy="341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Droid Sans"/>
                <a:ea typeface="Droid Sans"/>
                <a:cs typeface="Droid Sans"/>
                <a:sym typeface="Droid Sans"/>
              </a:rPr>
              <a:t>Big endian</a:t>
            </a:r>
            <a:endParaRPr b="1">
              <a:latin typeface="Droid Sans"/>
              <a:ea typeface="Droid Sans"/>
              <a:cs typeface="Droid Sans"/>
              <a:sym typeface="Droid Sans"/>
            </a:endParaRPr>
          </a:p>
        </p:txBody>
      </p:sp>
      <p:sp>
        <p:nvSpPr>
          <p:cNvPr id="1690" name="Google Shape;1690;p148"/>
          <p:cNvSpPr txBox="1"/>
          <p:nvPr/>
        </p:nvSpPr>
        <p:spPr>
          <a:xfrm>
            <a:off x="5542900" y="5178125"/>
            <a:ext cx="2455200" cy="341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Droid Sans"/>
                <a:ea typeface="Droid Sans"/>
                <a:cs typeface="Droid Sans"/>
                <a:sym typeface="Droid Sans"/>
              </a:rPr>
              <a:t>Little endian</a:t>
            </a:r>
            <a:endParaRPr b="1">
              <a:latin typeface="Droid Sans"/>
              <a:ea typeface="Droid Sans"/>
              <a:cs typeface="Droid Sans"/>
              <a:sym typeface="Droid Sans"/>
            </a:endParaRPr>
          </a:p>
        </p:txBody>
      </p:sp>
    </p:spTree>
  </p:cSld>
  <p:clrMapOvr>
    <a:masterClrMapping/>
  </p:clrMapOvr>
</p:sld>
</file>

<file path=ppt/slides/slide1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4" name="Shape 1694"/>
        <p:cNvGrpSpPr/>
        <p:nvPr/>
      </p:nvGrpSpPr>
      <p:grpSpPr>
        <a:xfrm>
          <a:off x="0" y="0"/>
          <a:ext cx="0" cy="0"/>
          <a:chOff x="0" y="0"/>
          <a:chExt cx="0" cy="0"/>
        </a:xfrm>
      </p:grpSpPr>
      <p:sp>
        <p:nvSpPr>
          <p:cNvPr id="1695" name="Google Shape;1695;p149"/>
          <p:cNvSpPr txBox="1"/>
          <p:nvPr>
            <p:ph idx="4294967295" type="title"/>
          </p:nvPr>
        </p:nvSpPr>
        <p:spPr>
          <a:xfrm>
            <a:off x="864325" y="284900"/>
            <a:ext cx="7904400" cy="849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1800">
                <a:solidFill>
                  <a:srgbClr val="B7B7B7"/>
                </a:solidFill>
              </a:rPr>
              <a:t>Today's fact:</a:t>
            </a:r>
            <a:endParaRPr sz="1800">
              <a:solidFill>
                <a:srgbClr val="B7B7B7"/>
              </a:solidFill>
            </a:endParaRPr>
          </a:p>
          <a:p>
            <a:pPr indent="0" lvl="0" marL="0" rtl="0" algn="l">
              <a:spcBef>
                <a:spcPts val="0"/>
              </a:spcBef>
              <a:spcAft>
                <a:spcPts val="0"/>
              </a:spcAft>
              <a:buNone/>
            </a:pPr>
            <a:r>
              <a:rPr lang="en" sz="3000">
                <a:solidFill>
                  <a:srgbClr val="B7B7B7"/>
                </a:solidFill>
              </a:rPr>
              <a:t>Little endian and Big endian</a:t>
            </a:r>
            <a:endParaRPr sz="3000">
              <a:solidFill>
                <a:srgbClr val="B7B7B7"/>
              </a:solidFill>
            </a:endParaRPr>
          </a:p>
        </p:txBody>
      </p:sp>
      <p:cxnSp>
        <p:nvCxnSpPr>
          <p:cNvPr id="1696" name="Google Shape;1696;p149"/>
          <p:cNvCxnSpPr/>
          <p:nvPr/>
        </p:nvCxnSpPr>
        <p:spPr>
          <a:xfrm>
            <a:off x="735800" y="178400"/>
            <a:ext cx="25500" cy="6560100"/>
          </a:xfrm>
          <a:prstGeom prst="straightConnector1">
            <a:avLst/>
          </a:prstGeom>
          <a:noFill/>
          <a:ln cap="flat" cmpd="sng" w="76200">
            <a:solidFill>
              <a:srgbClr val="D9D9D9"/>
            </a:solidFill>
            <a:prstDash val="solid"/>
            <a:round/>
            <a:headEnd len="med" w="med" type="none"/>
            <a:tailEnd len="med" w="med" type="none"/>
          </a:ln>
        </p:spPr>
      </p:cxnSp>
      <p:sp>
        <p:nvSpPr>
          <p:cNvPr id="1697" name="Google Shape;1697;p149"/>
          <p:cNvSpPr txBox="1"/>
          <p:nvPr/>
        </p:nvSpPr>
        <p:spPr>
          <a:xfrm rot="-5400000">
            <a:off x="-1116000" y="1233125"/>
            <a:ext cx="3000000" cy="653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3600">
                <a:solidFill>
                  <a:srgbClr val="0B5394"/>
                </a:solidFill>
                <a:latin typeface="Droid Sans"/>
                <a:ea typeface="Droid Sans"/>
                <a:cs typeface="Droid Sans"/>
                <a:sym typeface="Droid Sans"/>
              </a:rPr>
              <a:t>Geek Corner</a:t>
            </a:r>
            <a:endParaRPr sz="1800">
              <a:solidFill>
                <a:srgbClr val="6D9EEB"/>
              </a:solidFill>
            </a:endParaRPr>
          </a:p>
        </p:txBody>
      </p:sp>
      <p:sp>
        <p:nvSpPr>
          <p:cNvPr id="1698" name="Google Shape;1698;p149"/>
          <p:cNvSpPr txBox="1"/>
          <p:nvPr>
            <p:ph idx="4294967295" type="body"/>
          </p:nvPr>
        </p:nvSpPr>
        <p:spPr>
          <a:xfrm>
            <a:off x="957575" y="1135100"/>
            <a:ext cx="7735200" cy="5603400"/>
          </a:xfrm>
          <a:prstGeom prst="rect">
            <a:avLst/>
          </a:prstGeom>
        </p:spPr>
        <p:txBody>
          <a:bodyPr anchorCtr="0" anchor="t" bIns="91425" lIns="91425" spcFirstLastPara="1" rIns="91425" wrap="square" tIns="91425">
            <a:noAutofit/>
          </a:bodyPr>
          <a:lstStyle/>
          <a:p>
            <a:pPr indent="-381000" lvl="0" marL="457200" marR="0" rtl="0" algn="l">
              <a:lnSpc>
                <a:spcPct val="100000"/>
              </a:lnSpc>
              <a:spcBef>
                <a:spcPts val="600"/>
              </a:spcBef>
              <a:spcAft>
                <a:spcPts val="0"/>
              </a:spcAft>
              <a:buSzPts val="2400"/>
              <a:buChar char="➔"/>
            </a:pPr>
            <a:r>
              <a:rPr lang="en" sz="2400"/>
              <a:t>Why this mess happened?!</a:t>
            </a:r>
            <a:endParaRPr sz="2400"/>
          </a:p>
          <a:p>
            <a:pPr indent="-381000" lvl="1" marL="914400" marR="0" rtl="0" algn="l">
              <a:lnSpc>
                <a:spcPct val="100000"/>
              </a:lnSpc>
              <a:spcBef>
                <a:spcPts val="0"/>
              </a:spcBef>
              <a:spcAft>
                <a:spcPts val="0"/>
              </a:spcAft>
              <a:buSzPts val="2400"/>
              <a:buChar char="◆"/>
            </a:pPr>
            <a:r>
              <a:rPr lang="en"/>
              <a:t>Back in the old days where the chip technology was very limited, some manufacturers go with one or other endianness for </a:t>
            </a:r>
            <a:r>
              <a:rPr b="1" lang="en">
                <a:solidFill>
                  <a:srgbClr val="CC4125"/>
                </a:solidFill>
              </a:rPr>
              <a:t>simplicity</a:t>
            </a:r>
            <a:endParaRPr b="1">
              <a:solidFill>
                <a:srgbClr val="CC4125"/>
              </a:solidFill>
            </a:endParaRPr>
          </a:p>
          <a:p>
            <a:pPr indent="-381000" lvl="1" marL="914400" marR="0" rtl="0" algn="l">
              <a:lnSpc>
                <a:spcPct val="100000"/>
              </a:lnSpc>
              <a:spcBef>
                <a:spcPts val="0"/>
              </a:spcBef>
              <a:spcAft>
                <a:spcPts val="0"/>
              </a:spcAft>
              <a:buSzPts val="2400"/>
              <a:buChar char="◆"/>
            </a:pPr>
            <a:r>
              <a:rPr lang="en"/>
              <a:t>Old practices still carried today</a:t>
            </a:r>
            <a:endParaRPr/>
          </a:p>
          <a:p>
            <a:pPr indent="0" lvl="0" marL="0" marR="0" rtl="0" algn="l">
              <a:lnSpc>
                <a:spcPct val="100000"/>
              </a:lnSpc>
              <a:spcBef>
                <a:spcPts val="600"/>
              </a:spcBef>
              <a:spcAft>
                <a:spcPts val="0"/>
              </a:spcAft>
              <a:buNone/>
            </a:pPr>
            <a:r>
              <a:t/>
            </a:r>
            <a:endParaRPr sz="2400"/>
          </a:p>
          <a:p>
            <a:pPr indent="-381000" lvl="0" marL="457200" marR="0" rtl="0" algn="l">
              <a:lnSpc>
                <a:spcPct val="100000"/>
              </a:lnSpc>
              <a:spcBef>
                <a:spcPts val="600"/>
              </a:spcBef>
              <a:spcAft>
                <a:spcPts val="0"/>
              </a:spcAft>
              <a:buSzPts val="2400"/>
              <a:buChar char="➔"/>
            </a:pPr>
            <a:r>
              <a:rPr lang="en" sz="2400"/>
              <a:t>Why this matters to me?</a:t>
            </a:r>
            <a:endParaRPr sz="2400"/>
          </a:p>
          <a:p>
            <a:pPr indent="-381000" lvl="1" marL="914400" marR="0" rtl="0" algn="l">
              <a:lnSpc>
                <a:spcPct val="100000"/>
              </a:lnSpc>
              <a:spcBef>
                <a:spcPts val="0"/>
              </a:spcBef>
              <a:spcAft>
                <a:spcPts val="0"/>
              </a:spcAft>
              <a:buSzPts val="2400"/>
              <a:buChar char="◆"/>
            </a:pPr>
            <a:r>
              <a:rPr lang="en"/>
              <a:t>If you exchange data between devices, you may have to do transformations on the bytes, so the receiver can understand the sent message</a:t>
            </a:r>
            <a:endParaRPr/>
          </a:p>
          <a:p>
            <a:pPr indent="0" lvl="0" marL="457200" marR="0" rtl="0" algn="l">
              <a:lnSpc>
                <a:spcPct val="100000"/>
              </a:lnSpc>
              <a:spcBef>
                <a:spcPts val="600"/>
              </a:spcBef>
              <a:spcAft>
                <a:spcPts val="0"/>
              </a:spcAft>
              <a:buNone/>
            </a:pPr>
            <a:r>
              <a:rPr lang="en"/>
              <a:t> </a:t>
            </a:r>
            <a:endParaRPr/>
          </a:p>
          <a:p>
            <a:pPr indent="0" lvl="0" marL="0" marR="0" rtl="0" algn="l">
              <a:lnSpc>
                <a:spcPct val="100000"/>
              </a:lnSpc>
              <a:spcBef>
                <a:spcPts val="600"/>
              </a:spcBef>
              <a:spcAft>
                <a:spcPts val="0"/>
              </a:spcAft>
              <a:buNone/>
            </a:pPr>
            <a:r>
              <a:t/>
            </a:r>
            <a:endParaRPr sz="2400"/>
          </a:p>
          <a:p>
            <a:pPr indent="0" lvl="0" marL="457200" marR="0" rtl="0" algn="l">
              <a:lnSpc>
                <a:spcPct val="100000"/>
              </a:lnSpc>
              <a:spcBef>
                <a:spcPts val="600"/>
              </a:spcBef>
              <a:spcAft>
                <a:spcPts val="0"/>
              </a:spcAft>
              <a:buNone/>
            </a:pPr>
            <a:r>
              <a:rPr lang="en" sz="2400"/>
              <a:t> </a:t>
            </a:r>
            <a:endParaRPr sz="2400"/>
          </a:p>
          <a:p>
            <a:pPr indent="0" lvl="0" marL="0" marR="0" rtl="0" algn="l">
              <a:lnSpc>
                <a:spcPct val="100000"/>
              </a:lnSpc>
              <a:spcBef>
                <a:spcPts val="600"/>
              </a:spcBef>
              <a:spcAft>
                <a:spcPts val="0"/>
              </a:spcAft>
              <a:buNone/>
            </a:pPr>
            <a:r>
              <a:t/>
            </a:r>
            <a:endParaRPr sz="2400"/>
          </a:p>
        </p:txBody>
      </p:sp>
    </p:spTree>
  </p:cSld>
  <p:clrMapOvr>
    <a:masterClrMapping/>
  </p:clrMapOvr>
</p:sld>
</file>

<file path=ppt/slides/slide1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2" name="Shape 1702"/>
        <p:cNvGrpSpPr/>
        <p:nvPr/>
      </p:nvGrpSpPr>
      <p:grpSpPr>
        <a:xfrm>
          <a:off x="0" y="0"/>
          <a:ext cx="0" cy="0"/>
          <a:chOff x="0" y="0"/>
          <a:chExt cx="0" cy="0"/>
        </a:xfrm>
      </p:grpSpPr>
      <p:sp>
        <p:nvSpPr>
          <p:cNvPr id="1703" name="Google Shape;1703;p150"/>
          <p:cNvSpPr txBox="1"/>
          <p:nvPr>
            <p:ph idx="4294967295" type="title"/>
          </p:nvPr>
        </p:nvSpPr>
        <p:spPr>
          <a:xfrm>
            <a:off x="864325" y="284900"/>
            <a:ext cx="7904400" cy="849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1800">
                <a:solidFill>
                  <a:srgbClr val="B7B7B7"/>
                </a:solidFill>
              </a:rPr>
              <a:t>Today's fact:</a:t>
            </a:r>
            <a:endParaRPr sz="1800">
              <a:solidFill>
                <a:srgbClr val="B7B7B7"/>
              </a:solidFill>
            </a:endParaRPr>
          </a:p>
          <a:p>
            <a:pPr indent="0" lvl="0" marL="0" rtl="0" algn="l">
              <a:spcBef>
                <a:spcPts val="0"/>
              </a:spcBef>
              <a:spcAft>
                <a:spcPts val="0"/>
              </a:spcAft>
              <a:buNone/>
            </a:pPr>
            <a:r>
              <a:rPr lang="en" sz="3000">
                <a:solidFill>
                  <a:srgbClr val="B7B7B7"/>
                </a:solidFill>
              </a:rPr>
              <a:t>Little endian and Big endian</a:t>
            </a:r>
            <a:endParaRPr sz="3000">
              <a:solidFill>
                <a:srgbClr val="B7B7B7"/>
              </a:solidFill>
            </a:endParaRPr>
          </a:p>
        </p:txBody>
      </p:sp>
      <p:cxnSp>
        <p:nvCxnSpPr>
          <p:cNvPr id="1704" name="Google Shape;1704;p150"/>
          <p:cNvCxnSpPr/>
          <p:nvPr/>
        </p:nvCxnSpPr>
        <p:spPr>
          <a:xfrm>
            <a:off x="735800" y="178400"/>
            <a:ext cx="25500" cy="6560100"/>
          </a:xfrm>
          <a:prstGeom prst="straightConnector1">
            <a:avLst/>
          </a:prstGeom>
          <a:noFill/>
          <a:ln cap="flat" cmpd="sng" w="76200">
            <a:solidFill>
              <a:srgbClr val="D9D9D9"/>
            </a:solidFill>
            <a:prstDash val="solid"/>
            <a:round/>
            <a:headEnd len="med" w="med" type="none"/>
            <a:tailEnd len="med" w="med" type="none"/>
          </a:ln>
        </p:spPr>
      </p:cxnSp>
      <p:sp>
        <p:nvSpPr>
          <p:cNvPr id="1705" name="Google Shape;1705;p150"/>
          <p:cNvSpPr txBox="1"/>
          <p:nvPr/>
        </p:nvSpPr>
        <p:spPr>
          <a:xfrm rot="-5400000">
            <a:off x="-1116000" y="1233125"/>
            <a:ext cx="3000000" cy="653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3600">
                <a:solidFill>
                  <a:srgbClr val="0B5394"/>
                </a:solidFill>
                <a:latin typeface="Droid Sans"/>
                <a:ea typeface="Droid Sans"/>
                <a:cs typeface="Droid Sans"/>
                <a:sym typeface="Droid Sans"/>
              </a:rPr>
              <a:t>Geek Corner</a:t>
            </a:r>
            <a:endParaRPr sz="1800">
              <a:solidFill>
                <a:srgbClr val="6D9EEB"/>
              </a:solidFill>
            </a:endParaRPr>
          </a:p>
        </p:txBody>
      </p:sp>
      <p:sp>
        <p:nvSpPr>
          <p:cNvPr id="1706" name="Google Shape;1706;p150"/>
          <p:cNvSpPr txBox="1"/>
          <p:nvPr>
            <p:ph idx="4294967295" type="body"/>
          </p:nvPr>
        </p:nvSpPr>
        <p:spPr>
          <a:xfrm>
            <a:off x="957575" y="1135100"/>
            <a:ext cx="7735200" cy="5603400"/>
          </a:xfrm>
          <a:prstGeom prst="rect">
            <a:avLst/>
          </a:prstGeom>
        </p:spPr>
        <p:txBody>
          <a:bodyPr anchorCtr="0" anchor="t" bIns="91425" lIns="91425" spcFirstLastPara="1" rIns="91425" wrap="square" tIns="91425">
            <a:noAutofit/>
          </a:bodyPr>
          <a:lstStyle/>
          <a:p>
            <a:pPr indent="-381000" lvl="0" marL="457200" marR="0" rtl="0" algn="l">
              <a:lnSpc>
                <a:spcPct val="100000"/>
              </a:lnSpc>
              <a:spcBef>
                <a:spcPts val="600"/>
              </a:spcBef>
              <a:spcAft>
                <a:spcPts val="0"/>
              </a:spcAft>
              <a:buClr>
                <a:schemeClr val="dk1"/>
              </a:buClr>
              <a:buSzPts val="2400"/>
              <a:buFont typeface="Droid Sans"/>
              <a:buChar char="➔"/>
            </a:pPr>
            <a:r>
              <a:rPr lang="en" sz="2400"/>
              <a:t>Is there an easy way to know what kind of endianness has my machine?</a:t>
            </a:r>
            <a:endParaRPr/>
          </a:p>
          <a:p>
            <a:pPr indent="0" lvl="0" marL="457200" marR="0" rtl="0" algn="l">
              <a:lnSpc>
                <a:spcPct val="100000"/>
              </a:lnSpc>
              <a:spcBef>
                <a:spcPts val="600"/>
              </a:spcBef>
              <a:spcAft>
                <a:spcPts val="0"/>
              </a:spcAft>
              <a:buNone/>
            </a:pPr>
            <a:r>
              <a:rPr lang="en"/>
              <a:t> </a:t>
            </a:r>
            <a:endParaRPr/>
          </a:p>
          <a:p>
            <a:pPr indent="0" lvl="0" marL="0" marR="0" rtl="0" algn="l">
              <a:lnSpc>
                <a:spcPct val="100000"/>
              </a:lnSpc>
              <a:spcBef>
                <a:spcPts val="600"/>
              </a:spcBef>
              <a:spcAft>
                <a:spcPts val="0"/>
              </a:spcAft>
              <a:buNone/>
            </a:pPr>
            <a:r>
              <a:t/>
            </a:r>
            <a:endParaRPr sz="2400"/>
          </a:p>
          <a:p>
            <a:pPr indent="0" lvl="0" marL="457200" marR="0" rtl="0" algn="l">
              <a:lnSpc>
                <a:spcPct val="100000"/>
              </a:lnSpc>
              <a:spcBef>
                <a:spcPts val="600"/>
              </a:spcBef>
              <a:spcAft>
                <a:spcPts val="0"/>
              </a:spcAft>
              <a:buNone/>
            </a:pPr>
            <a:r>
              <a:rPr lang="en" sz="2400"/>
              <a:t> </a:t>
            </a:r>
            <a:endParaRPr sz="2400"/>
          </a:p>
          <a:p>
            <a:pPr indent="0" lvl="0" marL="0" marR="0" rtl="0" algn="l">
              <a:lnSpc>
                <a:spcPct val="100000"/>
              </a:lnSpc>
              <a:spcBef>
                <a:spcPts val="600"/>
              </a:spcBef>
              <a:spcAft>
                <a:spcPts val="0"/>
              </a:spcAft>
              <a:buNone/>
            </a:pPr>
            <a:r>
              <a:t/>
            </a:r>
            <a:endParaRPr sz="2400"/>
          </a:p>
        </p:txBody>
      </p:sp>
      <p:graphicFrame>
        <p:nvGraphicFramePr>
          <p:cNvPr id="1707" name="Google Shape;1707;p150"/>
          <p:cNvGraphicFramePr/>
          <p:nvPr/>
        </p:nvGraphicFramePr>
        <p:xfrm>
          <a:off x="1447175" y="2379300"/>
          <a:ext cx="3000000" cy="3000000"/>
        </p:xfrm>
        <a:graphic>
          <a:graphicData uri="http://schemas.openxmlformats.org/drawingml/2006/table">
            <a:tbl>
              <a:tblPr>
                <a:noFill/>
                <a:tableStyleId>{1AB29D69-72AA-40C5-8F3D-68731237FED1}</a:tableStyleId>
              </a:tblPr>
              <a:tblGrid>
                <a:gridCol w="611175"/>
                <a:gridCol w="5678300"/>
              </a:tblGrid>
              <a:tr h="1919200">
                <a:tc>
                  <a:txBody>
                    <a:bodyPr/>
                    <a:lstStyle/>
                    <a:p>
                      <a:pPr indent="0" lvl="0" marL="0" rtl="0" algn="l">
                        <a:lnSpc>
                          <a:spcPct val="100000"/>
                        </a:lnSpc>
                        <a:spcBef>
                          <a:spcPts val="0"/>
                        </a:spcBef>
                        <a:spcAft>
                          <a:spcPts val="0"/>
                        </a:spcAft>
                        <a:buNone/>
                      </a:pPr>
                      <a:r>
                        <a:rPr b="1" lang="en" sz="1800">
                          <a:latin typeface="Courier New"/>
                          <a:ea typeface="Courier New"/>
                          <a:cs typeface="Courier New"/>
                          <a:sym typeface="Courier New"/>
                        </a:rPr>
                        <a:t>1</a:t>
                      </a:r>
                      <a:br>
                        <a:rPr b="1" lang="en" sz="1800">
                          <a:latin typeface="Courier New"/>
                          <a:ea typeface="Courier New"/>
                          <a:cs typeface="Courier New"/>
                          <a:sym typeface="Courier New"/>
                        </a:rPr>
                      </a:br>
                      <a:r>
                        <a:rPr b="1" lang="en" sz="1800">
                          <a:latin typeface="Courier New"/>
                          <a:ea typeface="Courier New"/>
                          <a:cs typeface="Courier New"/>
                          <a:sym typeface="Courier New"/>
                        </a:rPr>
                        <a:t>2</a:t>
                      </a:r>
                      <a:endParaRPr b="1" sz="1800">
                        <a:latin typeface="Courier New"/>
                        <a:ea typeface="Courier New"/>
                        <a:cs typeface="Courier New"/>
                        <a:sym typeface="Courier New"/>
                      </a:endParaRPr>
                    </a:p>
                    <a:p>
                      <a:pPr indent="0" lvl="0" marL="0" rtl="0" algn="l">
                        <a:lnSpc>
                          <a:spcPct val="100000"/>
                        </a:lnSpc>
                        <a:spcBef>
                          <a:spcPts val="0"/>
                        </a:spcBef>
                        <a:spcAft>
                          <a:spcPts val="0"/>
                        </a:spcAft>
                        <a:buNone/>
                      </a:pPr>
                      <a:r>
                        <a:rPr b="1" lang="en" sz="1800">
                          <a:latin typeface="Courier New"/>
                          <a:ea typeface="Courier New"/>
                          <a:cs typeface="Courier New"/>
                          <a:sym typeface="Courier New"/>
                        </a:rPr>
                        <a:t>3</a:t>
                      </a:r>
                      <a:endParaRPr b="1" sz="1800">
                        <a:latin typeface="Courier New"/>
                        <a:ea typeface="Courier New"/>
                        <a:cs typeface="Courier New"/>
                        <a:sym typeface="Courier New"/>
                      </a:endParaRPr>
                    </a:p>
                    <a:p>
                      <a:pPr indent="0" lvl="0" marL="0" rtl="0" algn="l">
                        <a:lnSpc>
                          <a:spcPct val="100000"/>
                        </a:lnSpc>
                        <a:spcBef>
                          <a:spcPts val="0"/>
                        </a:spcBef>
                        <a:spcAft>
                          <a:spcPts val="0"/>
                        </a:spcAft>
                        <a:buNone/>
                      </a:pPr>
                      <a:r>
                        <a:rPr b="1" lang="en" sz="1800">
                          <a:latin typeface="Courier New"/>
                          <a:ea typeface="Courier New"/>
                          <a:cs typeface="Courier New"/>
                          <a:sym typeface="Courier New"/>
                        </a:rPr>
                        <a:t>4</a:t>
                      </a:r>
                      <a:endParaRPr b="1" sz="1800">
                        <a:latin typeface="Courier New"/>
                        <a:ea typeface="Courier New"/>
                        <a:cs typeface="Courier New"/>
                        <a:sym typeface="Courier New"/>
                      </a:endParaRPr>
                    </a:p>
                    <a:p>
                      <a:pPr indent="0" lvl="0" marL="0" rtl="0" algn="l">
                        <a:lnSpc>
                          <a:spcPct val="100000"/>
                        </a:lnSpc>
                        <a:spcBef>
                          <a:spcPts val="0"/>
                        </a:spcBef>
                        <a:spcAft>
                          <a:spcPts val="0"/>
                        </a:spcAft>
                        <a:buNone/>
                      </a:pPr>
                      <a:r>
                        <a:rPr b="1" lang="en" sz="1800">
                          <a:latin typeface="Courier New"/>
                          <a:ea typeface="Courier New"/>
                          <a:cs typeface="Courier New"/>
                          <a:sym typeface="Courier New"/>
                        </a:rPr>
                        <a:t>5</a:t>
                      </a:r>
                      <a:endParaRPr b="1" sz="1800">
                        <a:latin typeface="Courier New"/>
                        <a:ea typeface="Courier New"/>
                        <a:cs typeface="Courier New"/>
                        <a:sym typeface="Courier New"/>
                      </a:endParaRPr>
                    </a:p>
                    <a:p>
                      <a:pPr indent="0" lvl="0" marL="0" rtl="0" algn="l">
                        <a:lnSpc>
                          <a:spcPct val="100000"/>
                        </a:lnSpc>
                        <a:spcBef>
                          <a:spcPts val="0"/>
                        </a:spcBef>
                        <a:spcAft>
                          <a:spcPts val="0"/>
                        </a:spcAft>
                        <a:buNone/>
                      </a:pPr>
                      <a:r>
                        <a:rPr b="1" lang="en" sz="1800">
                          <a:latin typeface="Courier New"/>
                          <a:ea typeface="Courier New"/>
                          <a:cs typeface="Courier New"/>
                          <a:sym typeface="Courier New"/>
                        </a:rPr>
                        <a:t>6</a:t>
                      </a:r>
                      <a:endParaRPr b="1" sz="1800">
                        <a:latin typeface="Courier New"/>
                        <a:ea typeface="Courier New"/>
                        <a:cs typeface="Courier New"/>
                        <a:sym typeface="Courier New"/>
                      </a:endParaRPr>
                    </a:p>
                    <a:p>
                      <a:pPr indent="0" lvl="0" marL="0" rtl="0" algn="l">
                        <a:lnSpc>
                          <a:spcPct val="100000"/>
                        </a:lnSpc>
                        <a:spcBef>
                          <a:spcPts val="0"/>
                        </a:spcBef>
                        <a:spcAft>
                          <a:spcPts val="0"/>
                        </a:spcAft>
                        <a:buNone/>
                      </a:pPr>
                      <a:r>
                        <a:rPr b="1" lang="en" sz="1800">
                          <a:latin typeface="Courier New"/>
                          <a:ea typeface="Courier New"/>
                          <a:cs typeface="Courier New"/>
                          <a:sym typeface="Courier New"/>
                        </a:rPr>
                        <a:t>7</a:t>
                      </a:r>
                      <a:endParaRPr b="1" sz="1800">
                        <a:latin typeface="Courier New"/>
                        <a:ea typeface="Courier New"/>
                        <a:cs typeface="Courier New"/>
                        <a:sym typeface="Courier New"/>
                      </a:endParaRPr>
                    </a:p>
                    <a:p>
                      <a:pPr indent="0" lvl="0" marL="0" rtl="0" algn="l">
                        <a:lnSpc>
                          <a:spcPct val="100000"/>
                        </a:lnSpc>
                        <a:spcBef>
                          <a:spcPts val="0"/>
                        </a:spcBef>
                        <a:spcAft>
                          <a:spcPts val="0"/>
                        </a:spcAft>
                        <a:buNone/>
                      </a:pPr>
                      <a:r>
                        <a:rPr b="1" lang="en" sz="1800">
                          <a:latin typeface="Courier New"/>
                          <a:ea typeface="Courier New"/>
                          <a:cs typeface="Courier New"/>
                          <a:sym typeface="Courier New"/>
                        </a:rPr>
                        <a:t>8</a:t>
                      </a:r>
                      <a:endParaRPr b="1" sz="1800">
                        <a:latin typeface="Courier New"/>
                        <a:ea typeface="Courier New"/>
                        <a:cs typeface="Courier New"/>
                        <a:sym typeface="Courier New"/>
                      </a:endParaRPr>
                    </a:p>
                    <a:p>
                      <a:pPr indent="0" lvl="0" marL="0" rtl="0" algn="l">
                        <a:lnSpc>
                          <a:spcPct val="100000"/>
                        </a:lnSpc>
                        <a:spcBef>
                          <a:spcPts val="0"/>
                        </a:spcBef>
                        <a:spcAft>
                          <a:spcPts val="0"/>
                        </a:spcAft>
                        <a:buNone/>
                      </a:pPr>
                      <a:r>
                        <a:rPr b="1" lang="en" sz="1800">
                          <a:latin typeface="Courier New"/>
                          <a:ea typeface="Courier New"/>
                          <a:cs typeface="Courier New"/>
                          <a:sym typeface="Courier New"/>
                        </a:rPr>
                        <a:t>9</a:t>
                      </a:r>
                      <a:endParaRPr b="1" sz="1800">
                        <a:latin typeface="Courier New"/>
                        <a:ea typeface="Courier New"/>
                        <a:cs typeface="Courier New"/>
                        <a:sym typeface="Courier New"/>
                      </a:endParaRPr>
                    </a:p>
                    <a:p>
                      <a:pPr indent="0" lvl="0" marL="0" rtl="0" algn="l">
                        <a:lnSpc>
                          <a:spcPct val="100000"/>
                        </a:lnSpc>
                        <a:spcBef>
                          <a:spcPts val="0"/>
                        </a:spcBef>
                        <a:spcAft>
                          <a:spcPts val="0"/>
                        </a:spcAft>
                        <a:buNone/>
                      </a:pPr>
                      <a:r>
                        <a:rPr b="1" lang="en" sz="1800">
                          <a:latin typeface="Courier New"/>
                          <a:ea typeface="Courier New"/>
                          <a:cs typeface="Courier New"/>
                          <a:sym typeface="Courier New"/>
                        </a:rPr>
                        <a:t>10</a:t>
                      </a:r>
                      <a:endParaRPr b="1" sz="1800">
                        <a:latin typeface="Courier New"/>
                        <a:ea typeface="Courier New"/>
                        <a:cs typeface="Courier New"/>
                        <a:sym typeface="Courier New"/>
                      </a:endParaRPr>
                    </a:p>
                    <a:p>
                      <a:pPr indent="0" lvl="0" marL="0" rtl="0" algn="l">
                        <a:lnSpc>
                          <a:spcPct val="100000"/>
                        </a:lnSpc>
                        <a:spcBef>
                          <a:spcPts val="0"/>
                        </a:spcBef>
                        <a:spcAft>
                          <a:spcPts val="0"/>
                        </a:spcAft>
                        <a:buNone/>
                      </a:pPr>
                      <a:r>
                        <a:rPr b="1" lang="en" sz="1800">
                          <a:latin typeface="Courier New"/>
                          <a:ea typeface="Courier New"/>
                          <a:cs typeface="Courier New"/>
                          <a:sym typeface="Courier New"/>
                        </a:rPr>
                        <a:t>11</a:t>
                      </a:r>
                      <a:endParaRPr b="1" sz="1800">
                        <a:latin typeface="Courier New"/>
                        <a:ea typeface="Courier New"/>
                        <a:cs typeface="Courier New"/>
                        <a:sym typeface="Courier New"/>
                      </a:endParaRPr>
                    </a:p>
                    <a:p>
                      <a:pPr indent="0" lvl="0" marL="0" rtl="0" algn="l">
                        <a:lnSpc>
                          <a:spcPct val="100000"/>
                        </a:lnSpc>
                        <a:spcBef>
                          <a:spcPts val="0"/>
                        </a:spcBef>
                        <a:spcAft>
                          <a:spcPts val="0"/>
                        </a:spcAft>
                        <a:buNone/>
                      </a:pPr>
                      <a:r>
                        <a:rPr b="1" lang="en" sz="1800">
                          <a:latin typeface="Courier New"/>
                          <a:ea typeface="Courier New"/>
                          <a:cs typeface="Courier New"/>
                          <a:sym typeface="Courier New"/>
                        </a:rPr>
                        <a:t>12</a:t>
                      </a:r>
                      <a:endParaRPr b="1" sz="1800">
                        <a:latin typeface="Courier New"/>
                        <a:ea typeface="Courier New"/>
                        <a:cs typeface="Courier New"/>
                        <a:sym typeface="Courier New"/>
                      </a:endParaRPr>
                    </a:p>
                    <a:p>
                      <a:pPr indent="0" lvl="0" marL="0" rtl="0" algn="l">
                        <a:lnSpc>
                          <a:spcPct val="100000"/>
                        </a:lnSpc>
                        <a:spcBef>
                          <a:spcPts val="0"/>
                        </a:spcBef>
                        <a:spcAft>
                          <a:spcPts val="0"/>
                        </a:spcAft>
                        <a:buNone/>
                      </a:pPr>
                      <a:r>
                        <a:rPr b="1" lang="en" sz="1800">
                          <a:latin typeface="Courier New"/>
                          <a:ea typeface="Courier New"/>
                          <a:cs typeface="Courier New"/>
                          <a:sym typeface="Courier New"/>
                        </a:rPr>
                        <a:t>13</a:t>
                      </a:r>
                      <a:endParaRPr b="1" sz="1800">
                        <a:latin typeface="Courier New"/>
                        <a:ea typeface="Courier New"/>
                        <a:cs typeface="Courier New"/>
                        <a:sym typeface="Courier New"/>
                      </a:endParaRPr>
                    </a:p>
                  </a:txBody>
                  <a:tcPr marT="91425" marB="91425" marR="91425" marL="91425">
                    <a:lnR cap="flat" cmpd="sng" w="9525">
                      <a:solidFill>
                        <a:srgbClr val="D9EAD3"/>
                      </a:solidFill>
                      <a:prstDash val="solid"/>
                      <a:round/>
                      <a:headEnd len="sm" w="sm" type="none"/>
                      <a:tailEnd len="sm" w="sm" type="none"/>
                    </a:lnR>
                    <a:solidFill>
                      <a:srgbClr val="D9EAD3"/>
                    </a:solidFill>
                  </a:tcPr>
                </a:tc>
                <a:tc>
                  <a:txBody>
                    <a:bodyPr/>
                    <a:lstStyle/>
                    <a:p>
                      <a:pPr indent="0" lvl="0" marL="0" rtl="0" algn="l">
                        <a:lnSpc>
                          <a:spcPct val="100000"/>
                        </a:lnSpc>
                        <a:spcBef>
                          <a:spcPts val="0"/>
                        </a:spcBef>
                        <a:spcAft>
                          <a:spcPts val="0"/>
                        </a:spcAft>
                        <a:buNone/>
                      </a:pPr>
                      <a:r>
                        <a:rPr lang="en" sz="1800">
                          <a:solidFill>
                            <a:schemeClr val="dk1"/>
                          </a:solidFill>
                          <a:latin typeface="Courier New"/>
                          <a:ea typeface="Courier New"/>
                          <a:cs typeface="Courier New"/>
                          <a:sym typeface="Courier New"/>
                        </a:rPr>
                        <a:t>#include&lt;iostream&gt;</a:t>
                      </a:r>
                      <a:br>
                        <a:rPr lang="en" sz="1800">
                          <a:solidFill>
                            <a:schemeClr val="dk1"/>
                          </a:solidFill>
                          <a:latin typeface="Courier New"/>
                          <a:ea typeface="Courier New"/>
                          <a:cs typeface="Courier New"/>
                          <a:sym typeface="Courier New"/>
                        </a:rPr>
                      </a:br>
                      <a:r>
                        <a:rPr lang="en" sz="1800">
                          <a:solidFill>
                            <a:schemeClr val="dk1"/>
                          </a:solidFill>
                          <a:latin typeface="Courier New"/>
                          <a:ea typeface="Courier New"/>
                          <a:cs typeface="Courier New"/>
                          <a:sym typeface="Courier New"/>
                        </a:rPr>
                        <a:t>#include &lt;stdlib.h&gt; </a:t>
                      </a:r>
                      <a:br>
                        <a:rPr lang="en" sz="1800">
                          <a:solidFill>
                            <a:schemeClr val="dk1"/>
                          </a:solidFill>
                          <a:latin typeface="Courier New"/>
                          <a:ea typeface="Courier New"/>
                          <a:cs typeface="Courier New"/>
                          <a:sym typeface="Courier New"/>
                        </a:rPr>
                      </a:br>
                      <a:r>
                        <a:rPr lang="en" sz="1800">
                          <a:solidFill>
                            <a:schemeClr val="dk1"/>
                          </a:solidFill>
                          <a:latin typeface="Courier New"/>
                          <a:ea typeface="Courier New"/>
                          <a:cs typeface="Courier New"/>
                          <a:sym typeface="Courier New"/>
                        </a:rPr>
                        <a:t>using namespace std;</a:t>
                      </a:r>
                      <a:br>
                        <a:rPr lang="en" sz="1800">
                          <a:solidFill>
                            <a:schemeClr val="dk1"/>
                          </a:solidFill>
                          <a:latin typeface="Courier New"/>
                          <a:ea typeface="Courier New"/>
                          <a:cs typeface="Courier New"/>
                          <a:sym typeface="Courier New"/>
                        </a:rPr>
                      </a:br>
                      <a:r>
                        <a:rPr lang="en" sz="1800">
                          <a:solidFill>
                            <a:schemeClr val="dk1"/>
                          </a:solidFill>
                          <a:latin typeface="Courier New"/>
                          <a:ea typeface="Courier New"/>
                          <a:cs typeface="Courier New"/>
                          <a:sym typeface="Courier New"/>
                        </a:rPr>
                        <a:t>int main()</a:t>
                      </a:r>
                      <a:br>
                        <a:rPr lang="en" sz="1800">
                          <a:solidFill>
                            <a:schemeClr val="dk1"/>
                          </a:solidFill>
                          <a:latin typeface="Courier New"/>
                          <a:ea typeface="Courier New"/>
                          <a:cs typeface="Courier New"/>
                          <a:sym typeface="Courier New"/>
                        </a:rPr>
                      </a:br>
                      <a:r>
                        <a:rPr lang="en" sz="1800">
                          <a:solidFill>
                            <a:schemeClr val="dk1"/>
                          </a:solidFill>
                          <a:latin typeface="Courier New"/>
                          <a:ea typeface="Courier New"/>
                          <a:cs typeface="Courier New"/>
                          <a:sym typeface="Courier New"/>
                        </a:rPr>
                        <a:t>{</a:t>
                      </a:r>
                      <a:br>
                        <a:rPr lang="en" sz="1800">
                          <a:solidFill>
                            <a:schemeClr val="dk1"/>
                          </a:solidFill>
                          <a:latin typeface="Courier New"/>
                          <a:ea typeface="Courier New"/>
                          <a:cs typeface="Courier New"/>
                          <a:sym typeface="Courier New"/>
                        </a:rPr>
                      </a:br>
                      <a:r>
                        <a:rPr lang="en" sz="1800">
                          <a:solidFill>
                            <a:schemeClr val="dk1"/>
                          </a:solidFill>
                          <a:latin typeface="Courier New"/>
                          <a:ea typeface="Courier New"/>
                          <a:cs typeface="Courier New"/>
                          <a:sym typeface="Courier New"/>
                        </a:rPr>
                        <a:t>	unsigned int i = 1;</a:t>
                      </a:r>
                      <a:br>
                        <a:rPr lang="en" sz="1800">
                          <a:solidFill>
                            <a:schemeClr val="dk1"/>
                          </a:solidFill>
                          <a:latin typeface="Courier New"/>
                          <a:ea typeface="Courier New"/>
                          <a:cs typeface="Courier New"/>
                          <a:sym typeface="Courier New"/>
                        </a:rPr>
                      </a:br>
                      <a:r>
                        <a:rPr lang="en" sz="1800">
                          <a:solidFill>
                            <a:schemeClr val="dk1"/>
                          </a:solidFill>
                          <a:latin typeface="Courier New"/>
                          <a:ea typeface="Courier New"/>
                          <a:cs typeface="Courier New"/>
                          <a:sym typeface="Courier New"/>
                        </a:rPr>
                        <a:t>   	char *c = (char*)&amp;i;</a:t>
                      </a:r>
                      <a:br>
                        <a:rPr lang="en" sz="1800">
                          <a:solidFill>
                            <a:schemeClr val="dk1"/>
                          </a:solidFill>
                          <a:latin typeface="Courier New"/>
                          <a:ea typeface="Courier New"/>
                          <a:cs typeface="Courier New"/>
                          <a:sym typeface="Courier New"/>
                        </a:rPr>
                      </a:br>
                      <a:r>
                        <a:rPr lang="en" sz="1800">
                          <a:solidFill>
                            <a:schemeClr val="dk1"/>
                          </a:solidFill>
                          <a:latin typeface="Courier New"/>
                          <a:ea typeface="Courier New"/>
                          <a:cs typeface="Courier New"/>
                          <a:sym typeface="Courier New"/>
                        </a:rPr>
                        <a:t>   	if(*c)</a:t>
                      </a:r>
                      <a:br>
                        <a:rPr lang="en" sz="1800">
                          <a:solidFill>
                            <a:schemeClr val="dk1"/>
                          </a:solidFill>
                          <a:latin typeface="Courier New"/>
                          <a:ea typeface="Courier New"/>
                          <a:cs typeface="Courier New"/>
                          <a:sym typeface="Courier New"/>
                        </a:rPr>
                      </a:br>
                      <a:r>
                        <a:rPr lang="en" sz="1800">
                          <a:solidFill>
                            <a:schemeClr val="dk1"/>
                          </a:solidFill>
                          <a:latin typeface="Courier New"/>
                          <a:ea typeface="Courier New"/>
                          <a:cs typeface="Courier New"/>
                          <a:sym typeface="Courier New"/>
                        </a:rPr>
                        <a:t>     cout &lt;&lt; "Little endian" &lt;&lt; endl;</a:t>
                      </a:r>
                      <a:br>
                        <a:rPr lang="en" sz="1800">
                          <a:solidFill>
                            <a:schemeClr val="dk1"/>
                          </a:solidFill>
                          <a:latin typeface="Courier New"/>
                          <a:ea typeface="Courier New"/>
                          <a:cs typeface="Courier New"/>
                          <a:sym typeface="Courier New"/>
                        </a:rPr>
                      </a:br>
                      <a:r>
                        <a:rPr lang="en" sz="1800">
                          <a:solidFill>
                            <a:schemeClr val="dk1"/>
                          </a:solidFill>
                          <a:latin typeface="Courier New"/>
                          <a:ea typeface="Courier New"/>
                          <a:cs typeface="Courier New"/>
                          <a:sym typeface="Courier New"/>
                        </a:rPr>
                        <a:t>   	else</a:t>
                      </a:r>
                      <a:br>
                        <a:rPr lang="en" sz="1800">
                          <a:solidFill>
                            <a:schemeClr val="dk1"/>
                          </a:solidFill>
                          <a:latin typeface="Courier New"/>
                          <a:ea typeface="Courier New"/>
                          <a:cs typeface="Courier New"/>
                          <a:sym typeface="Courier New"/>
                        </a:rPr>
                      </a:br>
                      <a:r>
                        <a:rPr lang="en" sz="1800">
                          <a:solidFill>
                            <a:schemeClr val="dk1"/>
                          </a:solidFill>
                          <a:latin typeface="Courier New"/>
                          <a:ea typeface="Courier New"/>
                          <a:cs typeface="Courier New"/>
                          <a:sym typeface="Courier New"/>
                        </a:rPr>
                        <a:t>     cout &lt;&lt; "Big endian" &lt;&lt; endl;</a:t>
                      </a:r>
                      <a:br>
                        <a:rPr lang="en" sz="1800">
                          <a:solidFill>
                            <a:schemeClr val="dk1"/>
                          </a:solidFill>
                          <a:latin typeface="Courier New"/>
                          <a:ea typeface="Courier New"/>
                          <a:cs typeface="Courier New"/>
                          <a:sym typeface="Courier New"/>
                        </a:rPr>
                      </a:br>
                      <a:r>
                        <a:rPr lang="en" sz="1800">
                          <a:solidFill>
                            <a:schemeClr val="dk1"/>
                          </a:solidFill>
                          <a:latin typeface="Courier New"/>
                          <a:ea typeface="Courier New"/>
                          <a:cs typeface="Courier New"/>
                          <a:sym typeface="Courier New"/>
                        </a:rPr>
                        <a:t>   return 0;</a:t>
                      </a:r>
                      <a:br>
                        <a:rPr lang="en" sz="1800">
                          <a:solidFill>
                            <a:schemeClr val="dk1"/>
                          </a:solidFill>
                          <a:latin typeface="Courier New"/>
                          <a:ea typeface="Courier New"/>
                          <a:cs typeface="Courier New"/>
                          <a:sym typeface="Courier New"/>
                        </a:rPr>
                      </a:br>
                      <a:r>
                        <a:rPr lang="en" sz="1800">
                          <a:solidFill>
                            <a:schemeClr val="dk1"/>
                          </a:solidFill>
                          <a:latin typeface="Courier New"/>
                          <a:ea typeface="Courier New"/>
                          <a:cs typeface="Courier New"/>
                          <a:sym typeface="Courier New"/>
                        </a:rPr>
                        <a:t>}</a:t>
                      </a:r>
                      <a:endParaRPr sz="1800">
                        <a:latin typeface="Courier New"/>
                        <a:ea typeface="Courier New"/>
                        <a:cs typeface="Courier New"/>
                        <a:sym typeface="Courier New"/>
                      </a:endParaRPr>
                    </a:p>
                  </a:txBody>
                  <a:tcPr marT="91425" marB="91425" marR="91425" marL="91425">
                    <a:lnL cap="flat" cmpd="sng" w="9525">
                      <a:solidFill>
                        <a:srgbClr val="D9EAD3"/>
                      </a:solidFill>
                      <a:prstDash val="solid"/>
                      <a:round/>
                      <a:headEnd len="sm" w="sm" type="none"/>
                      <a:tailEnd len="sm" w="sm" type="none"/>
                    </a:lnL>
                    <a:solidFill>
                      <a:srgbClr val="D9EAD3"/>
                    </a:solidFill>
                  </a:tcPr>
                </a:tc>
              </a:tr>
            </a:tbl>
          </a:graphicData>
        </a:graphic>
      </p:graphicFrame>
    </p:spTree>
  </p:cSld>
  <p:clrMapOvr>
    <a:masterClrMapping/>
  </p:clrMapOvr>
</p:sld>
</file>

<file path=ppt/slides/slide1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1" name="Shape 1711"/>
        <p:cNvGrpSpPr/>
        <p:nvPr/>
      </p:nvGrpSpPr>
      <p:grpSpPr>
        <a:xfrm>
          <a:off x="0" y="0"/>
          <a:ext cx="0" cy="0"/>
          <a:chOff x="0" y="0"/>
          <a:chExt cx="0" cy="0"/>
        </a:xfrm>
      </p:grpSpPr>
      <p:sp>
        <p:nvSpPr>
          <p:cNvPr id="1712" name="Google Shape;1712;p151"/>
          <p:cNvSpPr txBox="1"/>
          <p:nvPr>
            <p:ph idx="4294967295" type="title"/>
          </p:nvPr>
        </p:nvSpPr>
        <p:spPr>
          <a:xfrm>
            <a:off x="864325" y="284900"/>
            <a:ext cx="7904400" cy="849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1800">
                <a:solidFill>
                  <a:srgbClr val="B7B7B7"/>
                </a:solidFill>
              </a:rPr>
              <a:t>Today's fact:</a:t>
            </a:r>
            <a:endParaRPr sz="1800">
              <a:solidFill>
                <a:srgbClr val="B7B7B7"/>
              </a:solidFill>
            </a:endParaRPr>
          </a:p>
          <a:p>
            <a:pPr indent="0" lvl="0" marL="0" rtl="0" algn="l">
              <a:spcBef>
                <a:spcPts val="0"/>
              </a:spcBef>
              <a:spcAft>
                <a:spcPts val="0"/>
              </a:spcAft>
              <a:buNone/>
            </a:pPr>
            <a:r>
              <a:rPr lang="en" sz="3000">
                <a:solidFill>
                  <a:srgbClr val="B7B7B7"/>
                </a:solidFill>
              </a:rPr>
              <a:t>Little endian and Big endian</a:t>
            </a:r>
            <a:endParaRPr sz="3000">
              <a:solidFill>
                <a:srgbClr val="B7B7B7"/>
              </a:solidFill>
            </a:endParaRPr>
          </a:p>
        </p:txBody>
      </p:sp>
      <p:cxnSp>
        <p:nvCxnSpPr>
          <p:cNvPr id="1713" name="Google Shape;1713;p151"/>
          <p:cNvCxnSpPr/>
          <p:nvPr/>
        </p:nvCxnSpPr>
        <p:spPr>
          <a:xfrm>
            <a:off x="735800" y="178400"/>
            <a:ext cx="25500" cy="6560100"/>
          </a:xfrm>
          <a:prstGeom prst="straightConnector1">
            <a:avLst/>
          </a:prstGeom>
          <a:noFill/>
          <a:ln cap="flat" cmpd="sng" w="76200">
            <a:solidFill>
              <a:srgbClr val="D9D9D9"/>
            </a:solidFill>
            <a:prstDash val="solid"/>
            <a:round/>
            <a:headEnd len="med" w="med" type="none"/>
            <a:tailEnd len="med" w="med" type="none"/>
          </a:ln>
        </p:spPr>
      </p:cxnSp>
      <p:sp>
        <p:nvSpPr>
          <p:cNvPr id="1714" name="Google Shape;1714;p151"/>
          <p:cNvSpPr txBox="1"/>
          <p:nvPr/>
        </p:nvSpPr>
        <p:spPr>
          <a:xfrm rot="-5400000">
            <a:off x="-1116000" y="1233125"/>
            <a:ext cx="3000000" cy="653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3600">
                <a:solidFill>
                  <a:srgbClr val="0B5394"/>
                </a:solidFill>
                <a:latin typeface="Droid Sans"/>
                <a:ea typeface="Droid Sans"/>
                <a:cs typeface="Droid Sans"/>
                <a:sym typeface="Droid Sans"/>
              </a:rPr>
              <a:t>Geek Corner</a:t>
            </a:r>
            <a:endParaRPr sz="1800">
              <a:solidFill>
                <a:srgbClr val="6D9EEB"/>
              </a:solidFill>
            </a:endParaRPr>
          </a:p>
        </p:txBody>
      </p:sp>
      <p:sp>
        <p:nvSpPr>
          <p:cNvPr id="1715" name="Google Shape;1715;p151"/>
          <p:cNvSpPr txBox="1"/>
          <p:nvPr>
            <p:ph idx="4294967295" type="body"/>
          </p:nvPr>
        </p:nvSpPr>
        <p:spPr>
          <a:xfrm>
            <a:off x="957575" y="1135100"/>
            <a:ext cx="7735200" cy="5603400"/>
          </a:xfrm>
          <a:prstGeom prst="rect">
            <a:avLst/>
          </a:prstGeom>
        </p:spPr>
        <p:txBody>
          <a:bodyPr anchorCtr="0" anchor="t" bIns="91425" lIns="91425" spcFirstLastPara="1" rIns="91425" wrap="square" tIns="91425">
            <a:noAutofit/>
          </a:bodyPr>
          <a:lstStyle/>
          <a:p>
            <a:pPr indent="-381000" lvl="0" marL="457200" marR="0" rtl="0" algn="l">
              <a:lnSpc>
                <a:spcPct val="100000"/>
              </a:lnSpc>
              <a:spcBef>
                <a:spcPts val="600"/>
              </a:spcBef>
              <a:spcAft>
                <a:spcPts val="0"/>
              </a:spcAft>
              <a:buClr>
                <a:schemeClr val="dk1"/>
              </a:buClr>
              <a:buSzPts val="2400"/>
              <a:buFont typeface="Droid Sans"/>
              <a:buChar char="➔"/>
            </a:pPr>
            <a:r>
              <a:rPr lang="en" sz="2400"/>
              <a:t>Why is called endianness? This term is taken of a satirical novel that mocks of trivial discussions among people such as:</a:t>
            </a:r>
            <a:endParaRPr sz="2400"/>
          </a:p>
          <a:p>
            <a:pPr indent="-381000" lvl="1" marL="914400" marR="0" rtl="0" algn="l">
              <a:lnSpc>
                <a:spcPct val="100000"/>
              </a:lnSpc>
              <a:spcBef>
                <a:spcPts val="0"/>
              </a:spcBef>
              <a:spcAft>
                <a:spcPts val="0"/>
              </a:spcAft>
              <a:buSzPts val="2400"/>
              <a:buChar char="◆"/>
            </a:pPr>
            <a:r>
              <a:rPr lang="en"/>
              <a:t>Where to crack an egg? At the small </a:t>
            </a:r>
            <a:r>
              <a:rPr b="1" lang="en">
                <a:solidFill>
                  <a:srgbClr val="FF0000"/>
                </a:solidFill>
              </a:rPr>
              <a:t>end</a:t>
            </a:r>
            <a:r>
              <a:rPr lang="en"/>
              <a:t>? At the big </a:t>
            </a:r>
            <a:r>
              <a:rPr b="1" lang="en">
                <a:solidFill>
                  <a:srgbClr val="FF0000"/>
                </a:solidFill>
              </a:rPr>
              <a:t>end</a:t>
            </a:r>
            <a:r>
              <a:rPr lang="en"/>
              <a:t>?</a:t>
            </a:r>
            <a:endParaRPr sz="2400"/>
          </a:p>
          <a:p>
            <a:pPr indent="0" lvl="0" marL="914400" marR="0" rtl="0" algn="l">
              <a:lnSpc>
                <a:spcPct val="100000"/>
              </a:lnSpc>
              <a:spcBef>
                <a:spcPts val="600"/>
              </a:spcBef>
              <a:spcAft>
                <a:spcPts val="0"/>
              </a:spcAft>
              <a:buNone/>
            </a:pPr>
            <a:r>
              <a:t/>
            </a:r>
            <a:endParaRPr/>
          </a:p>
          <a:p>
            <a:pPr indent="0" lvl="0" marL="457200" marR="0" rtl="0" algn="l">
              <a:lnSpc>
                <a:spcPct val="100000"/>
              </a:lnSpc>
              <a:spcBef>
                <a:spcPts val="600"/>
              </a:spcBef>
              <a:spcAft>
                <a:spcPts val="0"/>
              </a:spcAft>
              <a:buNone/>
            </a:pPr>
            <a:r>
              <a:rPr lang="en"/>
              <a:t> </a:t>
            </a:r>
            <a:endParaRPr/>
          </a:p>
          <a:p>
            <a:pPr indent="0" lvl="0" marL="0" marR="0" rtl="0" algn="l">
              <a:lnSpc>
                <a:spcPct val="100000"/>
              </a:lnSpc>
              <a:spcBef>
                <a:spcPts val="600"/>
              </a:spcBef>
              <a:spcAft>
                <a:spcPts val="0"/>
              </a:spcAft>
              <a:buNone/>
            </a:pPr>
            <a:r>
              <a:t/>
            </a:r>
            <a:endParaRPr sz="2400"/>
          </a:p>
          <a:p>
            <a:pPr indent="0" lvl="0" marL="457200" marR="0" rtl="0" algn="l">
              <a:lnSpc>
                <a:spcPct val="100000"/>
              </a:lnSpc>
              <a:spcBef>
                <a:spcPts val="600"/>
              </a:spcBef>
              <a:spcAft>
                <a:spcPts val="0"/>
              </a:spcAft>
              <a:buNone/>
            </a:pPr>
            <a:r>
              <a:rPr lang="en" sz="2400"/>
              <a:t> </a:t>
            </a:r>
            <a:endParaRPr sz="2400"/>
          </a:p>
          <a:p>
            <a:pPr indent="0" lvl="0" marL="0" marR="0" rtl="0" algn="l">
              <a:lnSpc>
                <a:spcPct val="100000"/>
              </a:lnSpc>
              <a:spcBef>
                <a:spcPts val="600"/>
              </a:spcBef>
              <a:spcAft>
                <a:spcPts val="0"/>
              </a:spcAft>
              <a:buNone/>
            </a:pPr>
            <a:r>
              <a:t/>
            </a:r>
            <a:endParaRPr sz="2400"/>
          </a:p>
        </p:txBody>
      </p:sp>
      <p:pic>
        <p:nvPicPr>
          <p:cNvPr descr="egg-icon.jpg" id="1716" name="Google Shape;1716;p151"/>
          <p:cNvPicPr preferRelativeResize="0"/>
          <p:nvPr/>
        </p:nvPicPr>
        <p:blipFill rotWithShape="1">
          <a:blip r:embed="rId3">
            <a:alphaModFix/>
          </a:blip>
          <a:srcRect b="0" l="0" r="0" t="3278"/>
          <a:stretch/>
        </p:blipFill>
        <p:spPr>
          <a:xfrm>
            <a:off x="2588950" y="3244300"/>
            <a:ext cx="4458874" cy="3238075"/>
          </a:xfrm>
          <a:prstGeom prst="rect">
            <a:avLst/>
          </a:prstGeom>
          <a:noFill/>
          <a:ln>
            <a:noFill/>
          </a:ln>
        </p:spPr>
      </p:pic>
      <p:sp>
        <p:nvSpPr>
          <p:cNvPr id="1717" name="Google Shape;1717;p151"/>
          <p:cNvSpPr/>
          <p:nvPr/>
        </p:nvSpPr>
        <p:spPr>
          <a:xfrm>
            <a:off x="2436750" y="3396700"/>
            <a:ext cx="1384500" cy="461400"/>
          </a:xfrm>
          <a:prstGeom prst="rightArrow">
            <a:avLst>
              <a:gd fmla="val 50000" name="adj1"/>
              <a:gd fmla="val 50000" name="adj2"/>
            </a:avLst>
          </a:prstGeom>
          <a:solidFill>
            <a:srgbClr val="FFFF00"/>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8" name="Google Shape;1718;p151"/>
          <p:cNvSpPr/>
          <p:nvPr/>
        </p:nvSpPr>
        <p:spPr>
          <a:xfrm rot="10800000">
            <a:off x="5995050" y="5579725"/>
            <a:ext cx="1384500" cy="461400"/>
          </a:xfrm>
          <a:prstGeom prst="rightArrow">
            <a:avLst>
              <a:gd fmla="val 50000" name="adj1"/>
              <a:gd fmla="val 50000" name="adj2"/>
            </a:avLst>
          </a:prstGeom>
          <a:solidFill>
            <a:srgbClr val="FFFF00"/>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2" name="Shape 1722"/>
        <p:cNvGrpSpPr/>
        <p:nvPr/>
      </p:nvGrpSpPr>
      <p:grpSpPr>
        <a:xfrm>
          <a:off x="0" y="0"/>
          <a:ext cx="0" cy="0"/>
          <a:chOff x="0" y="0"/>
          <a:chExt cx="0" cy="0"/>
        </a:xfrm>
      </p:grpSpPr>
      <p:pic>
        <p:nvPicPr>
          <p:cNvPr descr="Design-Thinking.jpg" id="1723" name="Google Shape;1723;p152"/>
          <p:cNvPicPr preferRelativeResize="0"/>
          <p:nvPr/>
        </p:nvPicPr>
        <p:blipFill rotWithShape="1">
          <a:blip r:embed="rId3">
            <a:alphaModFix/>
          </a:blip>
          <a:srcRect b="1421" l="15842" r="15842" t="3204"/>
          <a:stretch/>
        </p:blipFill>
        <p:spPr>
          <a:xfrm>
            <a:off x="0" y="2605575"/>
            <a:ext cx="4084524" cy="4244026"/>
          </a:xfrm>
          <a:prstGeom prst="rect">
            <a:avLst/>
          </a:prstGeom>
          <a:noFill/>
          <a:ln>
            <a:noFill/>
          </a:ln>
        </p:spPr>
      </p:pic>
      <p:sp>
        <p:nvSpPr>
          <p:cNvPr id="1724" name="Google Shape;1724;p152"/>
          <p:cNvSpPr txBox="1"/>
          <p:nvPr>
            <p:ph type="ctrTitle"/>
          </p:nvPr>
        </p:nvSpPr>
        <p:spPr>
          <a:xfrm>
            <a:off x="685800" y="2192998"/>
            <a:ext cx="7772400" cy="15465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a:latin typeface="Droid Sans"/>
                <a:ea typeface="Droid Sans"/>
                <a:cs typeface="Droid Sans"/>
                <a:sym typeface="Droid Sans"/>
              </a:rPr>
              <a:t>Memory managemen</a:t>
            </a:r>
            <a:r>
              <a:rPr lang="en"/>
              <a:t>t</a:t>
            </a:r>
            <a:endParaRPr/>
          </a:p>
        </p:txBody>
      </p:sp>
      <p:sp>
        <p:nvSpPr>
          <p:cNvPr id="1725" name="Google Shape;1725;p152"/>
          <p:cNvSpPr txBox="1"/>
          <p:nvPr>
            <p:ph idx="1" type="subTitle"/>
          </p:nvPr>
        </p:nvSpPr>
        <p:spPr>
          <a:xfrm>
            <a:off x="685800" y="3622963"/>
            <a:ext cx="7772400" cy="1046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sz="1800">
                <a:latin typeface="Droid Sans"/>
                <a:ea typeface="Droid Sans"/>
                <a:cs typeface="Droid Sans"/>
                <a:sym typeface="Droid Sans"/>
              </a:rPr>
              <a:t>CE-2101 Algorithms and Data Structures</a:t>
            </a:r>
            <a:endParaRPr sz="1800">
              <a:latin typeface="Droid Sans"/>
              <a:ea typeface="Droid Sans"/>
              <a:cs typeface="Droid Sans"/>
              <a:sym typeface="Droid Sans"/>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22"/>
          <p:cNvSpPr txBox="1"/>
          <p:nvPr>
            <p:ph type="title"/>
          </p:nvPr>
        </p:nvSpPr>
        <p:spPr>
          <a:xfrm>
            <a:off x="457200" y="274647"/>
            <a:ext cx="8229600" cy="849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1C4587"/>
                </a:solidFill>
              </a:rPr>
              <a:t>Memory Management Schemes</a:t>
            </a:r>
            <a:endParaRPr>
              <a:solidFill>
                <a:srgbClr val="1C4587"/>
              </a:solidFill>
              <a:latin typeface="Droid Sans"/>
              <a:ea typeface="Droid Sans"/>
              <a:cs typeface="Droid Sans"/>
              <a:sym typeface="Droid Sans"/>
            </a:endParaRPr>
          </a:p>
        </p:txBody>
      </p:sp>
      <p:sp>
        <p:nvSpPr>
          <p:cNvPr id="216" name="Google Shape;216;p22"/>
          <p:cNvSpPr txBox="1"/>
          <p:nvPr>
            <p:ph idx="1" type="body"/>
          </p:nvPr>
        </p:nvSpPr>
        <p:spPr>
          <a:xfrm>
            <a:off x="572750" y="1585975"/>
            <a:ext cx="8229600" cy="4967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In time there were new schemes to manage memory:</a:t>
            </a:r>
            <a:endParaRPr/>
          </a:p>
          <a:p>
            <a:pPr indent="-381000" lvl="1" marL="914400" rtl="0" algn="l">
              <a:spcBef>
                <a:spcPts val="0"/>
              </a:spcBef>
              <a:spcAft>
                <a:spcPts val="0"/>
              </a:spcAft>
              <a:buSzPts val="2400"/>
              <a:buChar char="◆"/>
            </a:pPr>
            <a:r>
              <a:rPr b="1" lang="en">
                <a:solidFill>
                  <a:srgbClr val="FF0000"/>
                </a:solidFill>
              </a:rPr>
              <a:t>Address spaces</a:t>
            </a:r>
            <a:r>
              <a:rPr lang="en"/>
              <a:t>: Each program gest a section of the memory assigned to itself and no one else</a:t>
            </a:r>
            <a:endParaRPr/>
          </a:p>
          <a:p>
            <a:pPr indent="-381000" lvl="2" marL="1371600" rtl="0" algn="l">
              <a:spcBef>
                <a:spcPts val="0"/>
              </a:spcBef>
              <a:spcAft>
                <a:spcPts val="0"/>
              </a:spcAft>
              <a:buSzPts val="2400"/>
              <a:buChar char="●"/>
            </a:pPr>
            <a:r>
              <a:rPr lang="en"/>
              <a:t>Base and limit registers</a:t>
            </a:r>
            <a:endParaRPr/>
          </a:p>
          <a:p>
            <a:pPr indent="-381000" lvl="2" marL="1371600" rtl="0" algn="l">
              <a:spcBef>
                <a:spcPts val="0"/>
              </a:spcBef>
              <a:spcAft>
                <a:spcPts val="0"/>
              </a:spcAft>
              <a:buSzPts val="2400"/>
              <a:buChar char="●"/>
            </a:pPr>
            <a:r>
              <a:rPr lang="en"/>
              <a:t>Dynamic relocation</a:t>
            </a:r>
            <a:endParaRPr/>
          </a:p>
          <a:p>
            <a:pPr indent="-381000" lvl="2" marL="1371600" rtl="0" algn="l">
              <a:spcBef>
                <a:spcPts val="0"/>
              </a:spcBef>
              <a:spcAft>
                <a:spcPts val="0"/>
              </a:spcAft>
              <a:buSzPts val="2400"/>
              <a:buChar char="●"/>
            </a:pPr>
            <a:r>
              <a:rPr lang="en"/>
              <a:t>Swapping for multiprogramming</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p:txBody>
      </p:sp>
      <p:sp>
        <p:nvSpPr>
          <p:cNvPr id="217" name="Google Shape;217;p22"/>
          <p:cNvSpPr/>
          <p:nvPr/>
        </p:nvSpPr>
        <p:spPr>
          <a:xfrm>
            <a:off x="4646975" y="4782588"/>
            <a:ext cx="3822900" cy="849600"/>
          </a:xfrm>
          <a:prstGeom prst="wedgeRoundRectCallout">
            <a:avLst>
              <a:gd fmla="val -21263" name="adj1"/>
              <a:gd fmla="val -83719" name="adj2"/>
              <a:gd fmla="val 0" name="adj3"/>
            </a:avLst>
          </a:prstGeom>
          <a:solidFill>
            <a:srgbClr val="3C78D8"/>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rgbClr val="FFFFFF"/>
                </a:solidFill>
                <a:latin typeface="Droid Sans"/>
                <a:ea typeface="Droid Sans"/>
                <a:cs typeface="Droid Sans"/>
                <a:sym typeface="Droid Sans"/>
              </a:rPr>
              <a:t>In this approach the complete program had to be on memory</a:t>
            </a:r>
            <a:endParaRPr b="1" sz="1800">
              <a:solidFill>
                <a:srgbClr val="FFFFFF"/>
              </a:solidFill>
              <a:latin typeface="Droid Sans"/>
              <a:ea typeface="Droid Sans"/>
              <a:cs typeface="Droid Sans"/>
              <a:sym typeface="Droid Sans"/>
            </a:endParaRPr>
          </a:p>
        </p:txBody>
      </p:sp>
      <p:sp>
        <p:nvSpPr>
          <p:cNvPr id="218" name="Google Shape;218;p22"/>
          <p:cNvSpPr/>
          <p:nvPr/>
        </p:nvSpPr>
        <p:spPr>
          <a:xfrm>
            <a:off x="3903500" y="5704075"/>
            <a:ext cx="2928000" cy="849600"/>
          </a:xfrm>
          <a:prstGeom prst="wedgeRoundRectCallout">
            <a:avLst>
              <a:gd fmla="val 23080" name="adj1"/>
              <a:gd fmla="val -72249" name="adj2"/>
              <a:gd fmla="val 0" name="adj3"/>
            </a:avLst>
          </a:prstGeom>
          <a:solidFill>
            <a:srgbClr val="FF9900"/>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rgbClr val="FFFFFF"/>
                </a:solidFill>
                <a:latin typeface="Droid Sans"/>
                <a:ea typeface="Droid Sans"/>
                <a:cs typeface="Droid Sans"/>
                <a:sym typeface="Droid Sans"/>
              </a:rPr>
              <a:t>The size of the programs is increasing </a:t>
            </a:r>
            <a:endParaRPr b="1" sz="1800">
              <a:solidFill>
                <a:srgbClr val="FFFFFF"/>
              </a:solidFill>
              <a:latin typeface="Droid Sans"/>
              <a:ea typeface="Droid Sans"/>
              <a:cs typeface="Droid Sans"/>
              <a:sym typeface="Droid Sans"/>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23"/>
          <p:cNvSpPr txBox="1"/>
          <p:nvPr>
            <p:ph type="title"/>
          </p:nvPr>
        </p:nvSpPr>
        <p:spPr>
          <a:xfrm>
            <a:off x="457200" y="274647"/>
            <a:ext cx="8229600" cy="849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1C4587"/>
                </a:solidFill>
              </a:rPr>
              <a:t>Memory Management Schemes</a:t>
            </a:r>
            <a:endParaRPr>
              <a:solidFill>
                <a:srgbClr val="1C4587"/>
              </a:solidFill>
              <a:latin typeface="Droid Sans"/>
              <a:ea typeface="Droid Sans"/>
              <a:cs typeface="Droid Sans"/>
              <a:sym typeface="Droid Sans"/>
            </a:endParaRPr>
          </a:p>
        </p:txBody>
      </p:sp>
      <p:sp>
        <p:nvSpPr>
          <p:cNvPr id="224" name="Google Shape;224;p23"/>
          <p:cNvSpPr txBox="1"/>
          <p:nvPr>
            <p:ph idx="1" type="body"/>
          </p:nvPr>
        </p:nvSpPr>
        <p:spPr>
          <a:xfrm>
            <a:off x="572750" y="1585975"/>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Clr>
                <a:schemeClr val="dk1"/>
              </a:buClr>
              <a:buSzPts val="3000"/>
              <a:buFont typeface="Droid Sans"/>
              <a:buChar char="➔"/>
            </a:pPr>
            <a:r>
              <a:rPr lang="en"/>
              <a:t>How can a program of 2 GB run in a computer with only 512 MB of RAM?</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p:txBody>
      </p:sp>
      <p:pic>
        <p:nvPicPr>
          <p:cNvPr descr="seo-questions.png" id="225" name="Google Shape;225;p23"/>
          <p:cNvPicPr preferRelativeResize="0"/>
          <p:nvPr/>
        </p:nvPicPr>
        <p:blipFill>
          <a:blip r:embed="rId3">
            <a:alphaModFix/>
          </a:blip>
          <a:stretch>
            <a:fillRect/>
          </a:stretch>
        </p:blipFill>
        <p:spPr>
          <a:xfrm flipH="1">
            <a:off x="4212025" y="3226275"/>
            <a:ext cx="4953000" cy="36195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24"/>
          <p:cNvSpPr txBox="1"/>
          <p:nvPr>
            <p:ph type="title"/>
          </p:nvPr>
        </p:nvSpPr>
        <p:spPr>
          <a:xfrm>
            <a:off x="457200" y="274647"/>
            <a:ext cx="8229600" cy="849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1C4587"/>
                </a:solidFill>
              </a:rPr>
              <a:t>Memory Management Schemes</a:t>
            </a:r>
            <a:endParaRPr>
              <a:solidFill>
                <a:srgbClr val="1C4587"/>
              </a:solidFill>
              <a:latin typeface="Droid Sans"/>
              <a:ea typeface="Droid Sans"/>
              <a:cs typeface="Droid Sans"/>
              <a:sym typeface="Droid Sans"/>
            </a:endParaRPr>
          </a:p>
        </p:txBody>
      </p:sp>
      <p:sp>
        <p:nvSpPr>
          <p:cNvPr id="231" name="Google Shape;231;p24"/>
          <p:cNvSpPr txBox="1"/>
          <p:nvPr>
            <p:ph idx="1" type="body"/>
          </p:nvPr>
        </p:nvSpPr>
        <p:spPr>
          <a:xfrm>
            <a:off x="572750" y="1585975"/>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Clr>
                <a:schemeClr val="dk1"/>
              </a:buClr>
              <a:buSzPts val="3000"/>
              <a:buFont typeface="Droid Sans"/>
              <a:buChar char="➔"/>
            </a:pPr>
            <a:r>
              <a:rPr b="1" lang="en">
                <a:solidFill>
                  <a:srgbClr val="FF0000"/>
                </a:solidFill>
              </a:rPr>
              <a:t>Virtual memory</a:t>
            </a:r>
            <a:r>
              <a:rPr lang="en"/>
              <a:t>: Each program has its memory space which is separated in pages of fixed size.</a:t>
            </a:r>
            <a:endParaRPr/>
          </a:p>
          <a:p>
            <a:pPr indent="0" lvl="0" marL="0" marR="0" rtl="0" algn="l">
              <a:lnSpc>
                <a:spcPct val="100000"/>
              </a:lnSpc>
              <a:spcBef>
                <a:spcPts val="600"/>
              </a:spcBef>
              <a:spcAft>
                <a:spcPts val="0"/>
              </a:spcAft>
              <a:buNone/>
            </a:pPr>
            <a:r>
              <a:t/>
            </a:r>
            <a:endParaRPr/>
          </a:p>
          <a:p>
            <a:pPr indent="-419100" lvl="0" marL="457200" marR="0" rtl="0" algn="l">
              <a:lnSpc>
                <a:spcPct val="100000"/>
              </a:lnSpc>
              <a:spcBef>
                <a:spcPts val="600"/>
              </a:spcBef>
              <a:spcAft>
                <a:spcPts val="0"/>
              </a:spcAft>
              <a:buClr>
                <a:schemeClr val="dk1"/>
              </a:buClr>
              <a:buSzPts val="3000"/>
              <a:buFont typeface="Droid Sans"/>
              <a:buChar char="➔"/>
            </a:pPr>
            <a:r>
              <a:rPr lang="en"/>
              <a:t>Each page is a small range of memory addresses. </a:t>
            </a:r>
            <a:endParaRPr/>
          </a:p>
          <a:p>
            <a:pPr indent="0" lvl="0" marL="0" marR="0" rtl="0" algn="l">
              <a:lnSpc>
                <a:spcPct val="100000"/>
              </a:lnSpc>
              <a:spcBef>
                <a:spcPts val="600"/>
              </a:spcBef>
              <a:spcAft>
                <a:spcPts val="0"/>
              </a:spcAft>
              <a:buNone/>
            </a:pPr>
            <a:r>
              <a:t/>
            </a:r>
            <a:endParaRPr/>
          </a:p>
          <a:p>
            <a:pPr indent="-419100" lvl="0" marL="457200" marR="0" rtl="0" algn="l">
              <a:lnSpc>
                <a:spcPct val="100000"/>
              </a:lnSpc>
              <a:spcBef>
                <a:spcPts val="600"/>
              </a:spcBef>
              <a:spcAft>
                <a:spcPts val="0"/>
              </a:spcAft>
              <a:buSzPts val="3000"/>
              <a:buChar char="➔"/>
            </a:pPr>
            <a:r>
              <a:rPr lang="en"/>
              <a:t>The program does memory operations </a:t>
            </a:r>
            <a:r>
              <a:rPr b="1" lang="en">
                <a:solidFill>
                  <a:srgbClr val="FF0000"/>
                </a:solidFill>
              </a:rPr>
              <a:t>transparently</a:t>
            </a:r>
            <a:endParaRPr b="1">
              <a:solidFill>
                <a:srgbClr val="FF0000"/>
              </a:solidFill>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25"/>
          <p:cNvSpPr txBox="1"/>
          <p:nvPr>
            <p:ph type="title"/>
          </p:nvPr>
        </p:nvSpPr>
        <p:spPr>
          <a:xfrm>
            <a:off x="457200" y="274647"/>
            <a:ext cx="8229600" cy="849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1C4587"/>
                </a:solidFill>
              </a:rPr>
              <a:t>Memory Management Schemes</a:t>
            </a:r>
            <a:endParaRPr>
              <a:solidFill>
                <a:srgbClr val="1C4587"/>
              </a:solidFill>
              <a:latin typeface="Droid Sans"/>
              <a:ea typeface="Droid Sans"/>
              <a:cs typeface="Droid Sans"/>
              <a:sym typeface="Droid Sans"/>
            </a:endParaRPr>
          </a:p>
        </p:txBody>
      </p:sp>
      <p:grpSp>
        <p:nvGrpSpPr>
          <p:cNvPr id="237" name="Google Shape;237;p25"/>
          <p:cNvGrpSpPr/>
          <p:nvPr/>
        </p:nvGrpSpPr>
        <p:grpSpPr>
          <a:xfrm>
            <a:off x="769363" y="3581286"/>
            <a:ext cx="1383448" cy="662543"/>
            <a:chOff x="1262625" y="2049625"/>
            <a:chExt cx="1787400" cy="3286425"/>
          </a:xfrm>
        </p:grpSpPr>
        <p:sp>
          <p:nvSpPr>
            <p:cNvPr id="238" name="Google Shape;238;p25"/>
            <p:cNvSpPr txBox="1"/>
            <p:nvPr/>
          </p:nvSpPr>
          <p:spPr>
            <a:xfrm>
              <a:off x="1511494" y="2049625"/>
              <a:ext cx="1508100" cy="301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25"/>
            <p:cNvSpPr/>
            <p:nvPr/>
          </p:nvSpPr>
          <p:spPr>
            <a:xfrm>
              <a:off x="1262625" y="2110150"/>
              <a:ext cx="1787400" cy="32259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0" name="Google Shape;240;p25"/>
          <p:cNvSpPr txBox="1"/>
          <p:nvPr/>
        </p:nvSpPr>
        <p:spPr>
          <a:xfrm>
            <a:off x="769400" y="3707382"/>
            <a:ext cx="1383600" cy="527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Droid Sans"/>
                <a:ea typeface="Droid Sans"/>
                <a:cs typeface="Droid Sans"/>
                <a:sym typeface="Droid Sans"/>
              </a:rPr>
              <a:t>User program</a:t>
            </a:r>
            <a:endParaRPr>
              <a:latin typeface="Droid Sans"/>
              <a:ea typeface="Droid Sans"/>
              <a:cs typeface="Droid Sans"/>
              <a:sym typeface="Droid Sans"/>
            </a:endParaRPr>
          </a:p>
        </p:txBody>
      </p:sp>
      <p:sp>
        <p:nvSpPr>
          <p:cNvPr id="241" name="Google Shape;241;p25"/>
          <p:cNvSpPr/>
          <p:nvPr/>
        </p:nvSpPr>
        <p:spPr>
          <a:xfrm>
            <a:off x="7188705" y="2358125"/>
            <a:ext cx="980700" cy="32259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25"/>
          <p:cNvSpPr/>
          <p:nvPr/>
        </p:nvSpPr>
        <p:spPr>
          <a:xfrm>
            <a:off x="3580829" y="2386800"/>
            <a:ext cx="1159500" cy="32259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25"/>
          <p:cNvSpPr txBox="1"/>
          <p:nvPr/>
        </p:nvSpPr>
        <p:spPr>
          <a:xfrm>
            <a:off x="5455500" y="3335588"/>
            <a:ext cx="877500" cy="491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Droid Sans"/>
                <a:ea typeface="Droid Sans"/>
                <a:cs typeface="Droid Sans"/>
                <a:sym typeface="Droid Sans"/>
              </a:rPr>
              <a:t>MMU</a:t>
            </a:r>
            <a:endParaRPr b="1">
              <a:latin typeface="Droid Sans"/>
              <a:ea typeface="Droid Sans"/>
              <a:cs typeface="Droid Sans"/>
              <a:sym typeface="Droid Sans"/>
            </a:endParaRPr>
          </a:p>
        </p:txBody>
      </p:sp>
      <p:pic>
        <p:nvPicPr>
          <p:cNvPr descr="741_op_amp_chip_for_electronics_engineers_card-rb462be00ac52411bba5c4a95b541f82d_xvuak_8byvr_324.jpg" id="244" name="Google Shape;244;p25"/>
          <p:cNvPicPr preferRelativeResize="0"/>
          <p:nvPr/>
        </p:nvPicPr>
        <p:blipFill rotWithShape="1">
          <a:blip r:embed="rId3">
            <a:alphaModFix/>
          </a:blip>
          <a:srcRect b="18380" l="14705" r="17118" t="17799"/>
          <a:stretch/>
        </p:blipFill>
        <p:spPr>
          <a:xfrm>
            <a:off x="5559579" y="3686438"/>
            <a:ext cx="669346" cy="626625"/>
          </a:xfrm>
          <a:prstGeom prst="rect">
            <a:avLst/>
          </a:prstGeom>
          <a:noFill/>
          <a:ln>
            <a:noFill/>
          </a:ln>
        </p:spPr>
      </p:pic>
      <p:sp>
        <p:nvSpPr>
          <p:cNvPr id="245" name="Google Shape;245;p25"/>
          <p:cNvSpPr txBox="1"/>
          <p:nvPr/>
        </p:nvSpPr>
        <p:spPr>
          <a:xfrm>
            <a:off x="5495875" y="4243813"/>
            <a:ext cx="877500" cy="491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Droid Sans"/>
                <a:ea typeface="Droid Sans"/>
                <a:cs typeface="Droid Sans"/>
                <a:sym typeface="Droid Sans"/>
              </a:rPr>
              <a:t>f(x)</a:t>
            </a:r>
            <a:endParaRPr>
              <a:latin typeface="Droid Sans"/>
              <a:ea typeface="Droid Sans"/>
              <a:cs typeface="Droid Sans"/>
              <a:sym typeface="Droid Sans"/>
            </a:endParaRPr>
          </a:p>
        </p:txBody>
      </p:sp>
      <p:cxnSp>
        <p:nvCxnSpPr>
          <p:cNvPr id="246" name="Google Shape;246;p25"/>
          <p:cNvCxnSpPr/>
          <p:nvPr/>
        </p:nvCxnSpPr>
        <p:spPr>
          <a:xfrm>
            <a:off x="4865679" y="2755300"/>
            <a:ext cx="716100" cy="825900"/>
          </a:xfrm>
          <a:prstGeom prst="straightConnector1">
            <a:avLst/>
          </a:prstGeom>
          <a:noFill/>
          <a:ln cap="flat" cmpd="sng" w="19050">
            <a:solidFill>
              <a:srgbClr val="5B0F00"/>
            </a:solidFill>
            <a:prstDash val="solid"/>
            <a:round/>
            <a:headEnd len="med" w="med" type="none"/>
            <a:tailEnd len="med" w="med" type="stealth"/>
          </a:ln>
        </p:spPr>
      </p:cxnSp>
      <p:cxnSp>
        <p:nvCxnSpPr>
          <p:cNvPr id="247" name="Google Shape;247;p25"/>
          <p:cNvCxnSpPr/>
          <p:nvPr/>
        </p:nvCxnSpPr>
        <p:spPr>
          <a:xfrm>
            <a:off x="3603275" y="3106700"/>
            <a:ext cx="1146000" cy="0"/>
          </a:xfrm>
          <a:prstGeom prst="straightConnector1">
            <a:avLst/>
          </a:prstGeom>
          <a:noFill/>
          <a:ln cap="flat" cmpd="sng" w="19050">
            <a:solidFill>
              <a:schemeClr val="dk2"/>
            </a:solidFill>
            <a:prstDash val="solid"/>
            <a:round/>
            <a:headEnd len="med" w="med" type="none"/>
            <a:tailEnd len="med" w="med" type="none"/>
          </a:ln>
        </p:spPr>
      </p:cxnSp>
      <p:cxnSp>
        <p:nvCxnSpPr>
          <p:cNvPr id="248" name="Google Shape;248;p25"/>
          <p:cNvCxnSpPr>
            <a:stCxn id="242" idx="1"/>
          </p:cNvCxnSpPr>
          <p:nvPr/>
        </p:nvCxnSpPr>
        <p:spPr>
          <a:xfrm>
            <a:off x="3580829" y="3999750"/>
            <a:ext cx="1159500" cy="0"/>
          </a:xfrm>
          <a:prstGeom prst="straightConnector1">
            <a:avLst/>
          </a:prstGeom>
          <a:noFill/>
          <a:ln cap="flat" cmpd="sng" w="19050">
            <a:solidFill>
              <a:schemeClr val="dk2"/>
            </a:solidFill>
            <a:prstDash val="solid"/>
            <a:round/>
            <a:headEnd len="med" w="med" type="none"/>
            <a:tailEnd len="med" w="med" type="none"/>
          </a:ln>
        </p:spPr>
      </p:cxnSp>
      <p:cxnSp>
        <p:nvCxnSpPr>
          <p:cNvPr id="249" name="Google Shape;249;p25"/>
          <p:cNvCxnSpPr/>
          <p:nvPr/>
        </p:nvCxnSpPr>
        <p:spPr>
          <a:xfrm>
            <a:off x="3603275" y="4821100"/>
            <a:ext cx="1155000" cy="9000"/>
          </a:xfrm>
          <a:prstGeom prst="straightConnector1">
            <a:avLst/>
          </a:prstGeom>
          <a:noFill/>
          <a:ln cap="flat" cmpd="sng" w="19050">
            <a:solidFill>
              <a:schemeClr val="dk2"/>
            </a:solidFill>
            <a:prstDash val="solid"/>
            <a:round/>
            <a:headEnd len="med" w="med" type="none"/>
            <a:tailEnd len="med" w="med" type="none"/>
          </a:ln>
        </p:spPr>
      </p:cxnSp>
      <p:cxnSp>
        <p:nvCxnSpPr>
          <p:cNvPr id="250" name="Google Shape;250;p25"/>
          <p:cNvCxnSpPr/>
          <p:nvPr/>
        </p:nvCxnSpPr>
        <p:spPr>
          <a:xfrm flipH="1" rot="10800000">
            <a:off x="2273850" y="2802250"/>
            <a:ext cx="1204200" cy="1092300"/>
          </a:xfrm>
          <a:prstGeom prst="straightConnector1">
            <a:avLst/>
          </a:prstGeom>
          <a:noFill/>
          <a:ln cap="flat" cmpd="sng" w="19050">
            <a:solidFill>
              <a:srgbClr val="5B0F00"/>
            </a:solidFill>
            <a:prstDash val="solid"/>
            <a:round/>
            <a:headEnd len="med" w="med" type="none"/>
            <a:tailEnd len="med" w="med" type="stealth"/>
          </a:ln>
        </p:spPr>
      </p:cxnSp>
      <p:sp>
        <p:nvSpPr>
          <p:cNvPr id="251" name="Google Shape;251;p25"/>
          <p:cNvSpPr txBox="1"/>
          <p:nvPr/>
        </p:nvSpPr>
        <p:spPr>
          <a:xfrm>
            <a:off x="1467675" y="2691800"/>
            <a:ext cx="1987800" cy="491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Droid Sans"/>
                <a:ea typeface="Droid Sans"/>
                <a:cs typeface="Droid Sans"/>
                <a:sym typeface="Droid Sans"/>
              </a:rPr>
              <a:t>Read 0xAB84DC64</a:t>
            </a:r>
            <a:endParaRPr sz="1200">
              <a:latin typeface="Droid Sans"/>
              <a:ea typeface="Droid Sans"/>
              <a:cs typeface="Droid Sans"/>
              <a:sym typeface="Droid Sans"/>
            </a:endParaRPr>
          </a:p>
        </p:txBody>
      </p:sp>
      <p:sp>
        <p:nvSpPr>
          <p:cNvPr id="252" name="Google Shape;252;p25"/>
          <p:cNvSpPr txBox="1"/>
          <p:nvPr/>
        </p:nvSpPr>
        <p:spPr>
          <a:xfrm>
            <a:off x="3101925" y="1937125"/>
            <a:ext cx="2032200" cy="491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Droid Sans"/>
                <a:ea typeface="Droid Sans"/>
                <a:cs typeface="Droid Sans"/>
                <a:sym typeface="Droid Sans"/>
              </a:rPr>
              <a:t>Virtual Memory</a:t>
            </a:r>
            <a:endParaRPr b="1">
              <a:latin typeface="Droid Sans"/>
              <a:ea typeface="Droid Sans"/>
              <a:cs typeface="Droid Sans"/>
              <a:sym typeface="Droid Sans"/>
            </a:endParaRPr>
          </a:p>
        </p:txBody>
      </p:sp>
      <p:sp>
        <p:nvSpPr>
          <p:cNvPr id="253" name="Google Shape;253;p25"/>
          <p:cNvSpPr txBox="1"/>
          <p:nvPr/>
        </p:nvSpPr>
        <p:spPr>
          <a:xfrm>
            <a:off x="3455475" y="2607638"/>
            <a:ext cx="1155000" cy="37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Droid Sans"/>
                <a:ea typeface="Droid Sans"/>
                <a:cs typeface="Droid Sans"/>
                <a:sym typeface="Droid Sans"/>
              </a:rPr>
              <a:t>Page 2</a:t>
            </a:r>
            <a:endParaRPr>
              <a:latin typeface="Droid Sans"/>
              <a:ea typeface="Droid Sans"/>
              <a:cs typeface="Droid Sans"/>
              <a:sym typeface="Droid Sans"/>
            </a:endParaRPr>
          </a:p>
        </p:txBody>
      </p:sp>
      <p:sp>
        <p:nvSpPr>
          <p:cNvPr id="254" name="Google Shape;254;p25"/>
          <p:cNvSpPr txBox="1"/>
          <p:nvPr/>
        </p:nvSpPr>
        <p:spPr>
          <a:xfrm>
            <a:off x="3603275" y="4220975"/>
            <a:ext cx="1155000" cy="37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Droid Sans"/>
                <a:ea typeface="Droid Sans"/>
                <a:cs typeface="Droid Sans"/>
                <a:sym typeface="Droid Sans"/>
              </a:rPr>
              <a:t>Page 3</a:t>
            </a:r>
            <a:endParaRPr>
              <a:latin typeface="Droid Sans"/>
              <a:ea typeface="Droid Sans"/>
              <a:cs typeface="Droid Sans"/>
              <a:sym typeface="Droid Sans"/>
            </a:endParaRPr>
          </a:p>
        </p:txBody>
      </p:sp>
      <p:sp>
        <p:nvSpPr>
          <p:cNvPr id="255" name="Google Shape;255;p25"/>
          <p:cNvSpPr txBox="1"/>
          <p:nvPr/>
        </p:nvSpPr>
        <p:spPr>
          <a:xfrm>
            <a:off x="3616725" y="3399563"/>
            <a:ext cx="1155000" cy="37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Droid Sans"/>
                <a:ea typeface="Droid Sans"/>
                <a:cs typeface="Droid Sans"/>
                <a:sym typeface="Droid Sans"/>
              </a:rPr>
              <a:t>Page 6</a:t>
            </a:r>
            <a:endParaRPr>
              <a:latin typeface="Droid Sans"/>
              <a:ea typeface="Droid Sans"/>
              <a:cs typeface="Droid Sans"/>
              <a:sym typeface="Droid Sans"/>
            </a:endParaRPr>
          </a:p>
        </p:txBody>
      </p:sp>
      <p:sp>
        <p:nvSpPr>
          <p:cNvPr id="256" name="Google Shape;256;p25"/>
          <p:cNvSpPr txBox="1"/>
          <p:nvPr/>
        </p:nvSpPr>
        <p:spPr>
          <a:xfrm>
            <a:off x="3583075" y="5012938"/>
            <a:ext cx="1155000" cy="37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Droid Sans"/>
                <a:ea typeface="Droid Sans"/>
                <a:cs typeface="Droid Sans"/>
                <a:sym typeface="Droid Sans"/>
              </a:rPr>
              <a:t>Page 5</a:t>
            </a:r>
            <a:endParaRPr>
              <a:latin typeface="Droid Sans"/>
              <a:ea typeface="Droid Sans"/>
              <a:cs typeface="Droid Sans"/>
              <a:sym typeface="Droid Sans"/>
            </a:endParaRPr>
          </a:p>
        </p:txBody>
      </p:sp>
      <p:sp>
        <p:nvSpPr>
          <p:cNvPr id="257" name="Google Shape;257;p25"/>
          <p:cNvSpPr txBox="1"/>
          <p:nvPr/>
        </p:nvSpPr>
        <p:spPr>
          <a:xfrm>
            <a:off x="6662950" y="1895400"/>
            <a:ext cx="2032200" cy="491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Droid Sans"/>
                <a:ea typeface="Droid Sans"/>
                <a:cs typeface="Droid Sans"/>
                <a:sym typeface="Droid Sans"/>
              </a:rPr>
              <a:t>Physical Memory</a:t>
            </a:r>
            <a:endParaRPr b="1">
              <a:latin typeface="Droid Sans"/>
              <a:ea typeface="Droid Sans"/>
              <a:cs typeface="Droid Sans"/>
              <a:sym typeface="Droid Sans"/>
            </a:endParaRPr>
          </a:p>
        </p:txBody>
      </p:sp>
      <p:cxnSp>
        <p:nvCxnSpPr>
          <p:cNvPr id="258" name="Google Shape;258;p25"/>
          <p:cNvCxnSpPr/>
          <p:nvPr/>
        </p:nvCxnSpPr>
        <p:spPr>
          <a:xfrm>
            <a:off x="6305125" y="3999750"/>
            <a:ext cx="776400" cy="2100"/>
          </a:xfrm>
          <a:prstGeom prst="straightConnector1">
            <a:avLst/>
          </a:prstGeom>
          <a:noFill/>
          <a:ln cap="flat" cmpd="sng" w="19050">
            <a:solidFill>
              <a:srgbClr val="5B0F00"/>
            </a:solidFill>
            <a:prstDash val="solid"/>
            <a:round/>
            <a:headEnd len="med" w="med" type="none"/>
            <a:tailEnd len="med" w="med" type="stealth"/>
          </a:ln>
        </p:spPr>
      </p:cxnSp>
      <p:sp>
        <p:nvSpPr>
          <p:cNvPr id="259" name="Google Shape;259;p25"/>
          <p:cNvSpPr txBox="1"/>
          <p:nvPr/>
        </p:nvSpPr>
        <p:spPr>
          <a:xfrm>
            <a:off x="7081525" y="3755100"/>
            <a:ext cx="1204200" cy="491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Droid Sans"/>
                <a:ea typeface="Droid Sans"/>
                <a:cs typeface="Droid Sans"/>
                <a:sym typeface="Droid Sans"/>
              </a:rPr>
              <a:t>0x445E6DCC</a:t>
            </a:r>
            <a:endParaRPr sz="1200">
              <a:latin typeface="Droid Sans"/>
              <a:ea typeface="Droid Sans"/>
              <a:cs typeface="Droid Sans"/>
              <a:sym typeface="Droid Sans"/>
            </a:endParaRPr>
          </a:p>
        </p:txBody>
      </p:sp>
      <p:sp>
        <p:nvSpPr>
          <p:cNvPr id="260" name="Google Shape;260;p25"/>
          <p:cNvSpPr txBox="1"/>
          <p:nvPr/>
        </p:nvSpPr>
        <p:spPr>
          <a:xfrm>
            <a:off x="7081525" y="2234650"/>
            <a:ext cx="1204200" cy="491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Droid Sans"/>
                <a:ea typeface="Droid Sans"/>
                <a:cs typeface="Droid Sans"/>
                <a:sym typeface="Droid Sans"/>
              </a:rPr>
              <a:t>0xFFFFFFFF</a:t>
            </a:r>
            <a:endParaRPr sz="1200">
              <a:latin typeface="Droid Sans"/>
              <a:ea typeface="Droid Sans"/>
              <a:cs typeface="Droid Sans"/>
              <a:sym typeface="Droid Sans"/>
            </a:endParaRPr>
          </a:p>
        </p:txBody>
      </p:sp>
      <p:sp>
        <p:nvSpPr>
          <p:cNvPr id="261" name="Google Shape;261;p25"/>
          <p:cNvSpPr txBox="1"/>
          <p:nvPr/>
        </p:nvSpPr>
        <p:spPr>
          <a:xfrm>
            <a:off x="7076950" y="5197500"/>
            <a:ext cx="1204200" cy="491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Droid Sans"/>
                <a:ea typeface="Droid Sans"/>
                <a:cs typeface="Droid Sans"/>
                <a:sym typeface="Droid Sans"/>
              </a:rPr>
              <a:t>0x00000000</a:t>
            </a:r>
            <a:endParaRPr sz="1200">
              <a:latin typeface="Droid Sans"/>
              <a:ea typeface="Droid Sans"/>
              <a:cs typeface="Droid Sans"/>
              <a:sym typeface="Droid Sans"/>
            </a:endParaRPr>
          </a:p>
        </p:txBody>
      </p:sp>
      <p:sp>
        <p:nvSpPr>
          <p:cNvPr id="262" name="Google Shape;262;p25"/>
          <p:cNvSpPr txBox="1"/>
          <p:nvPr/>
        </p:nvSpPr>
        <p:spPr>
          <a:xfrm>
            <a:off x="7240300" y="4476288"/>
            <a:ext cx="877500" cy="491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Droid Sans"/>
                <a:ea typeface="Droid Sans"/>
                <a:cs typeface="Droid Sans"/>
                <a:sym typeface="Droid Sans"/>
              </a:rPr>
              <a:t>...</a:t>
            </a:r>
            <a:endParaRPr b="1">
              <a:latin typeface="Droid Sans"/>
              <a:ea typeface="Droid Sans"/>
              <a:cs typeface="Droid Sans"/>
              <a:sym typeface="Droid Sans"/>
            </a:endParaRPr>
          </a:p>
        </p:txBody>
      </p:sp>
      <p:sp>
        <p:nvSpPr>
          <p:cNvPr id="263" name="Google Shape;263;p25"/>
          <p:cNvSpPr txBox="1"/>
          <p:nvPr/>
        </p:nvSpPr>
        <p:spPr>
          <a:xfrm>
            <a:off x="7240300" y="2994863"/>
            <a:ext cx="877500" cy="491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Droid Sans"/>
                <a:ea typeface="Droid Sans"/>
                <a:cs typeface="Droid Sans"/>
                <a:sym typeface="Droid Sans"/>
              </a:rPr>
              <a:t>...</a:t>
            </a:r>
            <a:endParaRPr b="1">
              <a:latin typeface="Droid Sans"/>
              <a:ea typeface="Droid Sans"/>
              <a:cs typeface="Droid Sans"/>
              <a:sym typeface="Droid Sans"/>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26"/>
          <p:cNvSpPr txBox="1"/>
          <p:nvPr>
            <p:ph type="title"/>
          </p:nvPr>
        </p:nvSpPr>
        <p:spPr>
          <a:xfrm>
            <a:off x="457200" y="274647"/>
            <a:ext cx="8229600" cy="849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1C4587"/>
                </a:solidFill>
              </a:rPr>
              <a:t>Memory Management Schemes</a:t>
            </a:r>
            <a:endParaRPr>
              <a:solidFill>
                <a:srgbClr val="1C4587"/>
              </a:solidFill>
              <a:latin typeface="Droid Sans"/>
              <a:ea typeface="Droid Sans"/>
              <a:cs typeface="Droid Sans"/>
              <a:sym typeface="Droid Sans"/>
            </a:endParaRPr>
          </a:p>
        </p:txBody>
      </p:sp>
      <p:grpSp>
        <p:nvGrpSpPr>
          <p:cNvPr id="269" name="Google Shape;269;p26"/>
          <p:cNvGrpSpPr/>
          <p:nvPr/>
        </p:nvGrpSpPr>
        <p:grpSpPr>
          <a:xfrm>
            <a:off x="769363" y="3581286"/>
            <a:ext cx="1383448" cy="662543"/>
            <a:chOff x="1262625" y="2049625"/>
            <a:chExt cx="1787400" cy="3286425"/>
          </a:xfrm>
        </p:grpSpPr>
        <p:sp>
          <p:nvSpPr>
            <p:cNvPr id="270" name="Google Shape;270;p26"/>
            <p:cNvSpPr txBox="1"/>
            <p:nvPr/>
          </p:nvSpPr>
          <p:spPr>
            <a:xfrm>
              <a:off x="1511494" y="2049625"/>
              <a:ext cx="1508100" cy="301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26"/>
            <p:cNvSpPr/>
            <p:nvPr/>
          </p:nvSpPr>
          <p:spPr>
            <a:xfrm>
              <a:off x="1262625" y="2110150"/>
              <a:ext cx="1787400" cy="32259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2" name="Google Shape;272;p26"/>
          <p:cNvSpPr txBox="1"/>
          <p:nvPr/>
        </p:nvSpPr>
        <p:spPr>
          <a:xfrm>
            <a:off x="769400" y="3707382"/>
            <a:ext cx="1383600" cy="527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Droid Sans"/>
                <a:ea typeface="Droid Sans"/>
                <a:cs typeface="Droid Sans"/>
                <a:sym typeface="Droid Sans"/>
              </a:rPr>
              <a:t>User program</a:t>
            </a:r>
            <a:endParaRPr>
              <a:latin typeface="Droid Sans"/>
              <a:ea typeface="Droid Sans"/>
              <a:cs typeface="Droid Sans"/>
              <a:sym typeface="Droid Sans"/>
            </a:endParaRPr>
          </a:p>
        </p:txBody>
      </p:sp>
      <p:sp>
        <p:nvSpPr>
          <p:cNvPr id="273" name="Google Shape;273;p26"/>
          <p:cNvSpPr/>
          <p:nvPr/>
        </p:nvSpPr>
        <p:spPr>
          <a:xfrm>
            <a:off x="7188705" y="2358125"/>
            <a:ext cx="980700" cy="32259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26"/>
          <p:cNvSpPr/>
          <p:nvPr/>
        </p:nvSpPr>
        <p:spPr>
          <a:xfrm>
            <a:off x="3580829" y="2386800"/>
            <a:ext cx="1159500" cy="32259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26"/>
          <p:cNvSpPr txBox="1"/>
          <p:nvPr/>
        </p:nvSpPr>
        <p:spPr>
          <a:xfrm>
            <a:off x="5455500" y="3335588"/>
            <a:ext cx="877500" cy="491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Droid Sans"/>
                <a:ea typeface="Droid Sans"/>
                <a:cs typeface="Droid Sans"/>
                <a:sym typeface="Droid Sans"/>
              </a:rPr>
              <a:t>MMU</a:t>
            </a:r>
            <a:endParaRPr b="1">
              <a:latin typeface="Droid Sans"/>
              <a:ea typeface="Droid Sans"/>
              <a:cs typeface="Droid Sans"/>
              <a:sym typeface="Droid Sans"/>
            </a:endParaRPr>
          </a:p>
        </p:txBody>
      </p:sp>
      <p:pic>
        <p:nvPicPr>
          <p:cNvPr descr="741_op_amp_chip_for_electronics_engineers_card-rb462be00ac52411bba5c4a95b541f82d_xvuak_8byvr_324.jpg" id="276" name="Google Shape;276;p26"/>
          <p:cNvPicPr preferRelativeResize="0"/>
          <p:nvPr/>
        </p:nvPicPr>
        <p:blipFill rotWithShape="1">
          <a:blip r:embed="rId3">
            <a:alphaModFix/>
          </a:blip>
          <a:srcRect b="18380" l="14705" r="17118" t="17799"/>
          <a:stretch/>
        </p:blipFill>
        <p:spPr>
          <a:xfrm>
            <a:off x="5559579" y="3686438"/>
            <a:ext cx="669346" cy="626625"/>
          </a:xfrm>
          <a:prstGeom prst="rect">
            <a:avLst/>
          </a:prstGeom>
          <a:noFill/>
          <a:ln>
            <a:noFill/>
          </a:ln>
        </p:spPr>
      </p:pic>
      <p:sp>
        <p:nvSpPr>
          <p:cNvPr id="277" name="Google Shape;277;p26"/>
          <p:cNvSpPr txBox="1"/>
          <p:nvPr/>
        </p:nvSpPr>
        <p:spPr>
          <a:xfrm>
            <a:off x="5495875" y="4243813"/>
            <a:ext cx="877500" cy="491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Droid Sans"/>
                <a:ea typeface="Droid Sans"/>
                <a:cs typeface="Droid Sans"/>
                <a:sym typeface="Droid Sans"/>
              </a:rPr>
              <a:t>f(x)</a:t>
            </a:r>
            <a:endParaRPr>
              <a:latin typeface="Droid Sans"/>
              <a:ea typeface="Droid Sans"/>
              <a:cs typeface="Droid Sans"/>
              <a:sym typeface="Droid Sans"/>
            </a:endParaRPr>
          </a:p>
        </p:txBody>
      </p:sp>
      <p:cxnSp>
        <p:nvCxnSpPr>
          <p:cNvPr id="278" name="Google Shape;278;p26"/>
          <p:cNvCxnSpPr/>
          <p:nvPr/>
        </p:nvCxnSpPr>
        <p:spPr>
          <a:xfrm>
            <a:off x="4865679" y="2755300"/>
            <a:ext cx="716100" cy="825900"/>
          </a:xfrm>
          <a:prstGeom prst="straightConnector1">
            <a:avLst/>
          </a:prstGeom>
          <a:noFill/>
          <a:ln cap="flat" cmpd="sng" w="19050">
            <a:solidFill>
              <a:srgbClr val="5B0F00"/>
            </a:solidFill>
            <a:prstDash val="solid"/>
            <a:round/>
            <a:headEnd len="med" w="med" type="none"/>
            <a:tailEnd len="med" w="med" type="stealth"/>
          </a:ln>
        </p:spPr>
      </p:cxnSp>
      <p:cxnSp>
        <p:nvCxnSpPr>
          <p:cNvPr id="279" name="Google Shape;279;p26"/>
          <p:cNvCxnSpPr/>
          <p:nvPr/>
        </p:nvCxnSpPr>
        <p:spPr>
          <a:xfrm>
            <a:off x="3603275" y="3106700"/>
            <a:ext cx="1146000" cy="0"/>
          </a:xfrm>
          <a:prstGeom prst="straightConnector1">
            <a:avLst/>
          </a:prstGeom>
          <a:noFill/>
          <a:ln cap="flat" cmpd="sng" w="19050">
            <a:solidFill>
              <a:schemeClr val="dk2"/>
            </a:solidFill>
            <a:prstDash val="solid"/>
            <a:round/>
            <a:headEnd len="med" w="med" type="none"/>
            <a:tailEnd len="med" w="med" type="none"/>
          </a:ln>
        </p:spPr>
      </p:cxnSp>
      <p:cxnSp>
        <p:nvCxnSpPr>
          <p:cNvPr id="280" name="Google Shape;280;p26"/>
          <p:cNvCxnSpPr>
            <a:stCxn id="274" idx="1"/>
          </p:cNvCxnSpPr>
          <p:nvPr/>
        </p:nvCxnSpPr>
        <p:spPr>
          <a:xfrm>
            <a:off x="3580829" y="3999750"/>
            <a:ext cx="1159500" cy="0"/>
          </a:xfrm>
          <a:prstGeom prst="straightConnector1">
            <a:avLst/>
          </a:prstGeom>
          <a:noFill/>
          <a:ln cap="flat" cmpd="sng" w="19050">
            <a:solidFill>
              <a:schemeClr val="dk2"/>
            </a:solidFill>
            <a:prstDash val="solid"/>
            <a:round/>
            <a:headEnd len="med" w="med" type="none"/>
            <a:tailEnd len="med" w="med" type="none"/>
          </a:ln>
        </p:spPr>
      </p:cxnSp>
      <p:cxnSp>
        <p:nvCxnSpPr>
          <p:cNvPr id="281" name="Google Shape;281;p26"/>
          <p:cNvCxnSpPr/>
          <p:nvPr/>
        </p:nvCxnSpPr>
        <p:spPr>
          <a:xfrm>
            <a:off x="3603275" y="4821100"/>
            <a:ext cx="1155000" cy="9000"/>
          </a:xfrm>
          <a:prstGeom prst="straightConnector1">
            <a:avLst/>
          </a:prstGeom>
          <a:noFill/>
          <a:ln cap="flat" cmpd="sng" w="19050">
            <a:solidFill>
              <a:schemeClr val="dk2"/>
            </a:solidFill>
            <a:prstDash val="solid"/>
            <a:round/>
            <a:headEnd len="med" w="med" type="none"/>
            <a:tailEnd len="med" w="med" type="none"/>
          </a:ln>
        </p:spPr>
      </p:cxnSp>
      <p:cxnSp>
        <p:nvCxnSpPr>
          <p:cNvPr id="282" name="Google Shape;282;p26"/>
          <p:cNvCxnSpPr/>
          <p:nvPr/>
        </p:nvCxnSpPr>
        <p:spPr>
          <a:xfrm flipH="1" rot="10800000">
            <a:off x="2273850" y="2802250"/>
            <a:ext cx="1204200" cy="1092300"/>
          </a:xfrm>
          <a:prstGeom prst="straightConnector1">
            <a:avLst/>
          </a:prstGeom>
          <a:noFill/>
          <a:ln cap="flat" cmpd="sng" w="19050">
            <a:solidFill>
              <a:srgbClr val="5B0F00"/>
            </a:solidFill>
            <a:prstDash val="solid"/>
            <a:round/>
            <a:headEnd len="med" w="med" type="none"/>
            <a:tailEnd len="med" w="med" type="stealth"/>
          </a:ln>
        </p:spPr>
      </p:cxnSp>
      <p:sp>
        <p:nvSpPr>
          <p:cNvPr id="283" name="Google Shape;283;p26"/>
          <p:cNvSpPr txBox="1"/>
          <p:nvPr/>
        </p:nvSpPr>
        <p:spPr>
          <a:xfrm>
            <a:off x="1467675" y="2691800"/>
            <a:ext cx="1987800" cy="491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Droid Sans"/>
                <a:ea typeface="Droid Sans"/>
                <a:cs typeface="Droid Sans"/>
                <a:sym typeface="Droid Sans"/>
              </a:rPr>
              <a:t>Read 0xAB84DC64</a:t>
            </a:r>
            <a:endParaRPr sz="1200">
              <a:latin typeface="Droid Sans"/>
              <a:ea typeface="Droid Sans"/>
              <a:cs typeface="Droid Sans"/>
              <a:sym typeface="Droid Sans"/>
            </a:endParaRPr>
          </a:p>
        </p:txBody>
      </p:sp>
      <p:sp>
        <p:nvSpPr>
          <p:cNvPr id="284" name="Google Shape;284;p26"/>
          <p:cNvSpPr txBox="1"/>
          <p:nvPr/>
        </p:nvSpPr>
        <p:spPr>
          <a:xfrm>
            <a:off x="3101925" y="1937125"/>
            <a:ext cx="2032200" cy="491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Droid Sans"/>
                <a:ea typeface="Droid Sans"/>
                <a:cs typeface="Droid Sans"/>
                <a:sym typeface="Droid Sans"/>
              </a:rPr>
              <a:t>Virtual Memory</a:t>
            </a:r>
            <a:endParaRPr b="1">
              <a:latin typeface="Droid Sans"/>
              <a:ea typeface="Droid Sans"/>
              <a:cs typeface="Droid Sans"/>
              <a:sym typeface="Droid Sans"/>
            </a:endParaRPr>
          </a:p>
        </p:txBody>
      </p:sp>
      <p:sp>
        <p:nvSpPr>
          <p:cNvPr id="285" name="Google Shape;285;p26"/>
          <p:cNvSpPr txBox="1"/>
          <p:nvPr/>
        </p:nvSpPr>
        <p:spPr>
          <a:xfrm>
            <a:off x="3580825" y="2578150"/>
            <a:ext cx="1155000" cy="37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Droid Sans"/>
                <a:ea typeface="Droid Sans"/>
                <a:cs typeface="Droid Sans"/>
                <a:sym typeface="Droid Sans"/>
              </a:rPr>
              <a:t>Page 2</a:t>
            </a:r>
            <a:endParaRPr>
              <a:latin typeface="Droid Sans"/>
              <a:ea typeface="Droid Sans"/>
              <a:cs typeface="Droid Sans"/>
              <a:sym typeface="Droid Sans"/>
            </a:endParaRPr>
          </a:p>
        </p:txBody>
      </p:sp>
      <p:sp>
        <p:nvSpPr>
          <p:cNvPr id="286" name="Google Shape;286;p26"/>
          <p:cNvSpPr txBox="1"/>
          <p:nvPr/>
        </p:nvSpPr>
        <p:spPr>
          <a:xfrm>
            <a:off x="3603275" y="4220975"/>
            <a:ext cx="1155000" cy="37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Droid Sans"/>
                <a:ea typeface="Droid Sans"/>
                <a:cs typeface="Droid Sans"/>
                <a:sym typeface="Droid Sans"/>
              </a:rPr>
              <a:t>Page 3</a:t>
            </a:r>
            <a:endParaRPr>
              <a:latin typeface="Droid Sans"/>
              <a:ea typeface="Droid Sans"/>
              <a:cs typeface="Droid Sans"/>
              <a:sym typeface="Droid Sans"/>
            </a:endParaRPr>
          </a:p>
        </p:txBody>
      </p:sp>
      <p:sp>
        <p:nvSpPr>
          <p:cNvPr id="287" name="Google Shape;287;p26"/>
          <p:cNvSpPr txBox="1"/>
          <p:nvPr/>
        </p:nvSpPr>
        <p:spPr>
          <a:xfrm>
            <a:off x="3616725" y="3399563"/>
            <a:ext cx="1155000" cy="37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Droid Sans"/>
                <a:ea typeface="Droid Sans"/>
                <a:cs typeface="Droid Sans"/>
                <a:sym typeface="Droid Sans"/>
              </a:rPr>
              <a:t>Page 6</a:t>
            </a:r>
            <a:endParaRPr>
              <a:latin typeface="Droid Sans"/>
              <a:ea typeface="Droid Sans"/>
              <a:cs typeface="Droid Sans"/>
              <a:sym typeface="Droid Sans"/>
            </a:endParaRPr>
          </a:p>
        </p:txBody>
      </p:sp>
      <p:sp>
        <p:nvSpPr>
          <p:cNvPr id="288" name="Google Shape;288;p26"/>
          <p:cNvSpPr txBox="1"/>
          <p:nvPr/>
        </p:nvSpPr>
        <p:spPr>
          <a:xfrm>
            <a:off x="3583075" y="5012938"/>
            <a:ext cx="1155000" cy="37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Droid Sans"/>
                <a:ea typeface="Droid Sans"/>
                <a:cs typeface="Droid Sans"/>
                <a:sym typeface="Droid Sans"/>
              </a:rPr>
              <a:t>Page 5</a:t>
            </a:r>
            <a:endParaRPr>
              <a:latin typeface="Droid Sans"/>
              <a:ea typeface="Droid Sans"/>
              <a:cs typeface="Droid Sans"/>
              <a:sym typeface="Droid Sans"/>
            </a:endParaRPr>
          </a:p>
        </p:txBody>
      </p:sp>
      <p:sp>
        <p:nvSpPr>
          <p:cNvPr id="289" name="Google Shape;289;p26"/>
          <p:cNvSpPr txBox="1"/>
          <p:nvPr/>
        </p:nvSpPr>
        <p:spPr>
          <a:xfrm>
            <a:off x="6662950" y="1895400"/>
            <a:ext cx="2032200" cy="491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Droid Sans"/>
                <a:ea typeface="Droid Sans"/>
                <a:cs typeface="Droid Sans"/>
                <a:sym typeface="Droid Sans"/>
              </a:rPr>
              <a:t>Physical Memory</a:t>
            </a:r>
            <a:endParaRPr b="1">
              <a:latin typeface="Droid Sans"/>
              <a:ea typeface="Droid Sans"/>
              <a:cs typeface="Droid Sans"/>
              <a:sym typeface="Droid Sans"/>
            </a:endParaRPr>
          </a:p>
        </p:txBody>
      </p:sp>
      <p:cxnSp>
        <p:nvCxnSpPr>
          <p:cNvPr id="290" name="Google Shape;290;p26"/>
          <p:cNvCxnSpPr/>
          <p:nvPr/>
        </p:nvCxnSpPr>
        <p:spPr>
          <a:xfrm>
            <a:off x="6305125" y="3999750"/>
            <a:ext cx="776400" cy="2100"/>
          </a:xfrm>
          <a:prstGeom prst="straightConnector1">
            <a:avLst/>
          </a:prstGeom>
          <a:noFill/>
          <a:ln cap="flat" cmpd="sng" w="19050">
            <a:solidFill>
              <a:srgbClr val="5B0F00"/>
            </a:solidFill>
            <a:prstDash val="solid"/>
            <a:round/>
            <a:headEnd len="med" w="med" type="none"/>
            <a:tailEnd len="med" w="med" type="stealth"/>
          </a:ln>
        </p:spPr>
      </p:cxnSp>
      <p:sp>
        <p:nvSpPr>
          <p:cNvPr id="291" name="Google Shape;291;p26"/>
          <p:cNvSpPr txBox="1"/>
          <p:nvPr/>
        </p:nvSpPr>
        <p:spPr>
          <a:xfrm>
            <a:off x="7081525" y="3755100"/>
            <a:ext cx="1204200" cy="491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Droid Sans"/>
                <a:ea typeface="Droid Sans"/>
                <a:cs typeface="Droid Sans"/>
                <a:sym typeface="Droid Sans"/>
              </a:rPr>
              <a:t>0x445E6DCC</a:t>
            </a:r>
            <a:endParaRPr sz="1200">
              <a:latin typeface="Droid Sans"/>
              <a:ea typeface="Droid Sans"/>
              <a:cs typeface="Droid Sans"/>
              <a:sym typeface="Droid Sans"/>
            </a:endParaRPr>
          </a:p>
        </p:txBody>
      </p:sp>
      <p:sp>
        <p:nvSpPr>
          <p:cNvPr id="292" name="Google Shape;292;p26"/>
          <p:cNvSpPr txBox="1"/>
          <p:nvPr/>
        </p:nvSpPr>
        <p:spPr>
          <a:xfrm>
            <a:off x="7081525" y="2234650"/>
            <a:ext cx="1204200" cy="491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Droid Sans"/>
                <a:ea typeface="Droid Sans"/>
                <a:cs typeface="Droid Sans"/>
                <a:sym typeface="Droid Sans"/>
              </a:rPr>
              <a:t>0xFFFFFFFF</a:t>
            </a:r>
            <a:endParaRPr sz="1200">
              <a:latin typeface="Droid Sans"/>
              <a:ea typeface="Droid Sans"/>
              <a:cs typeface="Droid Sans"/>
              <a:sym typeface="Droid Sans"/>
            </a:endParaRPr>
          </a:p>
        </p:txBody>
      </p:sp>
      <p:sp>
        <p:nvSpPr>
          <p:cNvPr id="293" name="Google Shape;293;p26"/>
          <p:cNvSpPr txBox="1"/>
          <p:nvPr/>
        </p:nvSpPr>
        <p:spPr>
          <a:xfrm>
            <a:off x="7076950" y="5197500"/>
            <a:ext cx="1204200" cy="491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Droid Sans"/>
                <a:ea typeface="Droid Sans"/>
                <a:cs typeface="Droid Sans"/>
                <a:sym typeface="Droid Sans"/>
              </a:rPr>
              <a:t>0x00000000</a:t>
            </a:r>
            <a:endParaRPr sz="1200">
              <a:latin typeface="Droid Sans"/>
              <a:ea typeface="Droid Sans"/>
              <a:cs typeface="Droid Sans"/>
              <a:sym typeface="Droid Sans"/>
            </a:endParaRPr>
          </a:p>
        </p:txBody>
      </p:sp>
      <p:sp>
        <p:nvSpPr>
          <p:cNvPr id="294" name="Google Shape;294;p26"/>
          <p:cNvSpPr txBox="1"/>
          <p:nvPr/>
        </p:nvSpPr>
        <p:spPr>
          <a:xfrm>
            <a:off x="7240300" y="4476288"/>
            <a:ext cx="877500" cy="491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Droid Sans"/>
                <a:ea typeface="Droid Sans"/>
                <a:cs typeface="Droid Sans"/>
                <a:sym typeface="Droid Sans"/>
              </a:rPr>
              <a:t>...</a:t>
            </a:r>
            <a:endParaRPr b="1">
              <a:latin typeface="Droid Sans"/>
              <a:ea typeface="Droid Sans"/>
              <a:cs typeface="Droid Sans"/>
              <a:sym typeface="Droid Sans"/>
            </a:endParaRPr>
          </a:p>
        </p:txBody>
      </p:sp>
      <p:sp>
        <p:nvSpPr>
          <p:cNvPr id="295" name="Google Shape;295;p26"/>
          <p:cNvSpPr txBox="1"/>
          <p:nvPr/>
        </p:nvSpPr>
        <p:spPr>
          <a:xfrm>
            <a:off x="7240300" y="2994863"/>
            <a:ext cx="877500" cy="491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Droid Sans"/>
                <a:ea typeface="Droid Sans"/>
                <a:cs typeface="Droid Sans"/>
                <a:sym typeface="Droid Sans"/>
              </a:rPr>
              <a:t>...</a:t>
            </a:r>
            <a:endParaRPr b="1">
              <a:latin typeface="Droid Sans"/>
              <a:ea typeface="Droid Sans"/>
              <a:cs typeface="Droid Sans"/>
              <a:sym typeface="Droid Sans"/>
            </a:endParaRPr>
          </a:p>
        </p:txBody>
      </p:sp>
      <p:sp>
        <p:nvSpPr>
          <p:cNvPr id="296" name="Google Shape;296;p26"/>
          <p:cNvSpPr/>
          <p:nvPr/>
        </p:nvSpPr>
        <p:spPr>
          <a:xfrm>
            <a:off x="1110525" y="5714138"/>
            <a:ext cx="3822900" cy="849600"/>
          </a:xfrm>
          <a:prstGeom prst="wedgeRoundRectCallout">
            <a:avLst>
              <a:gd fmla="val 23528" name="adj1"/>
              <a:gd fmla="val -81864" name="adj2"/>
              <a:gd fmla="val 0" name="adj3"/>
            </a:avLst>
          </a:prstGeom>
          <a:solidFill>
            <a:srgbClr val="3C78D8"/>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rgbClr val="FFFFFF"/>
                </a:solidFill>
                <a:latin typeface="Droid Sans"/>
                <a:ea typeface="Droid Sans"/>
                <a:cs typeface="Droid Sans"/>
                <a:sym typeface="Droid Sans"/>
              </a:rPr>
              <a:t>What if the address is in page 1?</a:t>
            </a:r>
            <a:endParaRPr b="1" sz="1800">
              <a:solidFill>
                <a:srgbClr val="FFFFFF"/>
              </a:solidFill>
              <a:latin typeface="Droid Sans"/>
              <a:ea typeface="Droid Sans"/>
              <a:cs typeface="Droid Sans"/>
              <a:sym typeface="Droid San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 name="Shape 41"/>
        <p:cNvGrpSpPr/>
        <p:nvPr/>
      </p:nvGrpSpPr>
      <p:grpSpPr>
        <a:xfrm>
          <a:off x="0" y="0"/>
          <a:ext cx="0" cy="0"/>
          <a:chOff x="0" y="0"/>
          <a:chExt cx="0" cy="0"/>
        </a:xfrm>
      </p:grpSpPr>
      <p:sp>
        <p:nvSpPr>
          <p:cNvPr id="42" name="Google Shape;42;p9"/>
          <p:cNvSpPr txBox="1"/>
          <p:nvPr>
            <p:ph type="title"/>
          </p:nvPr>
        </p:nvSpPr>
        <p:spPr>
          <a:xfrm>
            <a:off x="457200" y="274647"/>
            <a:ext cx="8229600" cy="849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sz="2400"/>
          </a:p>
          <a:p>
            <a:pPr indent="0" lvl="0" marL="0" rtl="0" algn="l">
              <a:spcBef>
                <a:spcPts val="0"/>
              </a:spcBef>
              <a:spcAft>
                <a:spcPts val="0"/>
              </a:spcAft>
              <a:buNone/>
            </a:pPr>
            <a:r>
              <a:rPr lang="en" sz="3000">
                <a:solidFill>
                  <a:srgbClr val="999999"/>
                </a:solidFill>
              </a:rPr>
              <a:t>Disclaimer / Descargo de Responsabilidad</a:t>
            </a:r>
            <a:endParaRPr sz="3000">
              <a:solidFill>
                <a:srgbClr val="999999"/>
              </a:solidFill>
            </a:endParaRPr>
          </a:p>
        </p:txBody>
      </p:sp>
      <p:sp>
        <p:nvSpPr>
          <p:cNvPr id="43" name="Google Shape;43;p9"/>
          <p:cNvSpPr txBox="1"/>
          <p:nvPr>
            <p:ph idx="1" type="body"/>
          </p:nvPr>
        </p:nvSpPr>
        <p:spPr>
          <a:xfrm>
            <a:off x="457200" y="1600200"/>
            <a:ext cx="8332500" cy="4967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000">
                <a:latin typeface="Roboto Condensed"/>
                <a:ea typeface="Roboto Condensed"/>
                <a:cs typeface="Roboto Condensed"/>
                <a:sym typeface="Roboto Condensed"/>
              </a:rPr>
              <a:t>Esta presentación corresponde a una guía usada por el profesor durante las clases. La misma ha sido modificada para ser utilizado en el modelo de cursos asistidos por tecnología. No es una versión final, por lo que la misma podría requerir todavía hacer algunos ajustes. Para aspectos de evaluación esta presentación es solo una guía, por lo que el estudiante debe profundizar con el material de lectura asignado y lo discutido en clases para aspectos de evaluación.</a:t>
            </a:r>
            <a:endParaRPr sz="2000">
              <a:latin typeface="Roboto Condensed"/>
              <a:ea typeface="Roboto Condensed"/>
              <a:cs typeface="Roboto Condensed"/>
              <a:sym typeface="Roboto Condensed"/>
            </a:endParaRPr>
          </a:p>
          <a:p>
            <a:pPr indent="0" lvl="0" marL="0" rtl="0" algn="l">
              <a:lnSpc>
                <a:spcPct val="115000"/>
              </a:lnSpc>
              <a:spcBef>
                <a:spcPts val="0"/>
              </a:spcBef>
              <a:spcAft>
                <a:spcPts val="0"/>
              </a:spcAft>
              <a:buNone/>
            </a:pPr>
            <a:r>
              <a:t/>
            </a:r>
            <a:endParaRPr sz="2000">
              <a:latin typeface="Roboto Condensed"/>
              <a:ea typeface="Roboto Condensed"/>
              <a:cs typeface="Roboto Condensed"/>
              <a:sym typeface="Roboto Condensed"/>
            </a:endParaRPr>
          </a:p>
          <a:p>
            <a:pPr indent="0" lvl="0" marL="0" rtl="0" algn="l">
              <a:lnSpc>
                <a:spcPct val="115000"/>
              </a:lnSpc>
              <a:spcBef>
                <a:spcPts val="0"/>
              </a:spcBef>
              <a:spcAft>
                <a:spcPts val="0"/>
              </a:spcAft>
              <a:buNone/>
            </a:pPr>
            <a:r>
              <a:rPr lang="en" sz="2000">
                <a:latin typeface="Roboto Condensed"/>
                <a:ea typeface="Roboto Condensed"/>
                <a:cs typeface="Roboto Condensed"/>
                <a:sym typeface="Roboto Condensed"/>
              </a:rPr>
              <a:t>This presentation corresponds to a guide material used by the professor during classes. It has been modified to be used in the model of technology-assisted courses. It is not a final version, so it may still require some adjustments. For evaluation aspects, this presentation is only a guide, so the student should delve with the assigned reading material and what has been discussed in class.</a:t>
            </a:r>
            <a:endParaRPr sz="2000">
              <a:latin typeface="Roboto Condensed"/>
              <a:ea typeface="Roboto Condensed"/>
              <a:cs typeface="Roboto Condensed"/>
              <a:sym typeface="Roboto Condensed"/>
            </a:endParaRPr>
          </a:p>
          <a:p>
            <a:pPr indent="0" lvl="0" marL="0" rtl="0" algn="l">
              <a:spcBef>
                <a:spcPts val="600"/>
              </a:spcBef>
              <a:spcAft>
                <a:spcPts val="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27"/>
          <p:cNvSpPr txBox="1"/>
          <p:nvPr>
            <p:ph type="title"/>
          </p:nvPr>
        </p:nvSpPr>
        <p:spPr>
          <a:xfrm>
            <a:off x="457200" y="274647"/>
            <a:ext cx="8229600" cy="849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1C4587"/>
                </a:solidFill>
              </a:rPr>
              <a:t>Memory Management Schemes</a:t>
            </a:r>
            <a:endParaRPr>
              <a:solidFill>
                <a:srgbClr val="1C4587"/>
              </a:solidFill>
              <a:latin typeface="Droid Sans"/>
              <a:ea typeface="Droid Sans"/>
              <a:cs typeface="Droid Sans"/>
              <a:sym typeface="Droid Sans"/>
            </a:endParaRPr>
          </a:p>
        </p:txBody>
      </p:sp>
      <p:grpSp>
        <p:nvGrpSpPr>
          <p:cNvPr id="302" name="Google Shape;302;p27"/>
          <p:cNvGrpSpPr/>
          <p:nvPr/>
        </p:nvGrpSpPr>
        <p:grpSpPr>
          <a:xfrm>
            <a:off x="769363" y="3581286"/>
            <a:ext cx="1383448" cy="662543"/>
            <a:chOff x="1262625" y="2049625"/>
            <a:chExt cx="1787400" cy="3286425"/>
          </a:xfrm>
        </p:grpSpPr>
        <p:sp>
          <p:nvSpPr>
            <p:cNvPr id="303" name="Google Shape;303;p27"/>
            <p:cNvSpPr txBox="1"/>
            <p:nvPr/>
          </p:nvSpPr>
          <p:spPr>
            <a:xfrm>
              <a:off x="1511494" y="2049625"/>
              <a:ext cx="1508100" cy="301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27"/>
            <p:cNvSpPr/>
            <p:nvPr/>
          </p:nvSpPr>
          <p:spPr>
            <a:xfrm>
              <a:off x="1262625" y="2110150"/>
              <a:ext cx="1787400" cy="32259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05" name="Google Shape;305;p27"/>
          <p:cNvSpPr txBox="1"/>
          <p:nvPr/>
        </p:nvSpPr>
        <p:spPr>
          <a:xfrm>
            <a:off x="769400" y="3707382"/>
            <a:ext cx="1383600" cy="527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Droid Sans"/>
                <a:ea typeface="Droid Sans"/>
                <a:cs typeface="Droid Sans"/>
                <a:sym typeface="Droid Sans"/>
              </a:rPr>
              <a:t>User program</a:t>
            </a:r>
            <a:endParaRPr>
              <a:latin typeface="Droid Sans"/>
              <a:ea typeface="Droid Sans"/>
              <a:cs typeface="Droid Sans"/>
              <a:sym typeface="Droid Sans"/>
            </a:endParaRPr>
          </a:p>
        </p:txBody>
      </p:sp>
      <p:sp>
        <p:nvSpPr>
          <p:cNvPr id="306" name="Google Shape;306;p27"/>
          <p:cNvSpPr/>
          <p:nvPr/>
        </p:nvSpPr>
        <p:spPr>
          <a:xfrm>
            <a:off x="7188705" y="2358125"/>
            <a:ext cx="980700" cy="32259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27"/>
          <p:cNvSpPr/>
          <p:nvPr/>
        </p:nvSpPr>
        <p:spPr>
          <a:xfrm>
            <a:off x="3580829" y="2386800"/>
            <a:ext cx="1159500" cy="32259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27"/>
          <p:cNvSpPr txBox="1"/>
          <p:nvPr/>
        </p:nvSpPr>
        <p:spPr>
          <a:xfrm>
            <a:off x="5455500" y="3335588"/>
            <a:ext cx="877500" cy="491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Droid Sans"/>
                <a:ea typeface="Droid Sans"/>
                <a:cs typeface="Droid Sans"/>
                <a:sym typeface="Droid Sans"/>
              </a:rPr>
              <a:t>MMU</a:t>
            </a:r>
            <a:endParaRPr b="1">
              <a:latin typeface="Droid Sans"/>
              <a:ea typeface="Droid Sans"/>
              <a:cs typeface="Droid Sans"/>
              <a:sym typeface="Droid Sans"/>
            </a:endParaRPr>
          </a:p>
        </p:txBody>
      </p:sp>
      <p:pic>
        <p:nvPicPr>
          <p:cNvPr descr="741_op_amp_chip_for_electronics_engineers_card-rb462be00ac52411bba5c4a95b541f82d_xvuak_8byvr_324.jpg" id="309" name="Google Shape;309;p27"/>
          <p:cNvPicPr preferRelativeResize="0"/>
          <p:nvPr/>
        </p:nvPicPr>
        <p:blipFill rotWithShape="1">
          <a:blip r:embed="rId3">
            <a:alphaModFix/>
          </a:blip>
          <a:srcRect b="18380" l="14705" r="17118" t="17799"/>
          <a:stretch/>
        </p:blipFill>
        <p:spPr>
          <a:xfrm>
            <a:off x="5559579" y="3686438"/>
            <a:ext cx="669346" cy="626625"/>
          </a:xfrm>
          <a:prstGeom prst="rect">
            <a:avLst/>
          </a:prstGeom>
          <a:noFill/>
          <a:ln>
            <a:noFill/>
          </a:ln>
        </p:spPr>
      </p:pic>
      <p:sp>
        <p:nvSpPr>
          <p:cNvPr id="310" name="Google Shape;310;p27"/>
          <p:cNvSpPr txBox="1"/>
          <p:nvPr/>
        </p:nvSpPr>
        <p:spPr>
          <a:xfrm>
            <a:off x="5495875" y="4243813"/>
            <a:ext cx="877500" cy="491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Droid Sans"/>
                <a:ea typeface="Droid Sans"/>
                <a:cs typeface="Droid Sans"/>
                <a:sym typeface="Droid Sans"/>
              </a:rPr>
              <a:t>f(x)</a:t>
            </a:r>
            <a:endParaRPr>
              <a:latin typeface="Droid Sans"/>
              <a:ea typeface="Droid Sans"/>
              <a:cs typeface="Droid Sans"/>
              <a:sym typeface="Droid Sans"/>
            </a:endParaRPr>
          </a:p>
        </p:txBody>
      </p:sp>
      <p:cxnSp>
        <p:nvCxnSpPr>
          <p:cNvPr id="311" name="Google Shape;311;p27"/>
          <p:cNvCxnSpPr/>
          <p:nvPr/>
        </p:nvCxnSpPr>
        <p:spPr>
          <a:xfrm>
            <a:off x="4865679" y="2755300"/>
            <a:ext cx="716100" cy="825900"/>
          </a:xfrm>
          <a:prstGeom prst="straightConnector1">
            <a:avLst/>
          </a:prstGeom>
          <a:noFill/>
          <a:ln cap="flat" cmpd="sng" w="19050">
            <a:solidFill>
              <a:srgbClr val="5B0F00"/>
            </a:solidFill>
            <a:prstDash val="solid"/>
            <a:round/>
            <a:headEnd len="med" w="med" type="none"/>
            <a:tailEnd len="med" w="med" type="stealth"/>
          </a:ln>
        </p:spPr>
      </p:cxnSp>
      <p:cxnSp>
        <p:nvCxnSpPr>
          <p:cNvPr id="312" name="Google Shape;312;p27"/>
          <p:cNvCxnSpPr/>
          <p:nvPr/>
        </p:nvCxnSpPr>
        <p:spPr>
          <a:xfrm>
            <a:off x="3603275" y="3106700"/>
            <a:ext cx="1146000" cy="0"/>
          </a:xfrm>
          <a:prstGeom prst="straightConnector1">
            <a:avLst/>
          </a:prstGeom>
          <a:noFill/>
          <a:ln cap="flat" cmpd="sng" w="19050">
            <a:solidFill>
              <a:schemeClr val="dk2"/>
            </a:solidFill>
            <a:prstDash val="solid"/>
            <a:round/>
            <a:headEnd len="med" w="med" type="none"/>
            <a:tailEnd len="med" w="med" type="none"/>
          </a:ln>
        </p:spPr>
      </p:cxnSp>
      <p:cxnSp>
        <p:nvCxnSpPr>
          <p:cNvPr id="313" name="Google Shape;313;p27"/>
          <p:cNvCxnSpPr>
            <a:stCxn id="307" idx="1"/>
          </p:cNvCxnSpPr>
          <p:nvPr/>
        </p:nvCxnSpPr>
        <p:spPr>
          <a:xfrm>
            <a:off x="3580829" y="3999750"/>
            <a:ext cx="1159500" cy="0"/>
          </a:xfrm>
          <a:prstGeom prst="straightConnector1">
            <a:avLst/>
          </a:prstGeom>
          <a:noFill/>
          <a:ln cap="flat" cmpd="sng" w="19050">
            <a:solidFill>
              <a:schemeClr val="dk2"/>
            </a:solidFill>
            <a:prstDash val="solid"/>
            <a:round/>
            <a:headEnd len="med" w="med" type="none"/>
            <a:tailEnd len="med" w="med" type="none"/>
          </a:ln>
        </p:spPr>
      </p:cxnSp>
      <p:cxnSp>
        <p:nvCxnSpPr>
          <p:cNvPr id="314" name="Google Shape;314;p27"/>
          <p:cNvCxnSpPr/>
          <p:nvPr/>
        </p:nvCxnSpPr>
        <p:spPr>
          <a:xfrm>
            <a:off x="3603275" y="4821100"/>
            <a:ext cx="1155000" cy="9000"/>
          </a:xfrm>
          <a:prstGeom prst="straightConnector1">
            <a:avLst/>
          </a:prstGeom>
          <a:noFill/>
          <a:ln cap="flat" cmpd="sng" w="19050">
            <a:solidFill>
              <a:schemeClr val="dk2"/>
            </a:solidFill>
            <a:prstDash val="solid"/>
            <a:round/>
            <a:headEnd len="med" w="med" type="none"/>
            <a:tailEnd len="med" w="med" type="none"/>
          </a:ln>
        </p:spPr>
      </p:cxnSp>
      <p:cxnSp>
        <p:nvCxnSpPr>
          <p:cNvPr id="315" name="Google Shape;315;p27"/>
          <p:cNvCxnSpPr/>
          <p:nvPr/>
        </p:nvCxnSpPr>
        <p:spPr>
          <a:xfrm flipH="1" rot="10800000">
            <a:off x="2273850" y="2802250"/>
            <a:ext cx="1204200" cy="1092300"/>
          </a:xfrm>
          <a:prstGeom prst="straightConnector1">
            <a:avLst/>
          </a:prstGeom>
          <a:noFill/>
          <a:ln cap="flat" cmpd="sng" w="19050">
            <a:solidFill>
              <a:srgbClr val="5B0F00"/>
            </a:solidFill>
            <a:prstDash val="solid"/>
            <a:round/>
            <a:headEnd len="med" w="med" type="none"/>
            <a:tailEnd len="med" w="med" type="stealth"/>
          </a:ln>
        </p:spPr>
      </p:cxnSp>
      <p:sp>
        <p:nvSpPr>
          <p:cNvPr id="316" name="Google Shape;316;p27"/>
          <p:cNvSpPr txBox="1"/>
          <p:nvPr/>
        </p:nvSpPr>
        <p:spPr>
          <a:xfrm>
            <a:off x="1467675" y="2691800"/>
            <a:ext cx="1987800" cy="491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Droid Sans"/>
                <a:ea typeface="Droid Sans"/>
                <a:cs typeface="Droid Sans"/>
                <a:sym typeface="Droid Sans"/>
              </a:rPr>
              <a:t>Read 0xAB84DC64</a:t>
            </a:r>
            <a:endParaRPr sz="1200">
              <a:latin typeface="Droid Sans"/>
              <a:ea typeface="Droid Sans"/>
              <a:cs typeface="Droid Sans"/>
              <a:sym typeface="Droid Sans"/>
            </a:endParaRPr>
          </a:p>
        </p:txBody>
      </p:sp>
      <p:sp>
        <p:nvSpPr>
          <p:cNvPr id="317" name="Google Shape;317;p27"/>
          <p:cNvSpPr txBox="1"/>
          <p:nvPr/>
        </p:nvSpPr>
        <p:spPr>
          <a:xfrm>
            <a:off x="3101925" y="1937125"/>
            <a:ext cx="2032200" cy="491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Droid Sans"/>
                <a:ea typeface="Droid Sans"/>
                <a:cs typeface="Droid Sans"/>
                <a:sym typeface="Droid Sans"/>
              </a:rPr>
              <a:t>Virtual Memory</a:t>
            </a:r>
            <a:endParaRPr b="1">
              <a:latin typeface="Droid Sans"/>
              <a:ea typeface="Droid Sans"/>
              <a:cs typeface="Droid Sans"/>
              <a:sym typeface="Droid Sans"/>
            </a:endParaRPr>
          </a:p>
        </p:txBody>
      </p:sp>
      <p:sp>
        <p:nvSpPr>
          <p:cNvPr id="318" name="Google Shape;318;p27"/>
          <p:cNvSpPr txBox="1"/>
          <p:nvPr/>
        </p:nvSpPr>
        <p:spPr>
          <a:xfrm>
            <a:off x="3580825" y="2578150"/>
            <a:ext cx="1155000" cy="37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Droid Sans"/>
                <a:ea typeface="Droid Sans"/>
                <a:cs typeface="Droid Sans"/>
                <a:sym typeface="Droid Sans"/>
              </a:rPr>
              <a:t>Page 2</a:t>
            </a:r>
            <a:endParaRPr>
              <a:latin typeface="Droid Sans"/>
              <a:ea typeface="Droid Sans"/>
              <a:cs typeface="Droid Sans"/>
              <a:sym typeface="Droid Sans"/>
            </a:endParaRPr>
          </a:p>
        </p:txBody>
      </p:sp>
      <p:sp>
        <p:nvSpPr>
          <p:cNvPr id="319" name="Google Shape;319;p27"/>
          <p:cNvSpPr txBox="1"/>
          <p:nvPr/>
        </p:nvSpPr>
        <p:spPr>
          <a:xfrm>
            <a:off x="3603275" y="4220975"/>
            <a:ext cx="1155000" cy="37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Droid Sans"/>
                <a:ea typeface="Droid Sans"/>
                <a:cs typeface="Droid Sans"/>
                <a:sym typeface="Droid Sans"/>
              </a:rPr>
              <a:t>Page 3</a:t>
            </a:r>
            <a:endParaRPr>
              <a:latin typeface="Droid Sans"/>
              <a:ea typeface="Droid Sans"/>
              <a:cs typeface="Droid Sans"/>
              <a:sym typeface="Droid Sans"/>
            </a:endParaRPr>
          </a:p>
        </p:txBody>
      </p:sp>
      <p:sp>
        <p:nvSpPr>
          <p:cNvPr id="320" name="Google Shape;320;p27"/>
          <p:cNvSpPr txBox="1"/>
          <p:nvPr/>
        </p:nvSpPr>
        <p:spPr>
          <a:xfrm>
            <a:off x="3616725" y="3399563"/>
            <a:ext cx="1155000" cy="37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Droid Sans"/>
                <a:ea typeface="Droid Sans"/>
                <a:cs typeface="Droid Sans"/>
                <a:sym typeface="Droid Sans"/>
              </a:rPr>
              <a:t>Page 6</a:t>
            </a:r>
            <a:endParaRPr>
              <a:latin typeface="Droid Sans"/>
              <a:ea typeface="Droid Sans"/>
              <a:cs typeface="Droid Sans"/>
              <a:sym typeface="Droid Sans"/>
            </a:endParaRPr>
          </a:p>
        </p:txBody>
      </p:sp>
      <p:sp>
        <p:nvSpPr>
          <p:cNvPr id="321" name="Google Shape;321;p27"/>
          <p:cNvSpPr txBox="1"/>
          <p:nvPr/>
        </p:nvSpPr>
        <p:spPr>
          <a:xfrm>
            <a:off x="3583075" y="5012938"/>
            <a:ext cx="1155000" cy="37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Droid Sans"/>
                <a:ea typeface="Droid Sans"/>
                <a:cs typeface="Droid Sans"/>
                <a:sym typeface="Droid Sans"/>
              </a:rPr>
              <a:t>Page 5</a:t>
            </a:r>
            <a:endParaRPr>
              <a:latin typeface="Droid Sans"/>
              <a:ea typeface="Droid Sans"/>
              <a:cs typeface="Droid Sans"/>
              <a:sym typeface="Droid Sans"/>
            </a:endParaRPr>
          </a:p>
        </p:txBody>
      </p:sp>
      <p:sp>
        <p:nvSpPr>
          <p:cNvPr id="322" name="Google Shape;322;p27"/>
          <p:cNvSpPr txBox="1"/>
          <p:nvPr/>
        </p:nvSpPr>
        <p:spPr>
          <a:xfrm>
            <a:off x="6662950" y="1895400"/>
            <a:ext cx="2032200" cy="491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Droid Sans"/>
                <a:ea typeface="Droid Sans"/>
                <a:cs typeface="Droid Sans"/>
                <a:sym typeface="Droid Sans"/>
              </a:rPr>
              <a:t>Physical Memory</a:t>
            </a:r>
            <a:endParaRPr b="1">
              <a:latin typeface="Droid Sans"/>
              <a:ea typeface="Droid Sans"/>
              <a:cs typeface="Droid Sans"/>
              <a:sym typeface="Droid Sans"/>
            </a:endParaRPr>
          </a:p>
        </p:txBody>
      </p:sp>
      <p:cxnSp>
        <p:nvCxnSpPr>
          <p:cNvPr id="323" name="Google Shape;323;p27"/>
          <p:cNvCxnSpPr/>
          <p:nvPr/>
        </p:nvCxnSpPr>
        <p:spPr>
          <a:xfrm>
            <a:off x="6305125" y="3999750"/>
            <a:ext cx="776400" cy="2100"/>
          </a:xfrm>
          <a:prstGeom prst="straightConnector1">
            <a:avLst/>
          </a:prstGeom>
          <a:noFill/>
          <a:ln cap="flat" cmpd="sng" w="19050">
            <a:solidFill>
              <a:srgbClr val="5B0F00"/>
            </a:solidFill>
            <a:prstDash val="solid"/>
            <a:round/>
            <a:headEnd len="med" w="med" type="none"/>
            <a:tailEnd len="med" w="med" type="stealth"/>
          </a:ln>
        </p:spPr>
      </p:cxnSp>
      <p:sp>
        <p:nvSpPr>
          <p:cNvPr id="324" name="Google Shape;324;p27"/>
          <p:cNvSpPr txBox="1"/>
          <p:nvPr/>
        </p:nvSpPr>
        <p:spPr>
          <a:xfrm>
            <a:off x="7081525" y="3755100"/>
            <a:ext cx="1204200" cy="491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Droid Sans"/>
                <a:ea typeface="Droid Sans"/>
                <a:cs typeface="Droid Sans"/>
                <a:sym typeface="Droid Sans"/>
              </a:rPr>
              <a:t>0x445E6DCC</a:t>
            </a:r>
            <a:endParaRPr sz="1200">
              <a:latin typeface="Droid Sans"/>
              <a:ea typeface="Droid Sans"/>
              <a:cs typeface="Droid Sans"/>
              <a:sym typeface="Droid Sans"/>
            </a:endParaRPr>
          </a:p>
        </p:txBody>
      </p:sp>
      <p:sp>
        <p:nvSpPr>
          <p:cNvPr id="325" name="Google Shape;325;p27"/>
          <p:cNvSpPr txBox="1"/>
          <p:nvPr/>
        </p:nvSpPr>
        <p:spPr>
          <a:xfrm>
            <a:off x="7081525" y="2234650"/>
            <a:ext cx="1204200" cy="491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Droid Sans"/>
                <a:ea typeface="Droid Sans"/>
                <a:cs typeface="Droid Sans"/>
                <a:sym typeface="Droid Sans"/>
              </a:rPr>
              <a:t>0xFFFFFFFF</a:t>
            </a:r>
            <a:endParaRPr sz="1200">
              <a:latin typeface="Droid Sans"/>
              <a:ea typeface="Droid Sans"/>
              <a:cs typeface="Droid Sans"/>
              <a:sym typeface="Droid Sans"/>
            </a:endParaRPr>
          </a:p>
        </p:txBody>
      </p:sp>
      <p:sp>
        <p:nvSpPr>
          <p:cNvPr id="326" name="Google Shape;326;p27"/>
          <p:cNvSpPr txBox="1"/>
          <p:nvPr/>
        </p:nvSpPr>
        <p:spPr>
          <a:xfrm>
            <a:off x="7076950" y="5197500"/>
            <a:ext cx="1204200" cy="491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Droid Sans"/>
                <a:ea typeface="Droid Sans"/>
                <a:cs typeface="Droid Sans"/>
                <a:sym typeface="Droid Sans"/>
              </a:rPr>
              <a:t>0x00000000</a:t>
            </a:r>
            <a:endParaRPr sz="1200">
              <a:latin typeface="Droid Sans"/>
              <a:ea typeface="Droid Sans"/>
              <a:cs typeface="Droid Sans"/>
              <a:sym typeface="Droid Sans"/>
            </a:endParaRPr>
          </a:p>
        </p:txBody>
      </p:sp>
      <p:sp>
        <p:nvSpPr>
          <p:cNvPr id="327" name="Google Shape;327;p27"/>
          <p:cNvSpPr txBox="1"/>
          <p:nvPr/>
        </p:nvSpPr>
        <p:spPr>
          <a:xfrm>
            <a:off x="7240300" y="4476288"/>
            <a:ext cx="877500" cy="491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Droid Sans"/>
                <a:ea typeface="Droid Sans"/>
                <a:cs typeface="Droid Sans"/>
                <a:sym typeface="Droid Sans"/>
              </a:rPr>
              <a:t>...</a:t>
            </a:r>
            <a:endParaRPr b="1">
              <a:latin typeface="Droid Sans"/>
              <a:ea typeface="Droid Sans"/>
              <a:cs typeface="Droid Sans"/>
              <a:sym typeface="Droid Sans"/>
            </a:endParaRPr>
          </a:p>
        </p:txBody>
      </p:sp>
      <p:sp>
        <p:nvSpPr>
          <p:cNvPr id="328" name="Google Shape;328;p27"/>
          <p:cNvSpPr txBox="1"/>
          <p:nvPr/>
        </p:nvSpPr>
        <p:spPr>
          <a:xfrm>
            <a:off x="7240300" y="2994863"/>
            <a:ext cx="877500" cy="491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Droid Sans"/>
                <a:ea typeface="Droid Sans"/>
                <a:cs typeface="Droid Sans"/>
                <a:sym typeface="Droid Sans"/>
              </a:rPr>
              <a:t>...</a:t>
            </a:r>
            <a:endParaRPr b="1">
              <a:latin typeface="Droid Sans"/>
              <a:ea typeface="Droid Sans"/>
              <a:cs typeface="Droid Sans"/>
              <a:sym typeface="Droid Sans"/>
            </a:endParaRPr>
          </a:p>
        </p:txBody>
      </p:sp>
      <p:sp>
        <p:nvSpPr>
          <p:cNvPr id="329" name="Google Shape;329;p27"/>
          <p:cNvSpPr/>
          <p:nvPr/>
        </p:nvSpPr>
        <p:spPr>
          <a:xfrm>
            <a:off x="1110525" y="5714138"/>
            <a:ext cx="3822900" cy="849600"/>
          </a:xfrm>
          <a:prstGeom prst="wedgeRoundRectCallout">
            <a:avLst>
              <a:gd fmla="val 23528" name="adj1"/>
              <a:gd fmla="val -81864" name="adj2"/>
              <a:gd fmla="val 0" name="adj3"/>
            </a:avLst>
          </a:prstGeom>
          <a:solidFill>
            <a:srgbClr val="3C78D8"/>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rgbClr val="FFFFFF"/>
                </a:solidFill>
                <a:latin typeface="Droid Sans"/>
                <a:ea typeface="Droid Sans"/>
                <a:cs typeface="Droid Sans"/>
                <a:sym typeface="Droid Sans"/>
              </a:rPr>
              <a:t>What if the address is in page 1?</a:t>
            </a:r>
            <a:endParaRPr b="1" sz="1800">
              <a:solidFill>
                <a:srgbClr val="FFFFFF"/>
              </a:solidFill>
              <a:latin typeface="Droid Sans"/>
              <a:ea typeface="Droid Sans"/>
              <a:cs typeface="Droid Sans"/>
              <a:sym typeface="Droid Sans"/>
            </a:endParaRPr>
          </a:p>
        </p:txBody>
      </p:sp>
      <p:sp>
        <p:nvSpPr>
          <p:cNvPr id="330" name="Google Shape;330;p27"/>
          <p:cNvSpPr/>
          <p:nvPr/>
        </p:nvSpPr>
        <p:spPr>
          <a:xfrm>
            <a:off x="5134125" y="6038350"/>
            <a:ext cx="1745700" cy="527400"/>
          </a:xfrm>
          <a:prstGeom prst="wedgeRoundRectCallout">
            <a:avLst>
              <a:gd fmla="val -64593" name="adj1"/>
              <a:gd fmla="val -49066" name="adj2"/>
              <a:gd fmla="val 0" name="adj3"/>
            </a:avLst>
          </a:prstGeom>
          <a:solidFill>
            <a:srgbClr val="FF9900"/>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rgbClr val="FFFFFF"/>
                </a:solidFill>
                <a:latin typeface="Droid Sans"/>
                <a:ea typeface="Droid Sans"/>
                <a:cs typeface="Droid Sans"/>
                <a:sym typeface="Droid Sans"/>
              </a:rPr>
              <a:t>Page fault! </a:t>
            </a:r>
            <a:endParaRPr b="1" sz="1800">
              <a:solidFill>
                <a:srgbClr val="FFFFFF"/>
              </a:solidFill>
              <a:latin typeface="Droid Sans"/>
              <a:ea typeface="Droid Sans"/>
              <a:cs typeface="Droid Sans"/>
              <a:sym typeface="Droid Sans"/>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28"/>
          <p:cNvSpPr txBox="1"/>
          <p:nvPr>
            <p:ph type="title"/>
          </p:nvPr>
        </p:nvSpPr>
        <p:spPr>
          <a:xfrm>
            <a:off x="457200" y="274647"/>
            <a:ext cx="8229600" cy="849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1C4587"/>
                </a:solidFill>
              </a:rPr>
              <a:t>Memory Management Schemes</a:t>
            </a:r>
            <a:endParaRPr>
              <a:solidFill>
                <a:srgbClr val="1C4587"/>
              </a:solidFill>
              <a:latin typeface="Droid Sans"/>
              <a:ea typeface="Droid Sans"/>
              <a:cs typeface="Droid Sans"/>
              <a:sym typeface="Droid Sans"/>
            </a:endParaRPr>
          </a:p>
        </p:txBody>
      </p:sp>
      <p:sp>
        <p:nvSpPr>
          <p:cNvPr id="336" name="Google Shape;336;p28"/>
          <p:cNvSpPr/>
          <p:nvPr/>
        </p:nvSpPr>
        <p:spPr>
          <a:xfrm>
            <a:off x="1794600" y="2857400"/>
            <a:ext cx="1258500" cy="16416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28"/>
          <p:cNvSpPr/>
          <p:nvPr/>
        </p:nvSpPr>
        <p:spPr>
          <a:xfrm>
            <a:off x="2255999" y="3073700"/>
            <a:ext cx="358200" cy="3732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28"/>
          <p:cNvSpPr/>
          <p:nvPr/>
        </p:nvSpPr>
        <p:spPr>
          <a:xfrm>
            <a:off x="2255999" y="3709550"/>
            <a:ext cx="358200" cy="3732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39" name="Google Shape;339;p28"/>
          <p:cNvCxnSpPr>
            <a:stCxn id="337" idx="2"/>
            <a:endCxn id="338" idx="0"/>
          </p:cNvCxnSpPr>
          <p:nvPr/>
        </p:nvCxnSpPr>
        <p:spPr>
          <a:xfrm>
            <a:off x="2435099" y="3446900"/>
            <a:ext cx="0" cy="262800"/>
          </a:xfrm>
          <a:prstGeom prst="straightConnector1">
            <a:avLst/>
          </a:prstGeom>
          <a:noFill/>
          <a:ln cap="flat" cmpd="sng" w="19050">
            <a:solidFill>
              <a:schemeClr val="dk2"/>
            </a:solidFill>
            <a:prstDash val="solid"/>
            <a:round/>
            <a:headEnd len="med" w="med" type="none"/>
            <a:tailEnd len="med" w="med" type="none"/>
          </a:ln>
        </p:spPr>
      </p:cxnSp>
      <p:sp>
        <p:nvSpPr>
          <p:cNvPr id="340" name="Google Shape;340;p28"/>
          <p:cNvSpPr/>
          <p:nvPr/>
        </p:nvSpPr>
        <p:spPr>
          <a:xfrm>
            <a:off x="4462775" y="2885750"/>
            <a:ext cx="1258500" cy="16416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28"/>
          <p:cNvSpPr/>
          <p:nvPr/>
        </p:nvSpPr>
        <p:spPr>
          <a:xfrm>
            <a:off x="6352075" y="2885750"/>
            <a:ext cx="1258500" cy="16416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42" name="Google Shape;342;p28"/>
          <p:cNvCxnSpPr>
            <a:stCxn id="338" idx="2"/>
            <a:endCxn id="343" idx="0"/>
          </p:cNvCxnSpPr>
          <p:nvPr/>
        </p:nvCxnSpPr>
        <p:spPr>
          <a:xfrm flipH="1">
            <a:off x="2423999" y="4082750"/>
            <a:ext cx="11100" cy="815100"/>
          </a:xfrm>
          <a:prstGeom prst="straightConnector1">
            <a:avLst/>
          </a:prstGeom>
          <a:noFill/>
          <a:ln cap="flat" cmpd="sng" w="19050">
            <a:solidFill>
              <a:schemeClr val="dk2"/>
            </a:solidFill>
            <a:prstDash val="solid"/>
            <a:round/>
            <a:headEnd len="med" w="med" type="none"/>
            <a:tailEnd len="med" w="med" type="none"/>
          </a:ln>
        </p:spPr>
      </p:cxnSp>
      <p:cxnSp>
        <p:nvCxnSpPr>
          <p:cNvPr id="344" name="Google Shape;344;p28"/>
          <p:cNvCxnSpPr/>
          <p:nvPr/>
        </p:nvCxnSpPr>
        <p:spPr>
          <a:xfrm>
            <a:off x="1736900" y="4924250"/>
            <a:ext cx="5944800" cy="9000"/>
          </a:xfrm>
          <a:prstGeom prst="straightConnector1">
            <a:avLst/>
          </a:prstGeom>
          <a:noFill/>
          <a:ln cap="flat" cmpd="sng" w="19050">
            <a:solidFill>
              <a:schemeClr val="dk2"/>
            </a:solidFill>
            <a:prstDash val="solid"/>
            <a:round/>
            <a:headEnd len="med" w="med" type="none"/>
            <a:tailEnd len="med" w="med" type="none"/>
          </a:ln>
        </p:spPr>
      </p:cxnSp>
      <p:cxnSp>
        <p:nvCxnSpPr>
          <p:cNvPr id="345" name="Google Shape;345;p28"/>
          <p:cNvCxnSpPr>
            <a:stCxn id="340" idx="2"/>
            <a:endCxn id="346" idx="0"/>
          </p:cNvCxnSpPr>
          <p:nvPr/>
        </p:nvCxnSpPr>
        <p:spPr>
          <a:xfrm>
            <a:off x="5092025" y="4527350"/>
            <a:ext cx="0" cy="370500"/>
          </a:xfrm>
          <a:prstGeom prst="straightConnector1">
            <a:avLst/>
          </a:prstGeom>
          <a:noFill/>
          <a:ln cap="flat" cmpd="sng" w="19050">
            <a:solidFill>
              <a:schemeClr val="dk2"/>
            </a:solidFill>
            <a:prstDash val="solid"/>
            <a:round/>
            <a:headEnd len="med" w="med" type="none"/>
            <a:tailEnd len="med" w="med" type="none"/>
          </a:ln>
        </p:spPr>
      </p:cxnSp>
      <p:cxnSp>
        <p:nvCxnSpPr>
          <p:cNvPr id="347" name="Google Shape;347;p28"/>
          <p:cNvCxnSpPr>
            <a:stCxn id="341" idx="2"/>
            <a:endCxn id="348" idx="0"/>
          </p:cNvCxnSpPr>
          <p:nvPr/>
        </p:nvCxnSpPr>
        <p:spPr>
          <a:xfrm>
            <a:off x="6981325" y="4527350"/>
            <a:ext cx="4200" cy="370500"/>
          </a:xfrm>
          <a:prstGeom prst="straightConnector1">
            <a:avLst/>
          </a:prstGeom>
          <a:noFill/>
          <a:ln cap="flat" cmpd="sng" w="19050">
            <a:solidFill>
              <a:schemeClr val="dk2"/>
            </a:solidFill>
            <a:prstDash val="solid"/>
            <a:round/>
            <a:headEnd len="med" w="med" type="none"/>
            <a:tailEnd len="med" w="med" type="none"/>
          </a:ln>
        </p:spPr>
      </p:cxnSp>
      <p:sp>
        <p:nvSpPr>
          <p:cNvPr id="346" name="Google Shape;346;p28"/>
          <p:cNvSpPr/>
          <p:nvPr/>
        </p:nvSpPr>
        <p:spPr>
          <a:xfrm>
            <a:off x="5061125" y="4897850"/>
            <a:ext cx="61800" cy="61800"/>
          </a:xfrm>
          <a:prstGeom prst="ellipse">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28"/>
          <p:cNvSpPr/>
          <p:nvPr/>
        </p:nvSpPr>
        <p:spPr>
          <a:xfrm>
            <a:off x="6954625" y="4897850"/>
            <a:ext cx="61800" cy="61800"/>
          </a:xfrm>
          <a:prstGeom prst="ellipse">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28"/>
          <p:cNvSpPr/>
          <p:nvPr/>
        </p:nvSpPr>
        <p:spPr>
          <a:xfrm>
            <a:off x="2392950" y="4897850"/>
            <a:ext cx="61800" cy="61800"/>
          </a:xfrm>
          <a:prstGeom prst="ellipse">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28"/>
          <p:cNvSpPr txBox="1"/>
          <p:nvPr/>
        </p:nvSpPr>
        <p:spPr>
          <a:xfrm>
            <a:off x="4514525" y="2887250"/>
            <a:ext cx="1155000" cy="1611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Droid Sans"/>
                <a:ea typeface="Droid Sans"/>
                <a:cs typeface="Droid Sans"/>
                <a:sym typeface="Droid Sans"/>
              </a:rPr>
              <a:t>Memory</a:t>
            </a:r>
            <a:endParaRPr>
              <a:latin typeface="Droid Sans"/>
              <a:ea typeface="Droid Sans"/>
              <a:cs typeface="Droid Sans"/>
              <a:sym typeface="Droid Sans"/>
            </a:endParaRPr>
          </a:p>
        </p:txBody>
      </p:sp>
      <p:sp>
        <p:nvSpPr>
          <p:cNvPr id="350" name="Google Shape;350;p28"/>
          <p:cNvSpPr txBox="1"/>
          <p:nvPr/>
        </p:nvSpPr>
        <p:spPr>
          <a:xfrm>
            <a:off x="6327625" y="2885750"/>
            <a:ext cx="1258500" cy="1641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Droid Sans"/>
                <a:ea typeface="Droid Sans"/>
                <a:cs typeface="Droid Sans"/>
                <a:sym typeface="Droid Sans"/>
              </a:rPr>
              <a:t>Disk Controller</a:t>
            </a:r>
            <a:endParaRPr>
              <a:latin typeface="Droid Sans"/>
              <a:ea typeface="Droid Sans"/>
              <a:cs typeface="Droid Sans"/>
              <a:sym typeface="Droid Sans"/>
            </a:endParaRPr>
          </a:p>
          <a:p>
            <a:pPr indent="0" lvl="0" marL="0" rtl="0" algn="ctr">
              <a:spcBef>
                <a:spcPts val="0"/>
              </a:spcBef>
              <a:spcAft>
                <a:spcPts val="0"/>
              </a:spcAft>
              <a:buNone/>
            </a:pPr>
            <a:r>
              <a:t/>
            </a:r>
            <a:endParaRPr>
              <a:latin typeface="Droid Sans"/>
              <a:ea typeface="Droid Sans"/>
              <a:cs typeface="Droid Sans"/>
              <a:sym typeface="Droid Sans"/>
            </a:endParaRPr>
          </a:p>
        </p:txBody>
      </p:sp>
      <p:sp>
        <p:nvSpPr>
          <p:cNvPr id="351" name="Google Shape;351;p28"/>
          <p:cNvSpPr txBox="1"/>
          <p:nvPr/>
        </p:nvSpPr>
        <p:spPr>
          <a:xfrm>
            <a:off x="1770150" y="2508350"/>
            <a:ext cx="1258500" cy="37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Droid Sans"/>
                <a:ea typeface="Droid Sans"/>
                <a:cs typeface="Droid Sans"/>
                <a:sym typeface="Droid Sans"/>
              </a:rPr>
              <a:t>CPU Package</a:t>
            </a:r>
            <a:endParaRPr>
              <a:latin typeface="Droid Sans"/>
              <a:ea typeface="Droid Sans"/>
              <a:cs typeface="Droid Sans"/>
              <a:sym typeface="Droid Sans"/>
            </a:endParaRPr>
          </a:p>
        </p:txBody>
      </p:sp>
      <p:sp>
        <p:nvSpPr>
          <p:cNvPr id="352" name="Google Shape;352;p28"/>
          <p:cNvSpPr txBox="1"/>
          <p:nvPr/>
        </p:nvSpPr>
        <p:spPr>
          <a:xfrm>
            <a:off x="838200" y="3070850"/>
            <a:ext cx="725100" cy="37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Droid Sans"/>
                <a:ea typeface="Droid Sans"/>
                <a:cs typeface="Droid Sans"/>
                <a:sym typeface="Droid Sans"/>
              </a:rPr>
              <a:t>CPU</a:t>
            </a:r>
            <a:endParaRPr>
              <a:latin typeface="Droid Sans"/>
              <a:ea typeface="Droid Sans"/>
              <a:cs typeface="Droid Sans"/>
              <a:sym typeface="Droid Sans"/>
            </a:endParaRPr>
          </a:p>
        </p:txBody>
      </p:sp>
      <p:cxnSp>
        <p:nvCxnSpPr>
          <p:cNvPr id="353" name="Google Shape;353;p28"/>
          <p:cNvCxnSpPr>
            <a:stCxn id="352" idx="3"/>
            <a:endCxn id="337" idx="1"/>
          </p:cNvCxnSpPr>
          <p:nvPr/>
        </p:nvCxnSpPr>
        <p:spPr>
          <a:xfrm>
            <a:off x="1563300" y="3260300"/>
            <a:ext cx="692700" cy="0"/>
          </a:xfrm>
          <a:prstGeom prst="straightConnector1">
            <a:avLst/>
          </a:prstGeom>
          <a:noFill/>
          <a:ln cap="flat" cmpd="sng" w="19050">
            <a:solidFill>
              <a:schemeClr val="dk2"/>
            </a:solidFill>
            <a:prstDash val="solid"/>
            <a:round/>
            <a:headEnd len="med" w="med" type="none"/>
            <a:tailEnd len="med" w="med" type="stealth"/>
          </a:ln>
        </p:spPr>
      </p:cxnSp>
      <p:sp>
        <p:nvSpPr>
          <p:cNvPr id="354" name="Google Shape;354;p28"/>
          <p:cNvSpPr txBox="1"/>
          <p:nvPr/>
        </p:nvSpPr>
        <p:spPr>
          <a:xfrm>
            <a:off x="2016600" y="5194925"/>
            <a:ext cx="1955400" cy="37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Droid Sans"/>
                <a:ea typeface="Droid Sans"/>
                <a:cs typeface="Droid Sans"/>
                <a:sym typeface="Droid Sans"/>
              </a:rPr>
              <a:t>MMU sends physical addresses to the memory</a:t>
            </a:r>
            <a:endParaRPr>
              <a:latin typeface="Droid Sans"/>
              <a:ea typeface="Droid Sans"/>
              <a:cs typeface="Droid Sans"/>
              <a:sym typeface="Droid Sans"/>
            </a:endParaRPr>
          </a:p>
        </p:txBody>
      </p:sp>
      <p:cxnSp>
        <p:nvCxnSpPr>
          <p:cNvPr id="355" name="Google Shape;355;p28"/>
          <p:cNvCxnSpPr>
            <a:stCxn id="354" idx="0"/>
            <a:endCxn id="336" idx="2"/>
          </p:cNvCxnSpPr>
          <p:nvPr/>
        </p:nvCxnSpPr>
        <p:spPr>
          <a:xfrm rot="10800000">
            <a:off x="2424000" y="4498925"/>
            <a:ext cx="570300" cy="696000"/>
          </a:xfrm>
          <a:prstGeom prst="straightConnector1">
            <a:avLst/>
          </a:prstGeom>
          <a:noFill/>
          <a:ln cap="flat" cmpd="sng" w="19050">
            <a:solidFill>
              <a:schemeClr val="dk2"/>
            </a:solidFill>
            <a:prstDash val="solid"/>
            <a:round/>
            <a:headEnd len="med" w="med" type="none"/>
            <a:tailEnd len="med" w="med" type="stealth"/>
          </a:ln>
        </p:spPr>
      </p:cxnSp>
      <p:sp>
        <p:nvSpPr>
          <p:cNvPr id="356" name="Google Shape;356;p28"/>
          <p:cNvSpPr txBox="1"/>
          <p:nvPr/>
        </p:nvSpPr>
        <p:spPr>
          <a:xfrm>
            <a:off x="2883375" y="2053250"/>
            <a:ext cx="1955400" cy="37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Droid Sans"/>
                <a:ea typeface="Droid Sans"/>
                <a:cs typeface="Droid Sans"/>
                <a:sym typeface="Droid Sans"/>
              </a:rPr>
              <a:t>CPU sends virtual addresses to the MMU</a:t>
            </a:r>
            <a:endParaRPr>
              <a:latin typeface="Droid Sans"/>
              <a:ea typeface="Droid Sans"/>
              <a:cs typeface="Droid Sans"/>
              <a:sym typeface="Droid Sans"/>
            </a:endParaRPr>
          </a:p>
        </p:txBody>
      </p:sp>
      <p:cxnSp>
        <p:nvCxnSpPr>
          <p:cNvPr id="357" name="Google Shape;357;p28"/>
          <p:cNvCxnSpPr>
            <a:endCxn id="338" idx="0"/>
          </p:cNvCxnSpPr>
          <p:nvPr/>
        </p:nvCxnSpPr>
        <p:spPr>
          <a:xfrm flipH="1">
            <a:off x="2435099" y="2714750"/>
            <a:ext cx="1117800" cy="994800"/>
          </a:xfrm>
          <a:prstGeom prst="straightConnector1">
            <a:avLst/>
          </a:prstGeom>
          <a:noFill/>
          <a:ln cap="flat" cmpd="sng" w="19050">
            <a:solidFill>
              <a:schemeClr val="dk2"/>
            </a:solidFill>
            <a:prstDash val="solid"/>
            <a:round/>
            <a:headEnd len="med" w="med" type="none"/>
            <a:tailEnd len="med" w="med" type="stealth"/>
          </a:ln>
        </p:spPr>
      </p:cxnSp>
      <p:sp>
        <p:nvSpPr>
          <p:cNvPr id="358" name="Google Shape;358;p28"/>
          <p:cNvSpPr txBox="1"/>
          <p:nvPr/>
        </p:nvSpPr>
        <p:spPr>
          <a:xfrm>
            <a:off x="838200" y="3706700"/>
            <a:ext cx="725100" cy="37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Droid Sans"/>
                <a:ea typeface="Droid Sans"/>
                <a:cs typeface="Droid Sans"/>
                <a:sym typeface="Droid Sans"/>
              </a:rPr>
              <a:t>MMU</a:t>
            </a:r>
            <a:endParaRPr>
              <a:latin typeface="Droid Sans"/>
              <a:ea typeface="Droid Sans"/>
              <a:cs typeface="Droid Sans"/>
              <a:sym typeface="Droid Sans"/>
            </a:endParaRPr>
          </a:p>
        </p:txBody>
      </p:sp>
      <p:cxnSp>
        <p:nvCxnSpPr>
          <p:cNvPr id="359" name="Google Shape;359;p28"/>
          <p:cNvCxnSpPr/>
          <p:nvPr/>
        </p:nvCxnSpPr>
        <p:spPr>
          <a:xfrm>
            <a:off x="1563300" y="3896150"/>
            <a:ext cx="692700" cy="0"/>
          </a:xfrm>
          <a:prstGeom prst="straightConnector1">
            <a:avLst/>
          </a:prstGeom>
          <a:noFill/>
          <a:ln cap="flat" cmpd="sng" w="19050">
            <a:solidFill>
              <a:schemeClr val="dk2"/>
            </a:solidFill>
            <a:prstDash val="solid"/>
            <a:round/>
            <a:headEnd len="med" w="med" type="none"/>
            <a:tailEnd len="med" w="med" type="stealth"/>
          </a:ln>
        </p:spPr>
      </p:cxnSp>
      <p:sp>
        <p:nvSpPr>
          <p:cNvPr id="360" name="Google Shape;360;p28"/>
          <p:cNvSpPr txBox="1"/>
          <p:nvPr/>
        </p:nvSpPr>
        <p:spPr>
          <a:xfrm>
            <a:off x="7729300" y="4739300"/>
            <a:ext cx="725100" cy="37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Droid Sans"/>
                <a:ea typeface="Droid Sans"/>
                <a:cs typeface="Droid Sans"/>
                <a:sym typeface="Droid Sans"/>
              </a:rPr>
              <a:t>Bus</a:t>
            </a:r>
            <a:endParaRPr>
              <a:latin typeface="Droid Sans"/>
              <a:ea typeface="Droid Sans"/>
              <a:cs typeface="Droid Sans"/>
              <a:sym typeface="Droid Sans"/>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29"/>
          <p:cNvSpPr txBox="1"/>
          <p:nvPr>
            <p:ph type="title"/>
          </p:nvPr>
        </p:nvSpPr>
        <p:spPr>
          <a:xfrm>
            <a:off x="457200" y="274647"/>
            <a:ext cx="8229600" cy="849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1C4587"/>
                </a:solidFill>
                <a:latin typeface="Droid Sans"/>
                <a:ea typeface="Droid Sans"/>
                <a:cs typeface="Droid Sans"/>
                <a:sym typeface="Droid Sans"/>
              </a:rPr>
              <a:t>Memory Management</a:t>
            </a:r>
            <a:endParaRPr>
              <a:solidFill>
                <a:srgbClr val="1C4587"/>
              </a:solidFill>
              <a:latin typeface="Droid Sans"/>
              <a:ea typeface="Droid Sans"/>
              <a:cs typeface="Droid Sans"/>
              <a:sym typeface="Droid Sans"/>
            </a:endParaRPr>
          </a:p>
        </p:txBody>
      </p:sp>
      <p:sp>
        <p:nvSpPr>
          <p:cNvPr id="366" name="Google Shape;366;p29"/>
          <p:cNvSpPr/>
          <p:nvPr/>
        </p:nvSpPr>
        <p:spPr>
          <a:xfrm>
            <a:off x="1286550" y="3337250"/>
            <a:ext cx="914400" cy="1216200"/>
          </a:xfrm>
          <a:prstGeom prst="can">
            <a:avLst>
              <a:gd fmla="val 25000"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Hard</a:t>
            </a:r>
            <a:endParaRPr/>
          </a:p>
          <a:p>
            <a:pPr indent="0" lvl="0" marL="0" rtl="0" algn="ctr">
              <a:spcBef>
                <a:spcPts val="0"/>
              </a:spcBef>
              <a:spcAft>
                <a:spcPts val="0"/>
              </a:spcAft>
              <a:buNone/>
            </a:pPr>
            <a:r>
              <a:rPr lang="en"/>
              <a:t>drive</a:t>
            </a:r>
            <a:endParaRPr/>
          </a:p>
        </p:txBody>
      </p:sp>
      <p:sp>
        <p:nvSpPr>
          <p:cNvPr id="367" name="Google Shape;367;p29"/>
          <p:cNvSpPr/>
          <p:nvPr/>
        </p:nvSpPr>
        <p:spPr>
          <a:xfrm>
            <a:off x="3539470" y="3653062"/>
            <a:ext cx="983700" cy="11496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User Space</a:t>
            </a:r>
            <a:endParaRPr/>
          </a:p>
        </p:txBody>
      </p:sp>
      <p:sp>
        <p:nvSpPr>
          <p:cNvPr id="368" name="Google Shape;368;p29"/>
          <p:cNvSpPr/>
          <p:nvPr/>
        </p:nvSpPr>
        <p:spPr>
          <a:xfrm>
            <a:off x="3530770" y="3011362"/>
            <a:ext cx="992400" cy="6417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OS</a:t>
            </a:r>
            <a:endParaRPr/>
          </a:p>
        </p:txBody>
      </p:sp>
      <p:sp>
        <p:nvSpPr>
          <p:cNvPr id="369" name="Google Shape;369;p29"/>
          <p:cNvSpPr txBox="1"/>
          <p:nvPr/>
        </p:nvSpPr>
        <p:spPr>
          <a:xfrm>
            <a:off x="3539470" y="4763585"/>
            <a:ext cx="1042200" cy="360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Memory</a:t>
            </a:r>
            <a:endParaRPr/>
          </a:p>
        </p:txBody>
      </p:sp>
      <p:sp>
        <p:nvSpPr>
          <p:cNvPr id="370" name="Google Shape;370;p29"/>
          <p:cNvSpPr/>
          <p:nvPr/>
        </p:nvSpPr>
        <p:spPr>
          <a:xfrm>
            <a:off x="5864375" y="3550550"/>
            <a:ext cx="740400" cy="6234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Cache</a:t>
            </a:r>
            <a:endParaRPr/>
          </a:p>
        </p:txBody>
      </p:sp>
      <p:sp>
        <p:nvSpPr>
          <p:cNvPr id="371" name="Google Shape;371;p29"/>
          <p:cNvSpPr/>
          <p:nvPr/>
        </p:nvSpPr>
        <p:spPr>
          <a:xfrm>
            <a:off x="7276875" y="2211325"/>
            <a:ext cx="876900" cy="652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CPU</a:t>
            </a:r>
            <a:endParaRPr/>
          </a:p>
        </p:txBody>
      </p:sp>
      <p:sp>
        <p:nvSpPr>
          <p:cNvPr id="372" name="Google Shape;372;p29"/>
          <p:cNvSpPr/>
          <p:nvPr/>
        </p:nvSpPr>
        <p:spPr>
          <a:xfrm>
            <a:off x="2302200" y="3716750"/>
            <a:ext cx="957900" cy="457200"/>
          </a:xfrm>
          <a:prstGeom prst="leftRightArrow">
            <a:avLst>
              <a:gd fmla="val 50000" name="adj1"/>
              <a:gd fmla="val 50000" name="adj2"/>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29"/>
          <p:cNvSpPr/>
          <p:nvPr/>
        </p:nvSpPr>
        <p:spPr>
          <a:xfrm>
            <a:off x="4757075" y="3716750"/>
            <a:ext cx="938400" cy="457200"/>
          </a:xfrm>
          <a:prstGeom prst="leftRightArrow">
            <a:avLst>
              <a:gd fmla="val 50000" name="adj1"/>
              <a:gd fmla="val 50000" name="adj2"/>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29"/>
          <p:cNvSpPr/>
          <p:nvPr/>
        </p:nvSpPr>
        <p:spPr>
          <a:xfrm>
            <a:off x="6829425" y="3137400"/>
            <a:ext cx="914400" cy="914400"/>
          </a:xfrm>
          <a:prstGeom prst="leftUpArrow">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29"/>
          <p:cNvSpPr txBox="1"/>
          <p:nvPr/>
        </p:nvSpPr>
        <p:spPr>
          <a:xfrm>
            <a:off x="2464600" y="4296000"/>
            <a:ext cx="837600" cy="38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Page Fault</a:t>
            </a:r>
            <a:endParaRPr/>
          </a:p>
        </p:txBody>
      </p:sp>
      <p:sp>
        <p:nvSpPr>
          <p:cNvPr id="376" name="Google Shape;376;p29"/>
          <p:cNvSpPr txBox="1"/>
          <p:nvPr/>
        </p:nvSpPr>
        <p:spPr>
          <a:xfrm>
            <a:off x="2352400" y="3137400"/>
            <a:ext cx="1062000" cy="45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Execute Program</a:t>
            </a:r>
            <a:endParaRPr/>
          </a:p>
        </p:txBody>
      </p:sp>
      <p:sp>
        <p:nvSpPr>
          <p:cNvPr id="377" name="Google Shape;377;p29"/>
          <p:cNvSpPr txBox="1"/>
          <p:nvPr/>
        </p:nvSpPr>
        <p:spPr>
          <a:xfrm>
            <a:off x="4656425" y="3074062"/>
            <a:ext cx="1139700" cy="51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Cache Fault/miss</a:t>
            </a:r>
            <a:endParaRPr/>
          </a:p>
        </p:txBody>
      </p:sp>
      <p:sp>
        <p:nvSpPr>
          <p:cNvPr id="378" name="Google Shape;378;p29"/>
          <p:cNvSpPr txBox="1"/>
          <p:nvPr/>
        </p:nvSpPr>
        <p:spPr>
          <a:xfrm>
            <a:off x="7140500" y="4334950"/>
            <a:ext cx="828000" cy="389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Cache Hit</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p30"/>
          <p:cNvSpPr txBox="1"/>
          <p:nvPr>
            <p:ph type="title"/>
          </p:nvPr>
        </p:nvSpPr>
        <p:spPr>
          <a:xfrm>
            <a:off x="457200" y="274650"/>
            <a:ext cx="8601000" cy="849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1C4587"/>
                </a:solidFill>
              </a:rPr>
              <a:t>Memory management: </a:t>
            </a:r>
            <a:r>
              <a:rPr lang="en">
                <a:solidFill>
                  <a:srgbClr val="CCCCCC"/>
                </a:solidFill>
              </a:rPr>
              <a:t>program level</a:t>
            </a:r>
            <a:endParaRPr>
              <a:solidFill>
                <a:srgbClr val="CCCCCC"/>
              </a:solidFill>
              <a:latin typeface="Droid Sans"/>
              <a:ea typeface="Droid Sans"/>
              <a:cs typeface="Droid Sans"/>
              <a:sym typeface="Droid Sans"/>
            </a:endParaRPr>
          </a:p>
        </p:txBody>
      </p:sp>
      <p:sp>
        <p:nvSpPr>
          <p:cNvPr id="384" name="Google Shape;384;p30"/>
          <p:cNvSpPr txBox="1"/>
          <p:nvPr>
            <p:ph idx="1" type="body"/>
          </p:nvPr>
        </p:nvSpPr>
        <p:spPr>
          <a:xfrm>
            <a:off x="572750" y="1585975"/>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Clr>
                <a:schemeClr val="dk1"/>
              </a:buClr>
              <a:buSzPts val="3000"/>
              <a:buFont typeface="Droid Sans"/>
              <a:buChar char="➔"/>
            </a:pPr>
            <a:r>
              <a:rPr lang="en"/>
              <a:t>We’ve seen a quick overview of how memory is managed at OS level.</a:t>
            </a:r>
            <a:endParaRPr/>
          </a:p>
          <a:p>
            <a:pPr indent="0" lvl="0" marL="0" marR="0" rtl="0" algn="l">
              <a:lnSpc>
                <a:spcPct val="100000"/>
              </a:lnSpc>
              <a:spcBef>
                <a:spcPts val="600"/>
              </a:spcBef>
              <a:spcAft>
                <a:spcPts val="0"/>
              </a:spcAft>
              <a:buNone/>
            </a:pPr>
            <a:r>
              <a:t/>
            </a:r>
            <a:endParaRPr/>
          </a:p>
          <a:p>
            <a:pPr indent="-419100" lvl="0" marL="457200" marR="0" rtl="0" algn="l">
              <a:lnSpc>
                <a:spcPct val="100000"/>
              </a:lnSpc>
              <a:spcBef>
                <a:spcPts val="600"/>
              </a:spcBef>
              <a:spcAft>
                <a:spcPts val="0"/>
              </a:spcAft>
              <a:buSzPts val="3000"/>
              <a:buChar char="➔"/>
            </a:pPr>
            <a:r>
              <a:rPr lang="en"/>
              <a:t>Let’s focus on memory management from the program’s point of view</a:t>
            </a:r>
            <a:endParaRPr/>
          </a:p>
          <a:p>
            <a:pPr indent="0" lvl="0" marL="0" marR="0" rtl="0" algn="l">
              <a:lnSpc>
                <a:spcPct val="100000"/>
              </a:lnSpc>
              <a:spcBef>
                <a:spcPts val="600"/>
              </a:spcBef>
              <a:spcAft>
                <a:spcPts val="0"/>
              </a:spcAft>
              <a:buNone/>
            </a:pPr>
            <a:r>
              <a:t/>
            </a:r>
            <a:endParaRPr/>
          </a:p>
          <a:p>
            <a:pPr indent="0" lvl="0" marL="0" marR="0" rtl="0" algn="l">
              <a:lnSpc>
                <a:spcPct val="100000"/>
              </a:lnSpc>
              <a:spcBef>
                <a:spcPts val="600"/>
              </a:spcBef>
              <a:spcAft>
                <a:spcPts val="0"/>
              </a:spcAft>
              <a:buNone/>
            </a:pPr>
            <a:r>
              <a:t/>
            </a:r>
            <a:endParaRPr b="1">
              <a:solidFill>
                <a:srgbClr val="FF0000"/>
              </a:solidFill>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sp>
        <p:nvSpPr>
          <p:cNvPr id="389" name="Google Shape;389;p31"/>
          <p:cNvSpPr txBox="1"/>
          <p:nvPr>
            <p:ph type="title"/>
          </p:nvPr>
        </p:nvSpPr>
        <p:spPr>
          <a:xfrm>
            <a:off x="457200" y="274650"/>
            <a:ext cx="8601000" cy="849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1C4587"/>
                </a:solidFill>
              </a:rPr>
              <a:t>Memory management: </a:t>
            </a:r>
            <a:r>
              <a:rPr lang="en">
                <a:solidFill>
                  <a:srgbClr val="CCCCCC"/>
                </a:solidFill>
              </a:rPr>
              <a:t>program level</a:t>
            </a:r>
            <a:endParaRPr>
              <a:solidFill>
                <a:srgbClr val="CCCCCC"/>
              </a:solidFill>
              <a:latin typeface="Droid Sans"/>
              <a:ea typeface="Droid Sans"/>
              <a:cs typeface="Droid Sans"/>
              <a:sym typeface="Droid Sans"/>
            </a:endParaRPr>
          </a:p>
        </p:txBody>
      </p:sp>
      <p:sp>
        <p:nvSpPr>
          <p:cNvPr id="390" name="Google Shape;390;p31"/>
          <p:cNvSpPr txBox="1"/>
          <p:nvPr>
            <p:ph idx="1" type="body"/>
          </p:nvPr>
        </p:nvSpPr>
        <p:spPr>
          <a:xfrm>
            <a:off x="572750" y="1585975"/>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Clr>
                <a:schemeClr val="dk1"/>
              </a:buClr>
              <a:buSzPts val="3000"/>
              <a:buFont typeface="Droid Sans"/>
              <a:buChar char="➔"/>
            </a:pPr>
            <a:r>
              <a:rPr lang="en"/>
              <a:t>We’ve seen a quick overview of how memory is managed at OS level.</a:t>
            </a:r>
            <a:endParaRPr/>
          </a:p>
          <a:p>
            <a:pPr indent="0" lvl="0" marL="0" marR="0" rtl="0" algn="l">
              <a:lnSpc>
                <a:spcPct val="100000"/>
              </a:lnSpc>
              <a:spcBef>
                <a:spcPts val="600"/>
              </a:spcBef>
              <a:spcAft>
                <a:spcPts val="0"/>
              </a:spcAft>
              <a:buNone/>
            </a:pPr>
            <a:r>
              <a:t/>
            </a:r>
            <a:endParaRPr/>
          </a:p>
          <a:p>
            <a:pPr indent="-419100" lvl="0" marL="457200" marR="0" rtl="0" algn="l">
              <a:lnSpc>
                <a:spcPct val="100000"/>
              </a:lnSpc>
              <a:spcBef>
                <a:spcPts val="600"/>
              </a:spcBef>
              <a:spcAft>
                <a:spcPts val="0"/>
              </a:spcAft>
              <a:buSzPts val="3000"/>
              <a:buChar char="➔"/>
            </a:pPr>
            <a:r>
              <a:rPr lang="en"/>
              <a:t>Let’s focus on memory management from the program’s point of view</a:t>
            </a:r>
            <a:endParaRPr/>
          </a:p>
          <a:p>
            <a:pPr indent="0" lvl="0" marL="0" marR="0" rtl="0" algn="l">
              <a:lnSpc>
                <a:spcPct val="100000"/>
              </a:lnSpc>
              <a:spcBef>
                <a:spcPts val="600"/>
              </a:spcBef>
              <a:spcAft>
                <a:spcPts val="0"/>
              </a:spcAft>
              <a:buNone/>
            </a:pPr>
            <a:r>
              <a:t/>
            </a:r>
            <a:endParaRPr/>
          </a:p>
          <a:p>
            <a:pPr indent="0" lvl="0" marL="0" marR="0" rtl="0" algn="l">
              <a:lnSpc>
                <a:spcPct val="100000"/>
              </a:lnSpc>
              <a:spcBef>
                <a:spcPts val="600"/>
              </a:spcBef>
              <a:spcAft>
                <a:spcPts val="0"/>
              </a:spcAft>
              <a:buNone/>
            </a:pPr>
            <a:r>
              <a:t/>
            </a:r>
            <a:endParaRPr b="1">
              <a:solidFill>
                <a:srgbClr val="FF0000"/>
              </a:solidFill>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p:txBody>
      </p:sp>
      <p:pic>
        <p:nvPicPr>
          <p:cNvPr descr="family-guy-cartoon-character-stewie-griffin_366-4.jpg" id="391" name="Google Shape;391;p31"/>
          <p:cNvPicPr preferRelativeResize="0"/>
          <p:nvPr/>
        </p:nvPicPr>
        <p:blipFill rotWithShape="1">
          <a:blip r:embed="rId3">
            <a:alphaModFix/>
          </a:blip>
          <a:srcRect b="22516" l="0" r="0" t="0"/>
          <a:stretch/>
        </p:blipFill>
        <p:spPr>
          <a:xfrm>
            <a:off x="0" y="5203200"/>
            <a:ext cx="1810425" cy="1659925"/>
          </a:xfrm>
          <a:prstGeom prst="rect">
            <a:avLst/>
          </a:prstGeom>
          <a:noFill/>
          <a:ln>
            <a:noFill/>
          </a:ln>
        </p:spPr>
      </p:pic>
      <p:sp>
        <p:nvSpPr>
          <p:cNvPr id="392" name="Google Shape;392;p31"/>
          <p:cNvSpPr/>
          <p:nvPr/>
        </p:nvSpPr>
        <p:spPr>
          <a:xfrm>
            <a:off x="1154300" y="3967528"/>
            <a:ext cx="3822900" cy="1062000"/>
          </a:xfrm>
          <a:prstGeom prst="wedgeRoundRectCallout">
            <a:avLst>
              <a:gd fmla="val -40032" name="adj1"/>
              <a:gd fmla="val 106513" name="adj2"/>
              <a:gd fmla="val 0" name="adj3"/>
            </a:avLst>
          </a:prstGeom>
          <a:solidFill>
            <a:srgbClr val="FF0000"/>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rgbClr val="FFFFFF"/>
                </a:solidFill>
                <a:latin typeface="Droid Sans"/>
                <a:ea typeface="Droid Sans"/>
                <a:cs typeface="Droid Sans"/>
                <a:sym typeface="Droid Sans"/>
              </a:rPr>
              <a:t>Why are we learning about memory in a data structures course?!</a:t>
            </a:r>
            <a:endParaRPr b="1" sz="1800">
              <a:solidFill>
                <a:srgbClr val="FFFFFF"/>
              </a:solidFill>
              <a:latin typeface="Droid Sans"/>
              <a:ea typeface="Droid Sans"/>
              <a:cs typeface="Droid Sans"/>
              <a:sym typeface="Droid Sans"/>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 name="Shape 396"/>
        <p:cNvGrpSpPr/>
        <p:nvPr/>
      </p:nvGrpSpPr>
      <p:grpSpPr>
        <a:xfrm>
          <a:off x="0" y="0"/>
          <a:ext cx="0" cy="0"/>
          <a:chOff x="0" y="0"/>
          <a:chExt cx="0" cy="0"/>
        </a:xfrm>
      </p:grpSpPr>
      <p:sp>
        <p:nvSpPr>
          <p:cNvPr id="397" name="Google Shape;397;p32"/>
          <p:cNvSpPr txBox="1"/>
          <p:nvPr>
            <p:ph type="title"/>
          </p:nvPr>
        </p:nvSpPr>
        <p:spPr>
          <a:xfrm>
            <a:off x="457200" y="274650"/>
            <a:ext cx="8601000" cy="849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1C4587"/>
                </a:solidFill>
              </a:rPr>
              <a:t>Memory management: </a:t>
            </a:r>
            <a:r>
              <a:rPr lang="en">
                <a:solidFill>
                  <a:srgbClr val="CCCCCC"/>
                </a:solidFill>
              </a:rPr>
              <a:t>program level</a:t>
            </a:r>
            <a:endParaRPr>
              <a:solidFill>
                <a:srgbClr val="CCCCCC"/>
              </a:solidFill>
              <a:latin typeface="Droid Sans"/>
              <a:ea typeface="Droid Sans"/>
              <a:cs typeface="Droid Sans"/>
              <a:sym typeface="Droid Sans"/>
            </a:endParaRPr>
          </a:p>
        </p:txBody>
      </p:sp>
      <p:sp>
        <p:nvSpPr>
          <p:cNvPr id="398" name="Google Shape;398;p32"/>
          <p:cNvSpPr txBox="1"/>
          <p:nvPr>
            <p:ph idx="1" type="body"/>
          </p:nvPr>
        </p:nvSpPr>
        <p:spPr>
          <a:xfrm>
            <a:off x="572750" y="1585975"/>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Clr>
                <a:schemeClr val="dk1"/>
              </a:buClr>
              <a:buSzPts val="3000"/>
              <a:buFont typeface="Droid Sans"/>
              <a:buChar char="➔"/>
            </a:pPr>
            <a:r>
              <a:rPr lang="en"/>
              <a:t>We’ve seen a quick overview of how memory is managed at OS level.</a:t>
            </a:r>
            <a:endParaRPr/>
          </a:p>
          <a:p>
            <a:pPr indent="0" lvl="0" marL="0" marR="0" rtl="0" algn="l">
              <a:lnSpc>
                <a:spcPct val="100000"/>
              </a:lnSpc>
              <a:spcBef>
                <a:spcPts val="600"/>
              </a:spcBef>
              <a:spcAft>
                <a:spcPts val="0"/>
              </a:spcAft>
              <a:buNone/>
            </a:pPr>
            <a:r>
              <a:t/>
            </a:r>
            <a:endParaRPr/>
          </a:p>
          <a:p>
            <a:pPr indent="-419100" lvl="0" marL="457200" marR="0" rtl="0" algn="l">
              <a:lnSpc>
                <a:spcPct val="100000"/>
              </a:lnSpc>
              <a:spcBef>
                <a:spcPts val="600"/>
              </a:spcBef>
              <a:spcAft>
                <a:spcPts val="0"/>
              </a:spcAft>
              <a:buSzPts val="3000"/>
              <a:buChar char="➔"/>
            </a:pPr>
            <a:r>
              <a:rPr lang="en"/>
              <a:t>Let’s focus on memory management from the program’s point of view</a:t>
            </a:r>
            <a:endParaRPr/>
          </a:p>
          <a:p>
            <a:pPr indent="0" lvl="0" marL="0" marR="0" rtl="0" algn="l">
              <a:lnSpc>
                <a:spcPct val="100000"/>
              </a:lnSpc>
              <a:spcBef>
                <a:spcPts val="600"/>
              </a:spcBef>
              <a:spcAft>
                <a:spcPts val="0"/>
              </a:spcAft>
              <a:buNone/>
            </a:pPr>
            <a:r>
              <a:t/>
            </a:r>
            <a:endParaRPr/>
          </a:p>
          <a:p>
            <a:pPr indent="0" lvl="0" marL="0" marR="0" rtl="0" algn="l">
              <a:lnSpc>
                <a:spcPct val="100000"/>
              </a:lnSpc>
              <a:spcBef>
                <a:spcPts val="600"/>
              </a:spcBef>
              <a:spcAft>
                <a:spcPts val="0"/>
              </a:spcAft>
              <a:buNone/>
            </a:pPr>
            <a:r>
              <a:t/>
            </a:r>
            <a:endParaRPr b="1">
              <a:solidFill>
                <a:srgbClr val="FF0000"/>
              </a:solidFill>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p:txBody>
      </p:sp>
      <p:pic>
        <p:nvPicPr>
          <p:cNvPr descr="family-guy-cartoon-character-stewie-griffin_366-4.jpg" id="399" name="Google Shape;399;p32"/>
          <p:cNvPicPr preferRelativeResize="0"/>
          <p:nvPr/>
        </p:nvPicPr>
        <p:blipFill rotWithShape="1">
          <a:blip r:embed="rId3">
            <a:alphaModFix/>
          </a:blip>
          <a:srcRect b="22516" l="0" r="0" t="0"/>
          <a:stretch/>
        </p:blipFill>
        <p:spPr>
          <a:xfrm>
            <a:off x="0" y="5203200"/>
            <a:ext cx="1810425" cy="1659925"/>
          </a:xfrm>
          <a:prstGeom prst="rect">
            <a:avLst/>
          </a:prstGeom>
          <a:noFill/>
          <a:ln>
            <a:noFill/>
          </a:ln>
        </p:spPr>
      </p:pic>
      <p:sp>
        <p:nvSpPr>
          <p:cNvPr id="400" name="Google Shape;400;p32"/>
          <p:cNvSpPr/>
          <p:nvPr/>
        </p:nvSpPr>
        <p:spPr>
          <a:xfrm>
            <a:off x="1154300" y="3967528"/>
            <a:ext cx="3822900" cy="1062000"/>
          </a:xfrm>
          <a:prstGeom prst="wedgeRoundRectCallout">
            <a:avLst>
              <a:gd fmla="val -40032" name="adj1"/>
              <a:gd fmla="val 106513" name="adj2"/>
              <a:gd fmla="val 0" name="adj3"/>
            </a:avLst>
          </a:prstGeom>
          <a:solidFill>
            <a:srgbClr val="FF0000"/>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rgbClr val="FFFFFF"/>
                </a:solidFill>
                <a:latin typeface="Droid Sans"/>
                <a:ea typeface="Droid Sans"/>
                <a:cs typeface="Droid Sans"/>
                <a:sym typeface="Droid Sans"/>
              </a:rPr>
              <a:t>Why are we learning about memory in a data structures course?!</a:t>
            </a:r>
            <a:endParaRPr b="1" sz="1800">
              <a:solidFill>
                <a:srgbClr val="FFFFFF"/>
              </a:solidFill>
              <a:latin typeface="Droid Sans"/>
              <a:ea typeface="Droid Sans"/>
              <a:cs typeface="Droid Sans"/>
              <a:sym typeface="Droid Sans"/>
            </a:endParaRPr>
          </a:p>
        </p:txBody>
      </p:sp>
      <p:sp>
        <p:nvSpPr>
          <p:cNvPr id="401" name="Google Shape;401;p32"/>
          <p:cNvSpPr/>
          <p:nvPr/>
        </p:nvSpPr>
        <p:spPr>
          <a:xfrm>
            <a:off x="4147125" y="5029525"/>
            <a:ext cx="4689900" cy="1062000"/>
          </a:xfrm>
          <a:prstGeom prst="wedgeRoundRectCallout">
            <a:avLst>
              <a:gd fmla="val 35191" name="adj1"/>
              <a:gd fmla="val 99695" name="adj2"/>
              <a:gd fmla="val 0" name="adj3"/>
            </a:avLst>
          </a:prstGeom>
          <a:solidFill>
            <a:srgbClr val="3C78D8"/>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rgbClr val="FFFFFF"/>
                </a:solidFill>
                <a:latin typeface="Droid Sans"/>
                <a:ea typeface="Droid Sans"/>
                <a:cs typeface="Droid Sans"/>
                <a:sym typeface="Droid Sans"/>
              </a:rPr>
              <a:t>Even the most elegant and efficient data structure can be disempowered if memory is handled wrong</a:t>
            </a:r>
            <a:endParaRPr b="1" sz="1800">
              <a:solidFill>
                <a:srgbClr val="FFFFFF"/>
              </a:solidFill>
              <a:latin typeface="Droid Sans"/>
              <a:ea typeface="Droid Sans"/>
              <a:cs typeface="Droid Sans"/>
              <a:sym typeface="Droid Sans"/>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5" name="Shape 405"/>
        <p:cNvGrpSpPr/>
        <p:nvPr/>
      </p:nvGrpSpPr>
      <p:grpSpPr>
        <a:xfrm>
          <a:off x="0" y="0"/>
          <a:ext cx="0" cy="0"/>
          <a:chOff x="0" y="0"/>
          <a:chExt cx="0" cy="0"/>
        </a:xfrm>
      </p:grpSpPr>
      <p:sp>
        <p:nvSpPr>
          <p:cNvPr id="406" name="Google Shape;406;p33"/>
          <p:cNvSpPr txBox="1"/>
          <p:nvPr>
            <p:ph type="title"/>
          </p:nvPr>
        </p:nvSpPr>
        <p:spPr>
          <a:xfrm>
            <a:off x="457200" y="274650"/>
            <a:ext cx="8601000" cy="849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1C4587"/>
                </a:solidFill>
              </a:rPr>
              <a:t>Memory management: </a:t>
            </a:r>
            <a:r>
              <a:rPr lang="en">
                <a:solidFill>
                  <a:srgbClr val="CCCCCC"/>
                </a:solidFill>
              </a:rPr>
              <a:t>program level</a:t>
            </a:r>
            <a:endParaRPr>
              <a:solidFill>
                <a:srgbClr val="CCCCCC"/>
              </a:solidFill>
              <a:latin typeface="Droid Sans"/>
              <a:ea typeface="Droid Sans"/>
              <a:cs typeface="Droid Sans"/>
              <a:sym typeface="Droid Sans"/>
            </a:endParaRPr>
          </a:p>
        </p:txBody>
      </p:sp>
      <p:sp>
        <p:nvSpPr>
          <p:cNvPr id="407" name="Google Shape;407;p33"/>
          <p:cNvSpPr txBox="1"/>
          <p:nvPr>
            <p:ph idx="1" type="body"/>
          </p:nvPr>
        </p:nvSpPr>
        <p:spPr>
          <a:xfrm>
            <a:off x="572750" y="1585975"/>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SzPts val="3000"/>
              <a:buChar char="➔"/>
            </a:pPr>
            <a:r>
              <a:rPr lang="en"/>
              <a:t>How is the memory of a program structured?</a:t>
            </a:r>
            <a:endParaRPr/>
          </a:p>
          <a:p>
            <a:pPr indent="0" lvl="0" marL="0" marR="0" rtl="0" algn="l">
              <a:lnSpc>
                <a:spcPct val="100000"/>
              </a:lnSpc>
              <a:spcBef>
                <a:spcPts val="600"/>
              </a:spcBef>
              <a:spcAft>
                <a:spcPts val="0"/>
              </a:spcAft>
              <a:buNone/>
            </a:pPr>
            <a:r>
              <a:t/>
            </a:r>
            <a:endParaRPr/>
          </a:p>
          <a:p>
            <a:pPr indent="-419100" lvl="0" marL="457200" marR="0" rtl="0" algn="l">
              <a:lnSpc>
                <a:spcPct val="100000"/>
              </a:lnSpc>
              <a:spcBef>
                <a:spcPts val="600"/>
              </a:spcBef>
              <a:spcAft>
                <a:spcPts val="0"/>
              </a:spcAft>
              <a:buSzPts val="3000"/>
              <a:buChar char="➔"/>
            </a:pPr>
            <a:r>
              <a:rPr lang="en"/>
              <a:t>What is the </a:t>
            </a:r>
            <a:r>
              <a:rPr i="1" lang="en"/>
              <a:t>heap</a:t>
            </a:r>
            <a:r>
              <a:rPr lang="en"/>
              <a:t>?</a:t>
            </a:r>
            <a:endParaRPr/>
          </a:p>
          <a:p>
            <a:pPr indent="0" lvl="0" marL="0" marR="0" rtl="0" algn="l">
              <a:lnSpc>
                <a:spcPct val="100000"/>
              </a:lnSpc>
              <a:spcBef>
                <a:spcPts val="600"/>
              </a:spcBef>
              <a:spcAft>
                <a:spcPts val="0"/>
              </a:spcAft>
              <a:buNone/>
            </a:pPr>
            <a:r>
              <a:t/>
            </a:r>
            <a:endParaRPr/>
          </a:p>
          <a:p>
            <a:pPr indent="-419100" lvl="0" marL="457200" marR="0" rtl="0" algn="l">
              <a:lnSpc>
                <a:spcPct val="100000"/>
              </a:lnSpc>
              <a:spcBef>
                <a:spcPts val="600"/>
              </a:spcBef>
              <a:spcAft>
                <a:spcPts val="0"/>
              </a:spcAft>
              <a:buSzPts val="3000"/>
              <a:buChar char="➔"/>
            </a:pPr>
            <a:r>
              <a:rPr lang="en"/>
              <a:t>What is the </a:t>
            </a:r>
            <a:r>
              <a:rPr i="1" lang="en"/>
              <a:t>stack</a:t>
            </a:r>
            <a:r>
              <a:rPr lang="en"/>
              <a:t>?</a:t>
            </a:r>
            <a:endParaRPr/>
          </a:p>
          <a:p>
            <a:pPr indent="0" lvl="0" marL="0" marR="0" rtl="0" algn="l">
              <a:lnSpc>
                <a:spcPct val="100000"/>
              </a:lnSpc>
              <a:spcBef>
                <a:spcPts val="600"/>
              </a:spcBef>
              <a:spcAft>
                <a:spcPts val="0"/>
              </a:spcAft>
              <a:buNone/>
            </a:pPr>
            <a:r>
              <a:t/>
            </a:r>
            <a:endParaRPr/>
          </a:p>
          <a:p>
            <a:pPr indent="-419100" lvl="0" marL="457200" marR="0" rtl="0" algn="l">
              <a:lnSpc>
                <a:spcPct val="100000"/>
              </a:lnSpc>
              <a:spcBef>
                <a:spcPts val="600"/>
              </a:spcBef>
              <a:spcAft>
                <a:spcPts val="0"/>
              </a:spcAft>
              <a:buSzPts val="3000"/>
              <a:buChar char="➔"/>
            </a:pPr>
            <a:r>
              <a:rPr lang="en"/>
              <a:t>Pointers? References? </a:t>
            </a:r>
            <a:endParaRPr/>
          </a:p>
          <a:p>
            <a:pPr indent="0" lvl="0" marL="0" marR="0" rtl="0" algn="l">
              <a:lnSpc>
                <a:spcPct val="100000"/>
              </a:lnSpc>
              <a:spcBef>
                <a:spcPts val="600"/>
              </a:spcBef>
              <a:spcAft>
                <a:spcPts val="0"/>
              </a:spcAft>
              <a:buNone/>
            </a:pPr>
            <a:r>
              <a:t/>
            </a:r>
            <a:endParaRPr/>
          </a:p>
          <a:p>
            <a:pPr indent="0" lvl="0" marL="0" marR="0" rtl="0" algn="l">
              <a:lnSpc>
                <a:spcPct val="100000"/>
              </a:lnSpc>
              <a:spcBef>
                <a:spcPts val="600"/>
              </a:spcBef>
              <a:spcAft>
                <a:spcPts val="0"/>
              </a:spcAft>
              <a:buNone/>
            </a:pPr>
            <a:r>
              <a:t/>
            </a:r>
            <a:endParaRPr b="1">
              <a:solidFill>
                <a:srgbClr val="FF0000"/>
              </a:solidFill>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sp>
        <p:nvSpPr>
          <p:cNvPr id="412" name="Google Shape;412;p34"/>
          <p:cNvSpPr txBox="1"/>
          <p:nvPr>
            <p:ph type="title"/>
          </p:nvPr>
        </p:nvSpPr>
        <p:spPr>
          <a:xfrm>
            <a:off x="457200" y="274650"/>
            <a:ext cx="8601000" cy="849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1C4587"/>
                </a:solidFill>
              </a:rPr>
              <a:t>Memory management: </a:t>
            </a:r>
            <a:r>
              <a:rPr lang="en">
                <a:solidFill>
                  <a:srgbClr val="CCCCCC"/>
                </a:solidFill>
              </a:rPr>
              <a:t>program level</a:t>
            </a:r>
            <a:endParaRPr>
              <a:solidFill>
                <a:srgbClr val="CCCCCC"/>
              </a:solidFill>
              <a:latin typeface="Droid Sans"/>
              <a:ea typeface="Droid Sans"/>
              <a:cs typeface="Droid Sans"/>
              <a:sym typeface="Droid Sans"/>
            </a:endParaRPr>
          </a:p>
        </p:txBody>
      </p:sp>
      <p:sp>
        <p:nvSpPr>
          <p:cNvPr id="413" name="Google Shape;413;p34"/>
          <p:cNvSpPr txBox="1"/>
          <p:nvPr>
            <p:ph idx="1" type="body"/>
          </p:nvPr>
        </p:nvSpPr>
        <p:spPr>
          <a:xfrm>
            <a:off x="572750" y="1585975"/>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SzPts val="3000"/>
              <a:buChar char="➔"/>
            </a:pPr>
            <a:r>
              <a:rPr lang="en"/>
              <a:t>A program in execution (process) has a well known structure for its memory</a:t>
            </a:r>
            <a:endParaRPr/>
          </a:p>
          <a:p>
            <a:pPr indent="0" lvl="0" marL="0" marR="0" rtl="0" algn="l">
              <a:lnSpc>
                <a:spcPct val="100000"/>
              </a:lnSpc>
              <a:spcBef>
                <a:spcPts val="600"/>
              </a:spcBef>
              <a:spcAft>
                <a:spcPts val="0"/>
              </a:spcAft>
              <a:buNone/>
            </a:pPr>
            <a:r>
              <a:t/>
            </a:r>
            <a:endParaRPr/>
          </a:p>
          <a:p>
            <a:pPr indent="-419100" lvl="0" marL="457200" marR="0" rtl="0" algn="l">
              <a:lnSpc>
                <a:spcPct val="100000"/>
              </a:lnSpc>
              <a:spcBef>
                <a:spcPts val="600"/>
              </a:spcBef>
              <a:spcAft>
                <a:spcPts val="0"/>
              </a:spcAft>
              <a:buSzPts val="3000"/>
              <a:buChar char="➔"/>
            </a:pPr>
            <a:r>
              <a:rPr lang="en"/>
              <a:t>This </a:t>
            </a:r>
            <a:r>
              <a:rPr b="1" lang="en">
                <a:solidFill>
                  <a:srgbClr val="CC4125"/>
                </a:solidFill>
              </a:rPr>
              <a:t>memory layout</a:t>
            </a:r>
            <a:r>
              <a:rPr lang="en"/>
              <a:t> may vary depending on the programming language, but it is similar conceptually</a:t>
            </a:r>
            <a:endParaRPr/>
          </a:p>
          <a:p>
            <a:pPr indent="0" lvl="0" marL="0" marR="0" rtl="0" algn="l">
              <a:lnSpc>
                <a:spcPct val="100000"/>
              </a:lnSpc>
              <a:spcBef>
                <a:spcPts val="600"/>
              </a:spcBef>
              <a:spcAft>
                <a:spcPts val="0"/>
              </a:spcAft>
              <a:buNone/>
            </a:pPr>
            <a:r>
              <a:t/>
            </a:r>
            <a:endParaRPr/>
          </a:p>
          <a:p>
            <a:pPr indent="-419100" lvl="0" marL="457200" marR="0" rtl="0" algn="l">
              <a:lnSpc>
                <a:spcPct val="100000"/>
              </a:lnSpc>
              <a:spcBef>
                <a:spcPts val="600"/>
              </a:spcBef>
              <a:spcAft>
                <a:spcPts val="0"/>
              </a:spcAft>
              <a:buSzPts val="3000"/>
              <a:buChar char="➔"/>
            </a:pPr>
            <a:r>
              <a:rPr lang="en"/>
              <a:t>Let's see how look the memory layout of a C program when its running</a:t>
            </a:r>
            <a:endParaRPr/>
          </a:p>
          <a:p>
            <a:pPr indent="0" lvl="0" marL="0" marR="0" rtl="0" algn="l">
              <a:lnSpc>
                <a:spcPct val="100000"/>
              </a:lnSpc>
              <a:spcBef>
                <a:spcPts val="600"/>
              </a:spcBef>
              <a:spcAft>
                <a:spcPts val="0"/>
              </a:spcAft>
              <a:buNone/>
            </a:pPr>
            <a:r>
              <a:t/>
            </a:r>
            <a:endParaRPr/>
          </a:p>
          <a:p>
            <a:pPr indent="0" lvl="0" marL="0" marR="0" rtl="0" algn="l">
              <a:lnSpc>
                <a:spcPct val="100000"/>
              </a:lnSpc>
              <a:spcBef>
                <a:spcPts val="600"/>
              </a:spcBef>
              <a:spcAft>
                <a:spcPts val="0"/>
              </a:spcAft>
              <a:buNone/>
            </a:pPr>
            <a:r>
              <a:t/>
            </a:r>
            <a:endParaRPr b="1">
              <a:solidFill>
                <a:srgbClr val="FF0000"/>
              </a:solidFill>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7" name="Shape 417"/>
        <p:cNvGrpSpPr/>
        <p:nvPr/>
      </p:nvGrpSpPr>
      <p:grpSpPr>
        <a:xfrm>
          <a:off x="0" y="0"/>
          <a:ext cx="0" cy="0"/>
          <a:chOff x="0" y="0"/>
          <a:chExt cx="0" cy="0"/>
        </a:xfrm>
      </p:grpSpPr>
      <p:sp>
        <p:nvSpPr>
          <p:cNvPr id="418" name="Google Shape;418;p35"/>
          <p:cNvSpPr txBox="1"/>
          <p:nvPr>
            <p:ph type="title"/>
          </p:nvPr>
        </p:nvSpPr>
        <p:spPr>
          <a:xfrm>
            <a:off x="457200" y="274650"/>
            <a:ext cx="8601000" cy="849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1C4587"/>
                </a:solidFill>
              </a:rPr>
              <a:t>Memory management: </a:t>
            </a:r>
            <a:r>
              <a:rPr lang="en">
                <a:solidFill>
                  <a:srgbClr val="CCCCCC"/>
                </a:solidFill>
              </a:rPr>
              <a:t>program level</a:t>
            </a:r>
            <a:endParaRPr>
              <a:solidFill>
                <a:srgbClr val="CCCCCC"/>
              </a:solidFill>
              <a:latin typeface="Droid Sans"/>
              <a:ea typeface="Droid Sans"/>
              <a:cs typeface="Droid Sans"/>
              <a:sym typeface="Droid Sans"/>
            </a:endParaRPr>
          </a:p>
        </p:txBody>
      </p:sp>
      <p:sp>
        <p:nvSpPr>
          <p:cNvPr id="419" name="Google Shape;419;p35"/>
          <p:cNvSpPr/>
          <p:nvPr/>
        </p:nvSpPr>
        <p:spPr>
          <a:xfrm>
            <a:off x="3707250" y="1640375"/>
            <a:ext cx="2100900" cy="46461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35"/>
          <p:cNvSpPr txBox="1"/>
          <p:nvPr/>
        </p:nvSpPr>
        <p:spPr>
          <a:xfrm>
            <a:off x="857700" y="1483775"/>
            <a:ext cx="1480200" cy="321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100">
                <a:latin typeface="Droid Sans"/>
                <a:ea typeface="Droid Sans"/>
                <a:cs typeface="Droid Sans"/>
                <a:sym typeface="Droid Sans"/>
              </a:rPr>
              <a:t>High address</a:t>
            </a:r>
            <a:endParaRPr sz="1100">
              <a:latin typeface="Droid Sans"/>
              <a:ea typeface="Droid Sans"/>
              <a:cs typeface="Droid Sans"/>
              <a:sym typeface="Droid Sans"/>
            </a:endParaRPr>
          </a:p>
        </p:txBody>
      </p:sp>
      <p:cxnSp>
        <p:nvCxnSpPr>
          <p:cNvPr id="421" name="Google Shape;421;p35"/>
          <p:cNvCxnSpPr/>
          <p:nvPr/>
        </p:nvCxnSpPr>
        <p:spPr>
          <a:xfrm>
            <a:off x="3719025" y="2106875"/>
            <a:ext cx="2098200" cy="0"/>
          </a:xfrm>
          <a:prstGeom prst="straightConnector1">
            <a:avLst/>
          </a:prstGeom>
          <a:noFill/>
          <a:ln cap="flat" cmpd="sng" w="19050">
            <a:solidFill>
              <a:schemeClr val="dk2"/>
            </a:solidFill>
            <a:prstDash val="solid"/>
            <a:round/>
            <a:headEnd len="med" w="med" type="none"/>
            <a:tailEnd len="med" w="med" type="none"/>
          </a:ln>
        </p:spPr>
      </p:cxnSp>
      <p:cxnSp>
        <p:nvCxnSpPr>
          <p:cNvPr id="422" name="Google Shape;422;p35"/>
          <p:cNvCxnSpPr/>
          <p:nvPr/>
        </p:nvCxnSpPr>
        <p:spPr>
          <a:xfrm>
            <a:off x="3719025" y="5765050"/>
            <a:ext cx="2098200" cy="0"/>
          </a:xfrm>
          <a:prstGeom prst="straightConnector1">
            <a:avLst/>
          </a:prstGeom>
          <a:noFill/>
          <a:ln cap="flat" cmpd="sng" w="19050">
            <a:solidFill>
              <a:schemeClr val="dk2"/>
            </a:solidFill>
            <a:prstDash val="solid"/>
            <a:round/>
            <a:headEnd len="med" w="med" type="none"/>
            <a:tailEnd len="med" w="med" type="none"/>
          </a:ln>
        </p:spPr>
      </p:cxnSp>
      <p:cxnSp>
        <p:nvCxnSpPr>
          <p:cNvPr id="423" name="Google Shape;423;p35"/>
          <p:cNvCxnSpPr/>
          <p:nvPr/>
        </p:nvCxnSpPr>
        <p:spPr>
          <a:xfrm>
            <a:off x="3719025" y="5388600"/>
            <a:ext cx="2098200" cy="0"/>
          </a:xfrm>
          <a:prstGeom prst="straightConnector1">
            <a:avLst/>
          </a:prstGeom>
          <a:noFill/>
          <a:ln cap="flat" cmpd="sng" w="19050">
            <a:solidFill>
              <a:schemeClr val="dk2"/>
            </a:solidFill>
            <a:prstDash val="solid"/>
            <a:round/>
            <a:headEnd len="med" w="med" type="none"/>
            <a:tailEnd len="med" w="med" type="none"/>
          </a:ln>
        </p:spPr>
      </p:cxnSp>
      <p:cxnSp>
        <p:nvCxnSpPr>
          <p:cNvPr id="424" name="Google Shape;424;p35"/>
          <p:cNvCxnSpPr/>
          <p:nvPr/>
        </p:nvCxnSpPr>
        <p:spPr>
          <a:xfrm>
            <a:off x="3708600" y="4824475"/>
            <a:ext cx="2098200" cy="0"/>
          </a:xfrm>
          <a:prstGeom prst="straightConnector1">
            <a:avLst/>
          </a:prstGeom>
          <a:noFill/>
          <a:ln cap="flat" cmpd="sng" w="19050">
            <a:solidFill>
              <a:schemeClr val="dk2"/>
            </a:solidFill>
            <a:prstDash val="solid"/>
            <a:round/>
            <a:headEnd len="med" w="med" type="none"/>
            <a:tailEnd len="med" w="med" type="none"/>
          </a:ln>
        </p:spPr>
      </p:cxnSp>
      <p:cxnSp>
        <p:nvCxnSpPr>
          <p:cNvPr id="425" name="Google Shape;425;p35"/>
          <p:cNvCxnSpPr/>
          <p:nvPr/>
        </p:nvCxnSpPr>
        <p:spPr>
          <a:xfrm>
            <a:off x="3708600" y="4422425"/>
            <a:ext cx="2098200" cy="0"/>
          </a:xfrm>
          <a:prstGeom prst="straightConnector1">
            <a:avLst/>
          </a:prstGeom>
          <a:noFill/>
          <a:ln cap="flat" cmpd="sng" w="19050">
            <a:solidFill>
              <a:schemeClr val="dk2"/>
            </a:solidFill>
            <a:prstDash val="dash"/>
            <a:round/>
            <a:headEnd len="med" w="med" type="none"/>
            <a:tailEnd len="med" w="med" type="none"/>
          </a:ln>
        </p:spPr>
      </p:cxnSp>
      <p:cxnSp>
        <p:nvCxnSpPr>
          <p:cNvPr id="426" name="Google Shape;426;p35"/>
          <p:cNvCxnSpPr/>
          <p:nvPr/>
        </p:nvCxnSpPr>
        <p:spPr>
          <a:xfrm>
            <a:off x="3719025" y="2476475"/>
            <a:ext cx="2098200" cy="0"/>
          </a:xfrm>
          <a:prstGeom prst="straightConnector1">
            <a:avLst/>
          </a:prstGeom>
          <a:noFill/>
          <a:ln cap="flat" cmpd="sng" w="19050">
            <a:solidFill>
              <a:schemeClr val="dk2"/>
            </a:solidFill>
            <a:prstDash val="dash"/>
            <a:round/>
            <a:headEnd len="med" w="med" type="none"/>
            <a:tailEnd len="med" w="med" type="none"/>
          </a:ln>
        </p:spPr>
      </p:cxnSp>
      <p:cxnSp>
        <p:nvCxnSpPr>
          <p:cNvPr id="427" name="Google Shape;427;p35"/>
          <p:cNvCxnSpPr/>
          <p:nvPr/>
        </p:nvCxnSpPr>
        <p:spPr>
          <a:xfrm rot="10800000">
            <a:off x="1953225" y="6286625"/>
            <a:ext cx="3855600" cy="8400"/>
          </a:xfrm>
          <a:prstGeom prst="straightConnector1">
            <a:avLst/>
          </a:prstGeom>
          <a:noFill/>
          <a:ln cap="flat" cmpd="sng" w="19050">
            <a:solidFill>
              <a:schemeClr val="dk2"/>
            </a:solidFill>
            <a:prstDash val="dot"/>
            <a:round/>
            <a:headEnd len="med" w="med" type="none"/>
            <a:tailEnd len="med" w="med" type="none"/>
          </a:ln>
        </p:spPr>
      </p:cxnSp>
      <p:cxnSp>
        <p:nvCxnSpPr>
          <p:cNvPr id="428" name="Google Shape;428;p35"/>
          <p:cNvCxnSpPr/>
          <p:nvPr/>
        </p:nvCxnSpPr>
        <p:spPr>
          <a:xfrm rot="10800000">
            <a:off x="1953225" y="1640375"/>
            <a:ext cx="3855600" cy="8400"/>
          </a:xfrm>
          <a:prstGeom prst="straightConnector1">
            <a:avLst/>
          </a:prstGeom>
          <a:noFill/>
          <a:ln cap="flat" cmpd="sng" w="19050">
            <a:solidFill>
              <a:schemeClr val="dk2"/>
            </a:solidFill>
            <a:prstDash val="dot"/>
            <a:round/>
            <a:headEnd len="med" w="med" type="none"/>
            <a:tailEnd len="med" w="med" type="none"/>
          </a:ln>
        </p:spPr>
      </p:cxnSp>
      <p:sp>
        <p:nvSpPr>
          <p:cNvPr id="429" name="Google Shape;429;p35"/>
          <p:cNvSpPr txBox="1"/>
          <p:nvPr/>
        </p:nvSpPr>
        <p:spPr>
          <a:xfrm>
            <a:off x="685950" y="6130025"/>
            <a:ext cx="1480200" cy="321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100">
                <a:latin typeface="Droid Sans"/>
                <a:ea typeface="Droid Sans"/>
                <a:cs typeface="Droid Sans"/>
                <a:sym typeface="Droid Sans"/>
              </a:rPr>
              <a:t>Low address</a:t>
            </a:r>
            <a:endParaRPr sz="1100">
              <a:latin typeface="Droid Sans"/>
              <a:ea typeface="Droid Sans"/>
              <a:cs typeface="Droid Sans"/>
              <a:sym typeface="Droid Sans"/>
            </a:endParaRPr>
          </a:p>
        </p:txBody>
      </p:sp>
      <p:sp>
        <p:nvSpPr>
          <p:cNvPr id="430" name="Google Shape;430;p35"/>
          <p:cNvSpPr txBox="1"/>
          <p:nvPr/>
        </p:nvSpPr>
        <p:spPr>
          <a:xfrm>
            <a:off x="3719025" y="2106875"/>
            <a:ext cx="2098200" cy="321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Droid Sans"/>
                <a:ea typeface="Droid Sans"/>
                <a:cs typeface="Droid Sans"/>
                <a:sym typeface="Droid Sans"/>
              </a:rPr>
              <a:t>Stack</a:t>
            </a:r>
            <a:endParaRPr sz="1100">
              <a:latin typeface="Droid Sans"/>
              <a:ea typeface="Droid Sans"/>
              <a:cs typeface="Droid Sans"/>
              <a:sym typeface="Droid Sans"/>
            </a:endParaRPr>
          </a:p>
        </p:txBody>
      </p:sp>
      <p:sp>
        <p:nvSpPr>
          <p:cNvPr id="431" name="Google Shape;431;p35"/>
          <p:cNvSpPr txBox="1"/>
          <p:nvPr/>
        </p:nvSpPr>
        <p:spPr>
          <a:xfrm>
            <a:off x="3664475" y="4436350"/>
            <a:ext cx="2098200" cy="402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Droid Sans"/>
                <a:ea typeface="Droid Sans"/>
                <a:cs typeface="Droid Sans"/>
                <a:sym typeface="Droid Sans"/>
              </a:rPr>
              <a:t>Heap</a:t>
            </a:r>
            <a:endParaRPr sz="1100">
              <a:latin typeface="Droid Sans"/>
              <a:ea typeface="Droid Sans"/>
              <a:cs typeface="Droid Sans"/>
              <a:sym typeface="Droid Sans"/>
            </a:endParaRPr>
          </a:p>
        </p:txBody>
      </p:sp>
      <p:sp>
        <p:nvSpPr>
          <p:cNvPr id="432" name="Google Shape;432;p35"/>
          <p:cNvSpPr txBox="1"/>
          <p:nvPr/>
        </p:nvSpPr>
        <p:spPr>
          <a:xfrm>
            <a:off x="3719025" y="1639580"/>
            <a:ext cx="2098200" cy="467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Droid Sans"/>
                <a:ea typeface="Droid Sans"/>
                <a:cs typeface="Droid Sans"/>
                <a:sym typeface="Droid Sans"/>
              </a:rPr>
              <a:t>Command-line args and environment variables</a:t>
            </a:r>
            <a:endParaRPr sz="1100">
              <a:latin typeface="Droid Sans"/>
              <a:ea typeface="Droid Sans"/>
              <a:cs typeface="Droid Sans"/>
              <a:sym typeface="Droid Sans"/>
            </a:endParaRPr>
          </a:p>
        </p:txBody>
      </p:sp>
      <p:sp>
        <p:nvSpPr>
          <p:cNvPr id="433" name="Google Shape;433;p35"/>
          <p:cNvSpPr txBox="1"/>
          <p:nvPr/>
        </p:nvSpPr>
        <p:spPr>
          <a:xfrm>
            <a:off x="3664475" y="4852274"/>
            <a:ext cx="2098200" cy="536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Droid Sans"/>
                <a:ea typeface="Droid Sans"/>
                <a:cs typeface="Droid Sans"/>
                <a:sym typeface="Droid Sans"/>
              </a:rPr>
              <a:t>Unintialized data (bss)</a:t>
            </a:r>
            <a:endParaRPr sz="1100">
              <a:latin typeface="Droid Sans"/>
              <a:ea typeface="Droid Sans"/>
              <a:cs typeface="Droid Sans"/>
              <a:sym typeface="Droid Sans"/>
            </a:endParaRPr>
          </a:p>
        </p:txBody>
      </p:sp>
      <p:sp>
        <p:nvSpPr>
          <p:cNvPr id="434" name="Google Shape;434;p35"/>
          <p:cNvSpPr txBox="1"/>
          <p:nvPr/>
        </p:nvSpPr>
        <p:spPr>
          <a:xfrm>
            <a:off x="3708600" y="5778643"/>
            <a:ext cx="2098200" cy="467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Droid Sans"/>
                <a:ea typeface="Droid Sans"/>
                <a:cs typeface="Droid Sans"/>
                <a:sym typeface="Droid Sans"/>
              </a:rPr>
              <a:t>Text</a:t>
            </a:r>
            <a:endParaRPr sz="1100">
              <a:latin typeface="Droid Sans"/>
              <a:ea typeface="Droid Sans"/>
              <a:cs typeface="Droid Sans"/>
              <a:sym typeface="Droid Sans"/>
            </a:endParaRPr>
          </a:p>
        </p:txBody>
      </p:sp>
      <p:sp>
        <p:nvSpPr>
          <p:cNvPr id="435" name="Google Shape;435;p35"/>
          <p:cNvSpPr txBox="1"/>
          <p:nvPr/>
        </p:nvSpPr>
        <p:spPr>
          <a:xfrm>
            <a:off x="3708600" y="5416477"/>
            <a:ext cx="2098200" cy="321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Droid Sans"/>
                <a:ea typeface="Droid Sans"/>
                <a:cs typeface="Droid Sans"/>
                <a:sym typeface="Droid Sans"/>
              </a:rPr>
              <a:t>Initialized data</a:t>
            </a:r>
            <a:endParaRPr sz="1100">
              <a:latin typeface="Droid Sans"/>
              <a:ea typeface="Droid Sans"/>
              <a:cs typeface="Droid Sans"/>
              <a:sym typeface="Droid Sans"/>
            </a:endParaRPr>
          </a:p>
        </p:txBody>
      </p:sp>
      <p:cxnSp>
        <p:nvCxnSpPr>
          <p:cNvPr id="436" name="Google Shape;436;p35"/>
          <p:cNvCxnSpPr>
            <a:stCxn id="431" idx="0"/>
          </p:cNvCxnSpPr>
          <p:nvPr/>
        </p:nvCxnSpPr>
        <p:spPr>
          <a:xfrm flipH="1" rot="10800000">
            <a:off x="4713575" y="3980350"/>
            <a:ext cx="2100" cy="456000"/>
          </a:xfrm>
          <a:prstGeom prst="straightConnector1">
            <a:avLst/>
          </a:prstGeom>
          <a:noFill/>
          <a:ln cap="flat" cmpd="sng" w="19050">
            <a:solidFill>
              <a:schemeClr val="dk2"/>
            </a:solidFill>
            <a:prstDash val="solid"/>
            <a:round/>
            <a:headEnd len="med" w="med" type="none"/>
            <a:tailEnd len="med" w="med" type="triangle"/>
          </a:ln>
        </p:spPr>
      </p:cxnSp>
      <p:cxnSp>
        <p:nvCxnSpPr>
          <p:cNvPr id="437" name="Google Shape;437;p35"/>
          <p:cNvCxnSpPr/>
          <p:nvPr/>
        </p:nvCxnSpPr>
        <p:spPr>
          <a:xfrm>
            <a:off x="4768125" y="2452475"/>
            <a:ext cx="0" cy="558600"/>
          </a:xfrm>
          <a:prstGeom prst="straightConnector1">
            <a:avLst/>
          </a:prstGeom>
          <a:noFill/>
          <a:ln cap="flat" cmpd="sng" w="19050">
            <a:solidFill>
              <a:schemeClr val="dk2"/>
            </a:solidFill>
            <a:prstDash val="solid"/>
            <a:round/>
            <a:headEnd len="med" w="med" type="none"/>
            <a:tailEnd len="med" w="med" type="triangle"/>
          </a:ln>
        </p:spPr>
      </p:cxn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1" name="Shape 441"/>
        <p:cNvGrpSpPr/>
        <p:nvPr/>
      </p:nvGrpSpPr>
      <p:grpSpPr>
        <a:xfrm>
          <a:off x="0" y="0"/>
          <a:ext cx="0" cy="0"/>
          <a:chOff x="0" y="0"/>
          <a:chExt cx="0" cy="0"/>
        </a:xfrm>
      </p:grpSpPr>
      <p:sp>
        <p:nvSpPr>
          <p:cNvPr id="442" name="Google Shape;442;p36"/>
          <p:cNvSpPr txBox="1"/>
          <p:nvPr>
            <p:ph type="title"/>
          </p:nvPr>
        </p:nvSpPr>
        <p:spPr>
          <a:xfrm>
            <a:off x="457200" y="274650"/>
            <a:ext cx="8601000" cy="849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1C4587"/>
                </a:solidFill>
              </a:rPr>
              <a:t>Memory management: </a:t>
            </a:r>
            <a:r>
              <a:rPr lang="en">
                <a:solidFill>
                  <a:srgbClr val="CCCCCC"/>
                </a:solidFill>
              </a:rPr>
              <a:t>program level</a:t>
            </a:r>
            <a:endParaRPr>
              <a:solidFill>
                <a:srgbClr val="CCCCCC"/>
              </a:solidFill>
              <a:latin typeface="Droid Sans"/>
              <a:ea typeface="Droid Sans"/>
              <a:cs typeface="Droid Sans"/>
              <a:sym typeface="Droid Sans"/>
            </a:endParaRPr>
          </a:p>
        </p:txBody>
      </p:sp>
      <p:sp>
        <p:nvSpPr>
          <p:cNvPr id="443" name="Google Shape;443;p36"/>
          <p:cNvSpPr/>
          <p:nvPr/>
        </p:nvSpPr>
        <p:spPr>
          <a:xfrm>
            <a:off x="3707250" y="1640375"/>
            <a:ext cx="2100900" cy="46461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36"/>
          <p:cNvSpPr txBox="1"/>
          <p:nvPr/>
        </p:nvSpPr>
        <p:spPr>
          <a:xfrm>
            <a:off x="857700" y="1483775"/>
            <a:ext cx="1480200" cy="321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100">
                <a:latin typeface="Droid Sans"/>
                <a:ea typeface="Droid Sans"/>
                <a:cs typeface="Droid Sans"/>
                <a:sym typeface="Droid Sans"/>
              </a:rPr>
              <a:t>High address</a:t>
            </a:r>
            <a:endParaRPr sz="1100">
              <a:latin typeface="Droid Sans"/>
              <a:ea typeface="Droid Sans"/>
              <a:cs typeface="Droid Sans"/>
              <a:sym typeface="Droid Sans"/>
            </a:endParaRPr>
          </a:p>
        </p:txBody>
      </p:sp>
      <p:cxnSp>
        <p:nvCxnSpPr>
          <p:cNvPr id="445" name="Google Shape;445;p36"/>
          <p:cNvCxnSpPr/>
          <p:nvPr/>
        </p:nvCxnSpPr>
        <p:spPr>
          <a:xfrm>
            <a:off x="3719025" y="2106875"/>
            <a:ext cx="2098200" cy="0"/>
          </a:xfrm>
          <a:prstGeom prst="straightConnector1">
            <a:avLst/>
          </a:prstGeom>
          <a:noFill/>
          <a:ln cap="flat" cmpd="sng" w="19050">
            <a:solidFill>
              <a:schemeClr val="dk2"/>
            </a:solidFill>
            <a:prstDash val="solid"/>
            <a:round/>
            <a:headEnd len="med" w="med" type="none"/>
            <a:tailEnd len="med" w="med" type="none"/>
          </a:ln>
        </p:spPr>
      </p:cxnSp>
      <p:cxnSp>
        <p:nvCxnSpPr>
          <p:cNvPr id="446" name="Google Shape;446;p36"/>
          <p:cNvCxnSpPr/>
          <p:nvPr/>
        </p:nvCxnSpPr>
        <p:spPr>
          <a:xfrm>
            <a:off x="3719025" y="5765050"/>
            <a:ext cx="2098200" cy="0"/>
          </a:xfrm>
          <a:prstGeom prst="straightConnector1">
            <a:avLst/>
          </a:prstGeom>
          <a:noFill/>
          <a:ln cap="flat" cmpd="sng" w="19050">
            <a:solidFill>
              <a:schemeClr val="dk2"/>
            </a:solidFill>
            <a:prstDash val="solid"/>
            <a:round/>
            <a:headEnd len="med" w="med" type="none"/>
            <a:tailEnd len="med" w="med" type="none"/>
          </a:ln>
        </p:spPr>
      </p:cxnSp>
      <p:cxnSp>
        <p:nvCxnSpPr>
          <p:cNvPr id="447" name="Google Shape;447;p36"/>
          <p:cNvCxnSpPr/>
          <p:nvPr/>
        </p:nvCxnSpPr>
        <p:spPr>
          <a:xfrm>
            <a:off x="3719025" y="5388600"/>
            <a:ext cx="2098200" cy="0"/>
          </a:xfrm>
          <a:prstGeom prst="straightConnector1">
            <a:avLst/>
          </a:prstGeom>
          <a:noFill/>
          <a:ln cap="flat" cmpd="sng" w="19050">
            <a:solidFill>
              <a:schemeClr val="dk2"/>
            </a:solidFill>
            <a:prstDash val="solid"/>
            <a:round/>
            <a:headEnd len="med" w="med" type="none"/>
            <a:tailEnd len="med" w="med" type="none"/>
          </a:ln>
        </p:spPr>
      </p:cxnSp>
      <p:cxnSp>
        <p:nvCxnSpPr>
          <p:cNvPr id="448" name="Google Shape;448;p36"/>
          <p:cNvCxnSpPr/>
          <p:nvPr/>
        </p:nvCxnSpPr>
        <p:spPr>
          <a:xfrm>
            <a:off x="3708600" y="4824475"/>
            <a:ext cx="2098200" cy="0"/>
          </a:xfrm>
          <a:prstGeom prst="straightConnector1">
            <a:avLst/>
          </a:prstGeom>
          <a:noFill/>
          <a:ln cap="flat" cmpd="sng" w="19050">
            <a:solidFill>
              <a:schemeClr val="dk2"/>
            </a:solidFill>
            <a:prstDash val="solid"/>
            <a:round/>
            <a:headEnd len="med" w="med" type="none"/>
            <a:tailEnd len="med" w="med" type="none"/>
          </a:ln>
        </p:spPr>
      </p:cxnSp>
      <p:cxnSp>
        <p:nvCxnSpPr>
          <p:cNvPr id="449" name="Google Shape;449;p36"/>
          <p:cNvCxnSpPr/>
          <p:nvPr/>
        </p:nvCxnSpPr>
        <p:spPr>
          <a:xfrm>
            <a:off x="3708600" y="4422425"/>
            <a:ext cx="2098200" cy="0"/>
          </a:xfrm>
          <a:prstGeom prst="straightConnector1">
            <a:avLst/>
          </a:prstGeom>
          <a:noFill/>
          <a:ln cap="flat" cmpd="sng" w="19050">
            <a:solidFill>
              <a:schemeClr val="dk2"/>
            </a:solidFill>
            <a:prstDash val="dash"/>
            <a:round/>
            <a:headEnd len="med" w="med" type="none"/>
            <a:tailEnd len="med" w="med" type="none"/>
          </a:ln>
        </p:spPr>
      </p:cxnSp>
      <p:cxnSp>
        <p:nvCxnSpPr>
          <p:cNvPr id="450" name="Google Shape;450;p36"/>
          <p:cNvCxnSpPr/>
          <p:nvPr/>
        </p:nvCxnSpPr>
        <p:spPr>
          <a:xfrm>
            <a:off x="3719025" y="2476475"/>
            <a:ext cx="2098200" cy="0"/>
          </a:xfrm>
          <a:prstGeom prst="straightConnector1">
            <a:avLst/>
          </a:prstGeom>
          <a:noFill/>
          <a:ln cap="flat" cmpd="sng" w="19050">
            <a:solidFill>
              <a:schemeClr val="dk2"/>
            </a:solidFill>
            <a:prstDash val="dash"/>
            <a:round/>
            <a:headEnd len="med" w="med" type="none"/>
            <a:tailEnd len="med" w="med" type="none"/>
          </a:ln>
        </p:spPr>
      </p:cxnSp>
      <p:cxnSp>
        <p:nvCxnSpPr>
          <p:cNvPr id="451" name="Google Shape;451;p36"/>
          <p:cNvCxnSpPr/>
          <p:nvPr/>
        </p:nvCxnSpPr>
        <p:spPr>
          <a:xfrm rot="10800000">
            <a:off x="1953225" y="6286625"/>
            <a:ext cx="3855600" cy="8400"/>
          </a:xfrm>
          <a:prstGeom prst="straightConnector1">
            <a:avLst/>
          </a:prstGeom>
          <a:noFill/>
          <a:ln cap="flat" cmpd="sng" w="19050">
            <a:solidFill>
              <a:schemeClr val="dk2"/>
            </a:solidFill>
            <a:prstDash val="dot"/>
            <a:round/>
            <a:headEnd len="med" w="med" type="none"/>
            <a:tailEnd len="med" w="med" type="none"/>
          </a:ln>
        </p:spPr>
      </p:cxnSp>
      <p:cxnSp>
        <p:nvCxnSpPr>
          <p:cNvPr id="452" name="Google Shape;452;p36"/>
          <p:cNvCxnSpPr/>
          <p:nvPr/>
        </p:nvCxnSpPr>
        <p:spPr>
          <a:xfrm rot="10800000">
            <a:off x="1953225" y="1640375"/>
            <a:ext cx="3855600" cy="8400"/>
          </a:xfrm>
          <a:prstGeom prst="straightConnector1">
            <a:avLst/>
          </a:prstGeom>
          <a:noFill/>
          <a:ln cap="flat" cmpd="sng" w="19050">
            <a:solidFill>
              <a:schemeClr val="dk2"/>
            </a:solidFill>
            <a:prstDash val="dot"/>
            <a:round/>
            <a:headEnd len="med" w="med" type="none"/>
            <a:tailEnd len="med" w="med" type="none"/>
          </a:ln>
        </p:spPr>
      </p:cxnSp>
      <p:sp>
        <p:nvSpPr>
          <p:cNvPr id="453" name="Google Shape;453;p36"/>
          <p:cNvSpPr txBox="1"/>
          <p:nvPr/>
        </p:nvSpPr>
        <p:spPr>
          <a:xfrm>
            <a:off x="685950" y="6130025"/>
            <a:ext cx="1480200" cy="321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100">
                <a:latin typeface="Droid Sans"/>
                <a:ea typeface="Droid Sans"/>
                <a:cs typeface="Droid Sans"/>
                <a:sym typeface="Droid Sans"/>
              </a:rPr>
              <a:t>Low address</a:t>
            </a:r>
            <a:endParaRPr sz="1100">
              <a:latin typeface="Droid Sans"/>
              <a:ea typeface="Droid Sans"/>
              <a:cs typeface="Droid Sans"/>
              <a:sym typeface="Droid Sans"/>
            </a:endParaRPr>
          </a:p>
        </p:txBody>
      </p:sp>
      <p:sp>
        <p:nvSpPr>
          <p:cNvPr id="454" name="Google Shape;454;p36"/>
          <p:cNvSpPr txBox="1"/>
          <p:nvPr/>
        </p:nvSpPr>
        <p:spPr>
          <a:xfrm>
            <a:off x="3719025" y="2130875"/>
            <a:ext cx="2098200" cy="321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Droid Sans"/>
                <a:ea typeface="Droid Sans"/>
                <a:cs typeface="Droid Sans"/>
                <a:sym typeface="Droid Sans"/>
              </a:rPr>
              <a:t>Stack</a:t>
            </a:r>
            <a:endParaRPr sz="1100">
              <a:latin typeface="Droid Sans"/>
              <a:ea typeface="Droid Sans"/>
              <a:cs typeface="Droid Sans"/>
              <a:sym typeface="Droid Sans"/>
            </a:endParaRPr>
          </a:p>
        </p:txBody>
      </p:sp>
      <p:sp>
        <p:nvSpPr>
          <p:cNvPr id="455" name="Google Shape;455;p36"/>
          <p:cNvSpPr txBox="1"/>
          <p:nvPr/>
        </p:nvSpPr>
        <p:spPr>
          <a:xfrm>
            <a:off x="3708600" y="4422425"/>
            <a:ext cx="2098200" cy="402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Droid Sans"/>
                <a:ea typeface="Droid Sans"/>
                <a:cs typeface="Droid Sans"/>
                <a:sym typeface="Droid Sans"/>
              </a:rPr>
              <a:t>Heap</a:t>
            </a:r>
            <a:endParaRPr sz="1100">
              <a:latin typeface="Droid Sans"/>
              <a:ea typeface="Droid Sans"/>
              <a:cs typeface="Droid Sans"/>
              <a:sym typeface="Droid Sans"/>
            </a:endParaRPr>
          </a:p>
        </p:txBody>
      </p:sp>
      <p:sp>
        <p:nvSpPr>
          <p:cNvPr id="456" name="Google Shape;456;p36"/>
          <p:cNvSpPr txBox="1"/>
          <p:nvPr/>
        </p:nvSpPr>
        <p:spPr>
          <a:xfrm>
            <a:off x="3719025" y="1639580"/>
            <a:ext cx="2098200" cy="467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Droid Sans"/>
                <a:ea typeface="Droid Sans"/>
                <a:cs typeface="Droid Sans"/>
                <a:sym typeface="Droid Sans"/>
              </a:rPr>
              <a:t>Command-line args and environment variables</a:t>
            </a:r>
            <a:endParaRPr sz="1100">
              <a:latin typeface="Droid Sans"/>
              <a:ea typeface="Droid Sans"/>
              <a:cs typeface="Droid Sans"/>
              <a:sym typeface="Droid Sans"/>
            </a:endParaRPr>
          </a:p>
        </p:txBody>
      </p:sp>
      <p:sp>
        <p:nvSpPr>
          <p:cNvPr id="457" name="Google Shape;457;p36"/>
          <p:cNvSpPr txBox="1"/>
          <p:nvPr/>
        </p:nvSpPr>
        <p:spPr>
          <a:xfrm>
            <a:off x="3717325" y="4852274"/>
            <a:ext cx="2098200" cy="536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Droid Sans"/>
                <a:ea typeface="Droid Sans"/>
                <a:cs typeface="Droid Sans"/>
                <a:sym typeface="Droid Sans"/>
              </a:rPr>
              <a:t>Unintialized data (bss)</a:t>
            </a:r>
            <a:endParaRPr sz="1100">
              <a:latin typeface="Droid Sans"/>
              <a:ea typeface="Droid Sans"/>
              <a:cs typeface="Droid Sans"/>
              <a:sym typeface="Droid Sans"/>
            </a:endParaRPr>
          </a:p>
        </p:txBody>
      </p:sp>
      <p:sp>
        <p:nvSpPr>
          <p:cNvPr id="458" name="Google Shape;458;p36"/>
          <p:cNvSpPr txBox="1"/>
          <p:nvPr/>
        </p:nvSpPr>
        <p:spPr>
          <a:xfrm>
            <a:off x="3708600" y="5792143"/>
            <a:ext cx="2098200" cy="467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Droid Sans"/>
                <a:ea typeface="Droid Sans"/>
                <a:cs typeface="Droid Sans"/>
                <a:sym typeface="Droid Sans"/>
              </a:rPr>
              <a:t>Text</a:t>
            </a:r>
            <a:endParaRPr sz="1100">
              <a:latin typeface="Droid Sans"/>
              <a:ea typeface="Droid Sans"/>
              <a:cs typeface="Droid Sans"/>
              <a:sym typeface="Droid Sans"/>
            </a:endParaRPr>
          </a:p>
        </p:txBody>
      </p:sp>
      <p:sp>
        <p:nvSpPr>
          <p:cNvPr id="459" name="Google Shape;459;p36"/>
          <p:cNvSpPr txBox="1"/>
          <p:nvPr/>
        </p:nvSpPr>
        <p:spPr>
          <a:xfrm>
            <a:off x="3708600" y="5416477"/>
            <a:ext cx="2098200" cy="321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Droid Sans"/>
                <a:ea typeface="Droid Sans"/>
                <a:cs typeface="Droid Sans"/>
                <a:sym typeface="Droid Sans"/>
              </a:rPr>
              <a:t>Initialized data</a:t>
            </a:r>
            <a:endParaRPr sz="1100">
              <a:latin typeface="Droid Sans"/>
              <a:ea typeface="Droid Sans"/>
              <a:cs typeface="Droid Sans"/>
              <a:sym typeface="Droid Sans"/>
            </a:endParaRPr>
          </a:p>
        </p:txBody>
      </p:sp>
      <p:cxnSp>
        <p:nvCxnSpPr>
          <p:cNvPr id="460" name="Google Shape;460;p36"/>
          <p:cNvCxnSpPr>
            <a:stCxn id="455" idx="0"/>
          </p:cNvCxnSpPr>
          <p:nvPr/>
        </p:nvCxnSpPr>
        <p:spPr>
          <a:xfrm flipH="1" rot="10800000">
            <a:off x="4757700" y="3966425"/>
            <a:ext cx="2100" cy="456000"/>
          </a:xfrm>
          <a:prstGeom prst="straightConnector1">
            <a:avLst/>
          </a:prstGeom>
          <a:noFill/>
          <a:ln cap="flat" cmpd="sng" w="19050">
            <a:solidFill>
              <a:schemeClr val="dk2"/>
            </a:solidFill>
            <a:prstDash val="solid"/>
            <a:round/>
            <a:headEnd len="med" w="med" type="none"/>
            <a:tailEnd len="med" w="med" type="triangle"/>
          </a:ln>
        </p:spPr>
      </p:cxnSp>
      <p:cxnSp>
        <p:nvCxnSpPr>
          <p:cNvPr id="461" name="Google Shape;461;p36"/>
          <p:cNvCxnSpPr/>
          <p:nvPr/>
        </p:nvCxnSpPr>
        <p:spPr>
          <a:xfrm>
            <a:off x="4768125" y="2452475"/>
            <a:ext cx="0" cy="558600"/>
          </a:xfrm>
          <a:prstGeom prst="straightConnector1">
            <a:avLst/>
          </a:prstGeom>
          <a:noFill/>
          <a:ln cap="flat" cmpd="sng" w="19050">
            <a:solidFill>
              <a:schemeClr val="dk2"/>
            </a:solidFill>
            <a:prstDash val="solid"/>
            <a:round/>
            <a:headEnd len="med" w="med" type="none"/>
            <a:tailEnd len="med" w="med" type="triangle"/>
          </a:ln>
        </p:spPr>
      </p:cxnSp>
      <p:sp>
        <p:nvSpPr>
          <p:cNvPr id="462" name="Google Shape;462;p36"/>
          <p:cNvSpPr/>
          <p:nvPr/>
        </p:nvSpPr>
        <p:spPr>
          <a:xfrm>
            <a:off x="1101975" y="5031600"/>
            <a:ext cx="2489100" cy="714000"/>
          </a:xfrm>
          <a:prstGeom prst="wedgeRoundRectCallout">
            <a:avLst>
              <a:gd fmla="val 55483" name="adj1"/>
              <a:gd fmla="val 95889" name="adj2"/>
              <a:gd fmla="val 0" name="adj3"/>
            </a:avLst>
          </a:prstGeom>
          <a:solidFill>
            <a:srgbClr val="3C78D8"/>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rgbClr val="FFFFFF"/>
                </a:solidFill>
                <a:latin typeface="Droid Sans"/>
                <a:ea typeface="Droid Sans"/>
                <a:cs typeface="Droid Sans"/>
                <a:sym typeface="Droid Sans"/>
              </a:rPr>
              <a:t>Instructions of the program (code)</a:t>
            </a:r>
            <a:endParaRPr b="1" sz="1800">
              <a:solidFill>
                <a:srgbClr val="FFFFFF"/>
              </a:solidFill>
              <a:latin typeface="Droid Sans"/>
              <a:ea typeface="Droid Sans"/>
              <a:cs typeface="Droid Sans"/>
              <a:sym typeface="Droid Sans"/>
            </a:endParaRPr>
          </a:p>
        </p:txBody>
      </p:sp>
      <p:sp>
        <p:nvSpPr>
          <p:cNvPr id="463" name="Google Shape;463;p36"/>
          <p:cNvSpPr/>
          <p:nvPr/>
        </p:nvSpPr>
        <p:spPr>
          <a:xfrm>
            <a:off x="759150" y="4002675"/>
            <a:ext cx="2643000" cy="849600"/>
          </a:xfrm>
          <a:prstGeom prst="wedgeRoundRectCallout">
            <a:avLst>
              <a:gd fmla="val 20575" name="adj1"/>
              <a:gd fmla="val 78841" name="adj2"/>
              <a:gd fmla="val 0" name="adj3"/>
            </a:avLst>
          </a:prstGeom>
          <a:solidFill>
            <a:srgbClr val="FF9900"/>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rgbClr val="FFFFFF"/>
                </a:solidFill>
                <a:latin typeface="Droid Sans"/>
                <a:ea typeface="Droid Sans"/>
                <a:cs typeface="Droid Sans"/>
                <a:sym typeface="Droid Sans"/>
              </a:rPr>
              <a:t>Only one copy for all running programs</a:t>
            </a:r>
            <a:endParaRPr b="1" sz="1800">
              <a:solidFill>
                <a:srgbClr val="FFFFFF"/>
              </a:solidFill>
              <a:latin typeface="Droid Sans"/>
              <a:ea typeface="Droid Sans"/>
              <a:cs typeface="Droid Sans"/>
              <a:sym typeface="Droid San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 name="Shape 47"/>
        <p:cNvGrpSpPr/>
        <p:nvPr/>
      </p:nvGrpSpPr>
      <p:grpSpPr>
        <a:xfrm>
          <a:off x="0" y="0"/>
          <a:ext cx="0" cy="0"/>
          <a:chOff x="0" y="0"/>
          <a:chExt cx="0" cy="0"/>
        </a:xfrm>
      </p:grpSpPr>
      <p:sp>
        <p:nvSpPr>
          <p:cNvPr id="48" name="Google Shape;48;p10"/>
          <p:cNvSpPr txBox="1"/>
          <p:nvPr>
            <p:ph type="title"/>
          </p:nvPr>
        </p:nvSpPr>
        <p:spPr>
          <a:xfrm>
            <a:off x="457200" y="274647"/>
            <a:ext cx="8229600" cy="849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latin typeface="Droid Sans"/>
                <a:ea typeface="Droid Sans"/>
                <a:cs typeface="Droid Sans"/>
                <a:sym typeface="Droid Sans"/>
              </a:rPr>
              <a:t>Before we begin...</a:t>
            </a:r>
            <a:endParaRPr>
              <a:latin typeface="Droid Sans"/>
              <a:ea typeface="Droid Sans"/>
              <a:cs typeface="Droid Sans"/>
              <a:sym typeface="Droid Sans"/>
            </a:endParaRPr>
          </a:p>
        </p:txBody>
      </p:sp>
      <p:sp>
        <p:nvSpPr>
          <p:cNvPr id="49" name="Google Shape;49;p10"/>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Font typeface="Droid Sans"/>
              <a:buChar char="➔"/>
            </a:pPr>
            <a:r>
              <a:rPr lang="en">
                <a:latin typeface="Droid Sans"/>
                <a:ea typeface="Droid Sans"/>
                <a:cs typeface="Droid Sans"/>
                <a:sym typeface="Droid Sans"/>
              </a:rPr>
              <a:t>What is the operating system?</a:t>
            </a:r>
            <a:endParaRPr>
              <a:latin typeface="Droid Sans"/>
              <a:ea typeface="Droid Sans"/>
              <a:cs typeface="Droid Sans"/>
              <a:sym typeface="Droid Sans"/>
            </a:endParaRPr>
          </a:p>
          <a:p>
            <a:pPr indent="0" lvl="0" marL="0" rtl="0" algn="l">
              <a:spcBef>
                <a:spcPts val="600"/>
              </a:spcBef>
              <a:spcAft>
                <a:spcPts val="0"/>
              </a:spcAft>
              <a:buNone/>
            </a:pPr>
            <a:r>
              <a:t/>
            </a:r>
            <a:endParaRPr>
              <a:latin typeface="Droid Sans"/>
              <a:ea typeface="Droid Sans"/>
              <a:cs typeface="Droid Sans"/>
              <a:sym typeface="Droid Sans"/>
            </a:endParaRPr>
          </a:p>
          <a:p>
            <a:pPr indent="-419100" lvl="0" marL="457200" rtl="0" algn="l">
              <a:spcBef>
                <a:spcPts val="600"/>
              </a:spcBef>
              <a:spcAft>
                <a:spcPts val="0"/>
              </a:spcAft>
              <a:buSzPts val="3000"/>
              <a:buFont typeface="Droid Sans"/>
              <a:buChar char="➔"/>
            </a:pPr>
            <a:r>
              <a:rPr lang="en">
                <a:latin typeface="Droid Sans"/>
                <a:ea typeface="Droid Sans"/>
                <a:cs typeface="Droid Sans"/>
                <a:sym typeface="Droid Sans"/>
              </a:rPr>
              <a:t>What are the </a:t>
            </a:r>
            <a:r>
              <a:rPr b="1" lang="en">
                <a:solidFill>
                  <a:srgbClr val="A61C00"/>
                </a:solidFill>
                <a:latin typeface="Droid Sans"/>
                <a:ea typeface="Droid Sans"/>
                <a:cs typeface="Droid Sans"/>
                <a:sym typeface="Droid Sans"/>
              </a:rPr>
              <a:t>main functions</a:t>
            </a:r>
            <a:r>
              <a:rPr lang="en">
                <a:latin typeface="Droid Sans"/>
                <a:ea typeface="Droid Sans"/>
                <a:cs typeface="Droid Sans"/>
                <a:sym typeface="Droid Sans"/>
              </a:rPr>
              <a:t> of the operating system?</a:t>
            </a:r>
            <a:endParaRPr>
              <a:latin typeface="Droid Sans"/>
              <a:ea typeface="Droid Sans"/>
              <a:cs typeface="Droid Sans"/>
              <a:sym typeface="Droid Sans"/>
            </a:endParaRPr>
          </a:p>
          <a:p>
            <a:pPr indent="0" lvl="0" marL="0" rtl="0" algn="l">
              <a:spcBef>
                <a:spcPts val="600"/>
              </a:spcBef>
              <a:spcAft>
                <a:spcPts val="0"/>
              </a:spcAft>
              <a:buNone/>
            </a:pPr>
            <a:r>
              <a:t/>
            </a:r>
            <a:endParaRPr>
              <a:latin typeface="Droid Sans"/>
              <a:ea typeface="Droid Sans"/>
              <a:cs typeface="Droid Sans"/>
              <a:sym typeface="Droid Sans"/>
            </a:endParaRPr>
          </a:p>
        </p:txBody>
      </p:sp>
      <p:pic>
        <p:nvPicPr>
          <p:cNvPr descr="71F8UGS4UDL._SL1200_.jpg" id="50" name="Google Shape;50;p10"/>
          <p:cNvPicPr preferRelativeResize="0"/>
          <p:nvPr/>
        </p:nvPicPr>
        <p:blipFill>
          <a:blip r:embed="rId3">
            <a:alphaModFix/>
          </a:blip>
          <a:stretch>
            <a:fillRect/>
          </a:stretch>
        </p:blipFill>
        <p:spPr>
          <a:xfrm>
            <a:off x="5346625" y="4055800"/>
            <a:ext cx="3463074" cy="2802199"/>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7" name="Shape 467"/>
        <p:cNvGrpSpPr/>
        <p:nvPr/>
      </p:nvGrpSpPr>
      <p:grpSpPr>
        <a:xfrm>
          <a:off x="0" y="0"/>
          <a:ext cx="0" cy="0"/>
          <a:chOff x="0" y="0"/>
          <a:chExt cx="0" cy="0"/>
        </a:xfrm>
      </p:grpSpPr>
      <p:sp>
        <p:nvSpPr>
          <p:cNvPr id="468" name="Google Shape;468;p37"/>
          <p:cNvSpPr txBox="1"/>
          <p:nvPr>
            <p:ph type="title"/>
          </p:nvPr>
        </p:nvSpPr>
        <p:spPr>
          <a:xfrm>
            <a:off x="457200" y="274650"/>
            <a:ext cx="8601000" cy="849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1C4587"/>
                </a:solidFill>
              </a:rPr>
              <a:t>Memory management: </a:t>
            </a:r>
            <a:r>
              <a:rPr lang="en">
                <a:solidFill>
                  <a:srgbClr val="CCCCCC"/>
                </a:solidFill>
              </a:rPr>
              <a:t>program level</a:t>
            </a:r>
            <a:endParaRPr>
              <a:solidFill>
                <a:srgbClr val="CCCCCC"/>
              </a:solidFill>
              <a:latin typeface="Droid Sans"/>
              <a:ea typeface="Droid Sans"/>
              <a:cs typeface="Droid Sans"/>
              <a:sym typeface="Droid Sans"/>
            </a:endParaRPr>
          </a:p>
        </p:txBody>
      </p:sp>
      <p:sp>
        <p:nvSpPr>
          <p:cNvPr id="469" name="Google Shape;469;p37"/>
          <p:cNvSpPr/>
          <p:nvPr/>
        </p:nvSpPr>
        <p:spPr>
          <a:xfrm>
            <a:off x="3707250" y="1640375"/>
            <a:ext cx="2100900" cy="46461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37"/>
          <p:cNvSpPr txBox="1"/>
          <p:nvPr/>
        </p:nvSpPr>
        <p:spPr>
          <a:xfrm>
            <a:off x="857700" y="1483775"/>
            <a:ext cx="1480200" cy="321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100">
                <a:latin typeface="Droid Sans"/>
                <a:ea typeface="Droid Sans"/>
                <a:cs typeface="Droid Sans"/>
                <a:sym typeface="Droid Sans"/>
              </a:rPr>
              <a:t>High address</a:t>
            </a:r>
            <a:endParaRPr sz="1100">
              <a:latin typeface="Droid Sans"/>
              <a:ea typeface="Droid Sans"/>
              <a:cs typeface="Droid Sans"/>
              <a:sym typeface="Droid Sans"/>
            </a:endParaRPr>
          </a:p>
        </p:txBody>
      </p:sp>
      <p:cxnSp>
        <p:nvCxnSpPr>
          <p:cNvPr id="471" name="Google Shape;471;p37"/>
          <p:cNvCxnSpPr/>
          <p:nvPr/>
        </p:nvCxnSpPr>
        <p:spPr>
          <a:xfrm>
            <a:off x="3719025" y="2106875"/>
            <a:ext cx="2098200" cy="0"/>
          </a:xfrm>
          <a:prstGeom prst="straightConnector1">
            <a:avLst/>
          </a:prstGeom>
          <a:noFill/>
          <a:ln cap="flat" cmpd="sng" w="19050">
            <a:solidFill>
              <a:schemeClr val="dk2"/>
            </a:solidFill>
            <a:prstDash val="solid"/>
            <a:round/>
            <a:headEnd len="med" w="med" type="none"/>
            <a:tailEnd len="med" w="med" type="none"/>
          </a:ln>
        </p:spPr>
      </p:cxnSp>
      <p:cxnSp>
        <p:nvCxnSpPr>
          <p:cNvPr id="472" name="Google Shape;472;p37"/>
          <p:cNvCxnSpPr/>
          <p:nvPr/>
        </p:nvCxnSpPr>
        <p:spPr>
          <a:xfrm>
            <a:off x="3719025" y="5765050"/>
            <a:ext cx="2098200" cy="0"/>
          </a:xfrm>
          <a:prstGeom prst="straightConnector1">
            <a:avLst/>
          </a:prstGeom>
          <a:noFill/>
          <a:ln cap="flat" cmpd="sng" w="19050">
            <a:solidFill>
              <a:schemeClr val="dk2"/>
            </a:solidFill>
            <a:prstDash val="solid"/>
            <a:round/>
            <a:headEnd len="med" w="med" type="none"/>
            <a:tailEnd len="med" w="med" type="none"/>
          </a:ln>
        </p:spPr>
      </p:cxnSp>
      <p:cxnSp>
        <p:nvCxnSpPr>
          <p:cNvPr id="473" name="Google Shape;473;p37"/>
          <p:cNvCxnSpPr/>
          <p:nvPr/>
        </p:nvCxnSpPr>
        <p:spPr>
          <a:xfrm>
            <a:off x="3719025" y="5388600"/>
            <a:ext cx="2098200" cy="0"/>
          </a:xfrm>
          <a:prstGeom prst="straightConnector1">
            <a:avLst/>
          </a:prstGeom>
          <a:noFill/>
          <a:ln cap="flat" cmpd="sng" w="19050">
            <a:solidFill>
              <a:schemeClr val="dk2"/>
            </a:solidFill>
            <a:prstDash val="solid"/>
            <a:round/>
            <a:headEnd len="med" w="med" type="none"/>
            <a:tailEnd len="med" w="med" type="none"/>
          </a:ln>
        </p:spPr>
      </p:cxnSp>
      <p:cxnSp>
        <p:nvCxnSpPr>
          <p:cNvPr id="474" name="Google Shape;474;p37"/>
          <p:cNvCxnSpPr/>
          <p:nvPr/>
        </p:nvCxnSpPr>
        <p:spPr>
          <a:xfrm>
            <a:off x="3708600" y="4824475"/>
            <a:ext cx="2098200" cy="0"/>
          </a:xfrm>
          <a:prstGeom prst="straightConnector1">
            <a:avLst/>
          </a:prstGeom>
          <a:noFill/>
          <a:ln cap="flat" cmpd="sng" w="19050">
            <a:solidFill>
              <a:schemeClr val="dk2"/>
            </a:solidFill>
            <a:prstDash val="solid"/>
            <a:round/>
            <a:headEnd len="med" w="med" type="none"/>
            <a:tailEnd len="med" w="med" type="none"/>
          </a:ln>
        </p:spPr>
      </p:cxnSp>
      <p:cxnSp>
        <p:nvCxnSpPr>
          <p:cNvPr id="475" name="Google Shape;475;p37"/>
          <p:cNvCxnSpPr/>
          <p:nvPr/>
        </p:nvCxnSpPr>
        <p:spPr>
          <a:xfrm>
            <a:off x="3708600" y="4422425"/>
            <a:ext cx="2098200" cy="0"/>
          </a:xfrm>
          <a:prstGeom prst="straightConnector1">
            <a:avLst/>
          </a:prstGeom>
          <a:noFill/>
          <a:ln cap="flat" cmpd="sng" w="19050">
            <a:solidFill>
              <a:schemeClr val="dk2"/>
            </a:solidFill>
            <a:prstDash val="dash"/>
            <a:round/>
            <a:headEnd len="med" w="med" type="none"/>
            <a:tailEnd len="med" w="med" type="none"/>
          </a:ln>
        </p:spPr>
      </p:cxnSp>
      <p:cxnSp>
        <p:nvCxnSpPr>
          <p:cNvPr id="476" name="Google Shape;476;p37"/>
          <p:cNvCxnSpPr/>
          <p:nvPr/>
        </p:nvCxnSpPr>
        <p:spPr>
          <a:xfrm>
            <a:off x="3719025" y="2476475"/>
            <a:ext cx="2098200" cy="0"/>
          </a:xfrm>
          <a:prstGeom prst="straightConnector1">
            <a:avLst/>
          </a:prstGeom>
          <a:noFill/>
          <a:ln cap="flat" cmpd="sng" w="19050">
            <a:solidFill>
              <a:schemeClr val="dk2"/>
            </a:solidFill>
            <a:prstDash val="dash"/>
            <a:round/>
            <a:headEnd len="med" w="med" type="none"/>
            <a:tailEnd len="med" w="med" type="none"/>
          </a:ln>
        </p:spPr>
      </p:cxnSp>
      <p:cxnSp>
        <p:nvCxnSpPr>
          <p:cNvPr id="477" name="Google Shape;477;p37"/>
          <p:cNvCxnSpPr/>
          <p:nvPr/>
        </p:nvCxnSpPr>
        <p:spPr>
          <a:xfrm rot="10800000">
            <a:off x="1953225" y="6286625"/>
            <a:ext cx="3855600" cy="8400"/>
          </a:xfrm>
          <a:prstGeom prst="straightConnector1">
            <a:avLst/>
          </a:prstGeom>
          <a:noFill/>
          <a:ln cap="flat" cmpd="sng" w="19050">
            <a:solidFill>
              <a:schemeClr val="dk2"/>
            </a:solidFill>
            <a:prstDash val="dot"/>
            <a:round/>
            <a:headEnd len="med" w="med" type="none"/>
            <a:tailEnd len="med" w="med" type="none"/>
          </a:ln>
        </p:spPr>
      </p:cxnSp>
      <p:cxnSp>
        <p:nvCxnSpPr>
          <p:cNvPr id="478" name="Google Shape;478;p37"/>
          <p:cNvCxnSpPr/>
          <p:nvPr/>
        </p:nvCxnSpPr>
        <p:spPr>
          <a:xfrm rot="10800000">
            <a:off x="1953225" y="1640375"/>
            <a:ext cx="3855600" cy="8400"/>
          </a:xfrm>
          <a:prstGeom prst="straightConnector1">
            <a:avLst/>
          </a:prstGeom>
          <a:noFill/>
          <a:ln cap="flat" cmpd="sng" w="19050">
            <a:solidFill>
              <a:schemeClr val="dk2"/>
            </a:solidFill>
            <a:prstDash val="dot"/>
            <a:round/>
            <a:headEnd len="med" w="med" type="none"/>
            <a:tailEnd len="med" w="med" type="none"/>
          </a:ln>
        </p:spPr>
      </p:cxnSp>
      <p:sp>
        <p:nvSpPr>
          <p:cNvPr id="479" name="Google Shape;479;p37"/>
          <p:cNvSpPr txBox="1"/>
          <p:nvPr/>
        </p:nvSpPr>
        <p:spPr>
          <a:xfrm>
            <a:off x="685950" y="6130025"/>
            <a:ext cx="1480200" cy="321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100">
                <a:latin typeface="Droid Sans"/>
                <a:ea typeface="Droid Sans"/>
                <a:cs typeface="Droid Sans"/>
                <a:sym typeface="Droid Sans"/>
              </a:rPr>
              <a:t>Low address</a:t>
            </a:r>
            <a:endParaRPr sz="1100">
              <a:latin typeface="Droid Sans"/>
              <a:ea typeface="Droid Sans"/>
              <a:cs typeface="Droid Sans"/>
              <a:sym typeface="Droid Sans"/>
            </a:endParaRPr>
          </a:p>
        </p:txBody>
      </p:sp>
      <p:sp>
        <p:nvSpPr>
          <p:cNvPr id="480" name="Google Shape;480;p37"/>
          <p:cNvSpPr txBox="1"/>
          <p:nvPr/>
        </p:nvSpPr>
        <p:spPr>
          <a:xfrm>
            <a:off x="3719025" y="2130875"/>
            <a:ext cx="2098200" cy="321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Droid Sans"/>
                <a:ea typeface="Droid Sans"/>
                <a:cs typeface="Droid Sans"/>
                <a:sym typeface="Droid Sans"/>
              </a:rPr>
              <a:t>Stack</a:t>
            </a:r>
            <a:endParaRPr sz="1100">
              <a:latin typeface="Droid Sans"/>
              <a:ea typeface="Droid Sans"/>
              <a:cs typeface="Droid Sans"/>
              <a:sym typeface="Droid Sans"/>
            </a:endParaRPr>
          </a:p>
        </p:txBody>
      </p:sp>
      <p:sp>
        <p:nvSpPr>
          <p:cNvPr id="481" name="Google Shape;481;p37"/>
          <p:cNvSpPr txBox="1"/>
          <p:nvPr/>
        </p:nvSpPr>
        <p:spPr>
          <a:xfrm>
            <a:off x="3708600" y="4422425"/>
            <a:ext cx="2098200" cy="402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Droid Sans"/>
                <a:ea typeface="Droid Sans"/>
                <a:cs typeface="Droid Sans"/>
                <a:sym typeface="Droid Sans"/>
              </a:rPr>
              <a:t>Heap</a:t>
            </a:r>
            <a:endParaRPr sz="1100">
              <a:latin typeface="Droid Sans"/>
              <a:ea typeface="Droid Sans"/>
              <a:cs typeface="Droid Sans"/>
              <a:sym typeface="Droid Sans"/>
            </a:endParaRPr>
          </a:p>
        </p:txBody>
      </p:sp>
      <p:sp>
        <p:nvSpPr>
          <p:cNvPr id="482" name="Google Shape;482;p37"/>
          <p:cNvSpPr txBox="1"/>
          <p:nvPr/>
        </p:nvSpPr>
        <p:spPr>
          <a:xfrm>
            <a:off x="3719025" y="1639580"/>
            <a:ext cx="2098200" cy="467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Droid Sans"/>
                <a:ea typeface="Droid Sans"/>
                <a:cs typeface="Droid Sans"/>
                <a:sym typeface="Droid Sans"/>
              </a:rPr>
              <a:t>Command-line args and environment variables</a:t>
            </a:r>
            <a:endParaRPr sz="1100">
              <a:latin typeface="Droid Sans"/>
              <a:ea typeface="Droid Sans"/>
              <a:cs typeface="Droid Sans"/>
              <a:sym typeface="Droid Sans"/>
            </a:endParaRPr>
          </a:p>
        </p:txBody>
      </p:sp>
      <p:sp>
        <p:nvSpPr>
          <p:cNvPr id="483" name="Google Shape;483;p37"/>
          <p:cNvSpPr txBox="1"/>
          <p:nvPr/>
        </p:nvSpPr>
        <p:spPr>
          <a:xfrm>
            <a:off x="3717325" y="4852274"/>
            <a:ext cx="2098200" cy="536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Droid Sans"/>
                <a:ea typeface="Droid Sans"/>
                <a:cs typeface="Droid Sans"/>
                <a:sym typeface="Droid Sans"/>
              </a:rPr>
              <a:t>Unintialized data</a:t>
            </a:r>
            <a:endParaRPr sz="1100">
              <a:latin typeface="Droid Sans"/>
              <a:ea typeface="Droid Sans"/>
              <a:cs typeface="Droid Sans"/>
              <a:sym typeface="Droid Sans"/>
            </a:endParaRPr>
          </a:p>
        </p:txBody>
      </p:sp>
      <p:sp>
        <p:nvSpPr>
          <p:cNvPr id="484" name="Google Shape;484;p37"/>
          <p:cNvSpPr txBox="1"/>
          <p:nvPr/>
        </p:nvSpPr>
        <p:spPr>
          <a:xfrm>
            <a:off x="3708600" y="5792143"/>
            <a:ext cx="2098200" cy="467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Droid Sans"/>
                <a:ea typeface="Droid Sans"/>
                <a:cs typeface="Droid Sans"/>
                <a:sym typeface="Droid Sans"/>
              </a:rPr>
              <a:t>Text</a:t>
            </a:r>
            <a:endParaRPr sz="1100">
              <a:latin typeface="Droid Sans"/>
              <a:ea typeface="Droid Sans"/>
              <a:cs typeface="Droid Sans"/>
              <a:sym typeface="Droid Sans"/>
            </a:endParaRPr>
          </a:p>
        </p:txBody>
      </p:sp>
      <p:sp>
        <p:nvSpPr>
          <p:cNvPr id="485" name="Google Shape;485;p37"/>
          <p:cNvSpPr txBox="1"/>
          <p:nvPr/>
        </p:nvSpPr>
        <p:spPr>
          <a:xfrm>
            <a:off x="3708600" y="5416477"/>
            <a:ext cx="2098200" cy="321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Droid Sans"/>
                <a:ea typeface="Droid Sans"/>
                <a:cs typeface="Droid Sans"/>
                <a:sym typeface="Droid Sans"/>
              </a:rPr>
              <a:t>Initialized data</a:t>
            </a:r>
            <a:endParaRPr sz="1100">
              <a:latin typeface="Droid Sans"/>
              <a:ea typeface="Droid Sans"/>
              <a:cs typeface="Droid Sans"/>
              <a:sym typeface="Droid Sans"/>
            </a:endParaRPr>
          </a:p>
        </p:txBody>
      </p:sp>
      <p:cxnSp>
        <p:nvCxnSpPr>
          <p:cNvPr id="486" name="Google Shape;486;p37"/>
          <p:cNvCxnSpPr>
            <a:stCxn id="481" idx="0"/>
          </p:cNvCxnSpPr>
          <p:nvPr/>
        </p:nvCxnSpPr>
        <p:spPr>
          <a:xfrm flipH="1" rot="10800000">
            <a:off x="4757700" y="3966425"/>
            <a:ext cx="2100" cy="456000"/>
          </a:xfrm>
          <a:prstGeom prst="straightConnector1">
            <a:avLst/>
          </a:prstGeom>
          <a:noFill/>
          <a:ln cap="flat" cmpd="sng" w="19050">
            <a:solidFill>
              <a:schemeClr val="dk2"/>
            </a:solidFill>
            <a:prstDash val="solid"/>
            <a:round/>
            <a:headEnd len="med" w="med" type="none"/>
            <a:tailEnd len="med" w="med" type="triangle"/>
          </a:ln>
        </p:spPr>
      </p:cxnSp>
      <p:cxnSp>
        <p:nvCxnSpPr>
          <p:cNvPr id="487" name="Google Shape;487;p37"/>
          <p:cNvCxnSpPr/>
          <p:nvPr/>
        </p:nvCxnSpPr>
        <p:spPr>
          <a:xfrm>
            <a:off x="4768125" y="2452475"/>
            <a:ext cx="0" cy="558600"/>
          </a:xfrm>
          <a:prstGeom prst="straightConnector1">
            <a:avLst/>
          </a:prstGeom>
          <a:noFill/>
          <a:ln cap="flat" cmpd="sng" w="19050">
            <a:solidFill>
              <a:schemeClr val="dk2"/>
            </a:solidFill>
            <a:prstDash val="solid"/>
            <a:round/>
            <a:headEnd len="med" w="med" type="none"/>
            <a:tailEnd len="med" w="med" type="triangle"/>
          </a:ln>
        </p:spPr>
      </p:cxnSp>
      <p:sp>
        <p:nvSpPr>
          <p:cNvPr id="488" name="Google Shape;488;p37"/>
          <p:cNvSpPr/>
          <p:nvPr/>
        </p:nvSpPr>
        <p:spPr>
          <a:xfrm>
            <a:off x="6126075" y="5160800"/>
            <a:ext cx="2489100" cy="714000"/>
          </a:xfrm>
          <a:prstGeom prst="wedgeRoundRectCallout">
            <a:avLst>
              <a:gd fmla="val -64458" name="adj1"/>
              <a:gd fmla="val 13284" name="adj2"/>
              <a:gd fmla="val 0" name="adj3"/>
            </a:avLst>
          </a:prstGeom>
          <a:solidFill>
            <a:srgbClr val="3C78D8"/>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rgbClr val="FFFFFF"/>
                </a:solidFill>
                <a:latin typeface="Droid Sans"/>
                <a:ea typeface="Droid Sans"/>
                <a:cs typeface="Droid Sans"/>
                <a:sym typeface="Droid Sans"/>
              </a:rPr>
              <a:t>Initialized global variables</a:t>
            </a:r>
            <a:endParaRPr b="1" sz="1800">
              <a:solidFill>
                <a:srgbClr val="FFFFFF"/>
              </a:solidFill>
              <a:latin typeface="Droid Sans"/>
              <a:ea typeface="Droid Sans"/>
              <a:cs typeface="Droid Sans"/>
              <a:sym typeface="Droid Sans"/>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2" name="Shape 492"/>
        <p:cNvGrpSpPr/>
        <p:nvPr/>
      </p:nvGrpSpPr>
      <p:grpSpPr>
        <a:xfrm>
          <a:off x="0" y="0"/>
          <a:ext cx="0" cy="0"/>
          <a:chOff x="0" y="0"/>
          <a:chExt cx="0" cy="0"/>
        </a:xfrm>
      </p:grpSpPr>
      <p:sp>
        <p:nvSpPr>
          <p:cNvPr id="493" name="Google Shape;493;p38"/>
          <p:cNvSpPr txBox="1"/>
          <p:nvPr>
            <p:ph type="title"/>
          </p:nvPr>
        </p:nvSpPr>
        <p:spPr>
          <a:xfrm>
            <a:off x="457200" y="274650"/>
            <a:ext cx="8601000" cy="849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1C4587"/>
                </a:solidFill>
              </a:rPr>
              <a:t>Memory management: </a:t>
            </a:r>
            <a:r>
              <a:rPr lang="en">
                <a:solidFill>
                  <a:srgbClr val="CCCCCC"/>
                </a:solidFill>
              </a:rPr>
              <a:t>program level</a:t>
            </a:r>
            <a:endParaRPr>
              <a:solidFill>
                <a:srgbClr val="CCCCCC"/>
              </a:solidFill>
              <a:latin typeface="Droid Sans"/>
              <a:ea typeface="Droid Sans"/>
              <a:cs typeface="Droid Sans"/>
              <a:sym typeface="Droid Sans"/>
            </a:endParaRPr>
          </a:p>
        </p:txBody>
      </p:sp>
      <p:sp>
        <p:nvSpPr>
          <p:cNvPr id="494" name="Google Shape;494;p38"/>
          <p:cNvSpPr/>
          <p:nvPr/>
        </p:nvSpPr>
        <p:spPr>
          <a:xfrm>
            <a:off x="3707250" y="1640375"/>
            <a:ext cx="2100900" cy="46461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38"/>
          <p:cNvSpPr txBox="1"/>
          <p:nvPr/>
        </p:nvSpPr>
        <p:spPr>
          <a:xfrm>
            <a:off x="857700" y="1483775"/>
            <a:ext cx="1480200" cy="321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100">
                <a:latin typeface="Droid Sans"/>
                <a:ea typeface="Droid Sans"/>
                <a:cs typeface="Droid Sans"/>
                <a:sym typeface="Droid Sans"/>
              </a:rPr>
              <a:t>High address</a:t>
            </a:r>
            <a:endParaRPr sz="1100">
              <a:latin typeface="Droid Sans"/>
              <a:ea typeface="Droid Sans"/>
              <a:cs typeface="Droid Sans"/>
              <a:sym typeface="Droid Sans"/>
            </a:endParaRPr>
          </a:p>
        </p:txBody>
      </p:sp>
      <p:cxnSp>
        <p:nvCxnSpPr>
          <p:cNvPr id="496" name="Google Shape;496;p38"/>
          <p:cNvCxnSpPr/>
          <p:nvPr/>
        </p:nvCxnSpPr>
        <p:spPr>
          <a:xfrm>
            <a:off x="3719025" y="2106875"/>
            <a:ext cx="2098200" cy="0"/>
          </a:xfrm>
          <a:prstGeom prst="straightConnector1">
            <a:avLst/>
          </a:prstGeom>
          <a:noFill/>
          <a:ln cap="flat" cmpd="sng" w="19050">
            <a:solidFill>
              <a:schemeClr val="dk2"/>
            </a:solidFill>
            <a:prstDash val="solid"/>
            <a:round/>
            <a:headEnd len="med" w="med" type="none"/>
            <a:tailEnd len="med" w="med" type="none"/>
          </a:ln>
        </p:spPr>
      </p:cxnSp>
      <p:cxnSp>
        <p:nvCxnSpPr>
          <p:cNvPr id="497" name="Google Shape;497;p38"/>
          <p:cNvCxnSpPr/>
          <p:nvPr/>
        </p:nvCxnSpPr>
        <p:spPr>
          <a:xfrm>
            <a:off x="3719025" y="5765050"/>
            <a:ext cx="2098200" cy="0"/>
          </a:xfrm>
          <a:prstGeom prst="straightConnector1">
            <a:avLst/>
          </a:prstGeom>
          <a:noFill/>
          <a:ln cap="flat" cmpd="sng" w="19050">
            <a:solidFill>
              <a:schemeClr val="dk2"/>
            </a:solidFill>
            <a:prstDash val="solid"/>
            <a:round/>
            <a:headEnd len="med" w="med" type="none"/>
            <a:tailEnd len="med" w="med" type="none"/>
          </a:ln>
        </p:spPr>
      </p:cxnSp>
      <p:cxnSp>
        <p:nvCxnSpPr>
          <p:cNvPr id="498" name="Google Shape;498;p38"/>
          <p:cNvCxnSpPr/>
          <p:nvPr/>
        </p:nvCxnSpPr>
        <p:spPr>
          <a:xfrm>
            <a:off x="3719025" y="5388600"/>
            <a:ext cx="2098200" cy="0"/>
          </a:xfrm>
          <a:prstGeom prst="straightConnector1">
            <a:avLst/>
          </a:prstGeom>
          <a:noFill/>
          <a:ln cap="flat" cmpd="sng" w="19050">
            <a:solidFill>
              <a:schemeClr val="dk2"/>
            </a:solidFill>
            <a:prstDash val="solid"/>
            <a:round/>
            <a:headEnd len="med" w="med" type="none"/>
            <a:tailEnd len="med" w="med" type="none"/>
          </a:ln>
        </p:spPr>
      </p:cxnSp>
      <p:cxnSp>
        <p:nvCxnSpPr>
          <p:cNvPr id="499" name="Google Shape;499;p38"/>
          <p:cNvCxnSpPr/>
          <p:nvPr/>
        </p:nvCxnSpPr>
        <p:spPr>
          <a:xfrm>
            <a:off x="3708600" y="4824475"/>
            <a:ext cx="2098200" cy="0"/>
          </a:xfrm>
          <a:prstGeom prst="straightConnector1">
            <a:avLst/>
          </a:prstGeom>
          <a:noFill/>
          <a:ln cap="flat" cmpd="sng" w="19050">
            <a:solidFill>
              <a:schemeClr val="dk2"/>
            </a:solidFill>
            <a:prstDash val="solid"/>
            <a:round/>
            <a:headEnd len="med" w="med" type="none"/>
            <a:tailEnd len="med" w="med" type="none"/>
          </a:ln>
        </p:spPr>
      </p:cxnSp>
      <p:cxnSp>
        <p:nvCxnSpPr>
          <p:cNvPr id="500" name="Google Shape;500;p38"/>
          <p:cNvCxnSpPr/>
          <p:nvPr/>
        </p:nvCxnSpPr>
        <p:spPr>
          <a:xfrm>
            <a:off x="3708600" y="4422425"/>
            <a:ext cx="2098200" cy="0"/>
          </a:xfrm>
          <a:prstGeom prst="straightConnector1">
            <a:avLst/>
          </a:prstGeom>
          <a:noFill/>
          <a:ln cap="flat" cmpd="sng" w="19050">
            <a:solidFill>
              <a:schemeClr val="dk2"/>
            </a:solidFill>
            <a:prstDash val="dash"/>
            <a:round/>
            <a:headEnd len="med" w="med" type="none"/>
            <a:tailEnd len="med" w="med" type="none"/>
          </a:ln>
        </p:spPr>
      </p:cxnSp>
      <p:cxnSp>
        <p:nvCxnSpPr>
          <p:cNvPr id="501" name="Google Shape;501;p38"/>
          <p:cNvCxnSpPr/>
          <p:nvPr/>
        </p:nvCxnSpPr>
        <p:spPr>
          <a:xfrm>
            <a:off x="3719025" y="2476475"/>
            <a:ext cx="2098200" cy="0"/>
          </a:xfrm>
          <a:prstGeom prst="straightConnector1">
            <a:avLst/>
          </a:prstGeom>
          <a:noFill/>
          <a:ln cap="flat" cmpd="sng" w="19050">
            <a:solidFill>
              <a:schemeClr val="dk2"/>
            </a:solidFill>
            <a:prstDash val="dash"/>
            <a:round/>
            <a:headEnd len="med" w="med" type="none"/>
            <a:tailEnd len="med" w="med" type="none"/>
          </a:ln>
        </p:spPr>
      </p:cxnSp>
      <p:cxnSp>
        <p:nvCxnSpPr>
          <p:cNvPr id="502" name="Google Shape;502;p38"/>
          <p:cNvCxnSpPr/>
          <p:nvPr/>
        </p:nvCxnSpPr>
        <p:spPr>
          <a:xfrm rot="10800000">
            <a:off x="1953225" y="6286625"/>
            <a:ext cx="3855600" cy="8400"/>
          </a:xfrm>
          <a:prstGeom prst="straightConnector1">
            <a:avLst/>
          </a:prstGeom>
          <a:noFill/>
          <a:ln cap="flat" cmpd="sng" w="19050">
            <a:solidFill>
              <a:schemeClr val="dk2"/>
            </a:solidFill>
            <a:prstDash val="dot"/>
            <a:round/>
            <a:headEnd len="med" w="med" type="none"/>
            <a:tailEnd len="med" w="med" type="none"/>
          </a:ln>
        </p:spPr>
      </p:cxnSp>
      <p:cxnSp>
        <p:nvCxnSpPr>
          <p:cNvPr id="503" name="Google Shape;503;p38"/>
          <p:cNvCxnSpPr/>
          <p:nvPr/>
        </p:nvCxnSpPr>
        <p:spPr>
          <a:xfrm rot="10800000">
            <a:off x="1953225" y="1640375"/>
            <a:ext cx="3855600" cy="8400"/>
          </a:xfrm>
          <a:prstGeom prst="straightConnector1">
            <a:avLst/>
          </a:prstGeom>
          <a:noFill/>
          <a:ln cap="flat" cmpd="sng" w="19050">
            <a:solidFill>
              <a:schemeClr val="dk2"/>
            </a:solidFill>
            <a:prstDash val="dot"/>
            <a:round/>
            <a:headEnd len="med" w="med" type="none"/>
            <a:tailEnd len="med" w="med" type="none"/>
          </a:ln>
        </p:spPr>
      </p:cxnSp>
      <p:sp>
        <p:nvSpPr>
          <p:cNvPr id="504" name="Google Shape;504;p38"/>
          <p:cNvSpPr txBox="1"/>
          <p:nvPr/>
        </p:nvSpPr>
        <p:spPr>
          <a:xfrm>
            <a:off x="685950" y="6130025"/>
            <a:ext cx="1480200" cy="321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100">
                <a:latin typeface="Droid Sans"/>
                <a:ea typeface="Droid Sans"/>
                <a:cs typeface="Droid Sans"/>
                <a:sym typeface="Droid Sans"/>
              </a:rPr>
              <a:t>Low address</a:t>
            </a:r>
            <a:endParaRPr sz="1100">
              <a:latin typeface="Droid Sans"/>
              <a:ea typeface="Droid Sans"/>
              <a:cs typeface="Droid Sans"/>
              <a:sym typeface="Droid Sans"/>
            </a:endParaRPr>
          </a:p>
        </p:txBody>
      </p:sp>
      <p:sp>
        <p:nvSpPr>
          <p:cNvPr id="505" name="Google Shape;505;p38"/>
          <p:cNvSpPr txBox="1"/>
          <p:nvPr/>
        </p:nvSpPr>
        <p:spPr>
          <a:xfrm>
            <a:off x="3719025" y="2130875"/>
            <a:ext cx="2098200" cy="321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Droid Sans"/>
                <a:ea typeface="Droid Sans"/>
                <a:cs typeface="Droid Sans"/>
                <a:sym typeface="Droid Sans"/>
              </a:rPr>
              <a:t>Stack</a:t>
            </a:r>
            <a:endParaRPr sz="1100">
              <a:latin typeface="Droid Sans"/>
              <a:ea typeface="Droid Sans"/>
              <a:cs typeface="Droid Sans"/>
              <a:sym typeface="Droid Sans"/>
            </a:endParaRPr>
          </a:p>
        </p:txBody>
      </p:sp>
      <p:sp>
        <p:nvSpPr>
          <p:cNvPr id="506" name="Google Shape;506;p38"/>
          <p:cNvSpPr txBox="1"/>
          <p:nvPr/>
        </p:nvSpPr>
        <p:spPr>
          <a:xfrm>
            <a:off x="3708600" y="4422425"/>
            <a:ext cx="2098200" cy="402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Droid Sans"/>
                <a:ea typeface="Droid Sans"/>
                <a:cs typeface="Droid Sans"/>
                <a:sym typeface="Droid Sans"/>
              </a:rPr>
              <a:t>Heap</a:t>
            </a:r>
            <a:endParaRPr sz="1100">
              <a:latin typeface="Droid Sans"/>
              <a:ea typeface="Droid Sans"/>
              <a:cs typeface="Droid Sans"/>
              <a:sym typeface="Droid Sans"/>
            </a:endParaRPr>
          </a:p>
        </p:txBody>
      </p:sp>
      <p:sp>
        <p:nvSpPr>
          <p:cNvPr id="507" name="Google Shape;507;p38"/>
          <p:cNvSpPr txBox="1"/>
          <p:nvPr/>
        </p:nvSpPr>
        <p:spPr>
          <a:xfrm>
            <a:off x="3719025" y="1639580"/>
            <a:ext cx="2098200" cy="467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Droid Sans"/>
                <a:ea typeface="Droid Sans"/>
                <a:cs typeface="Droid Sans"/>
                <a:sym typeface="Droid Sans"/>
              </a:rPr>
              <a:t>Command-line args and environment variables</a:t>
            </a:r>
            <a:endParaRPr sz="1100">
              <a:latin typeface="Droid Sans"/>
              <a:ea typeface="Droid Sans"/>
              <a:cs typeface="Droid Sans"/>
              <a:sym typeface="Droid Sans"/>
            </a:endParaRPr>
          </a:p>
        </p:txBody>
      </p:sp>
      <p:sp>
        <p:nvSpPr>
          <p:cNvPr id="508" name="Google Shape;508;p38"/>
          <p:cNvSpPr txBox="1"/>
          <p:nvPr/>
        </p:nvSpPr>
        <p:spPr>
          <a:xfrm>
            <a:off x="3717325" y="4852274"/>
            <a:ext cx="2098200" cy="536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Droid Sans"/>
                <a:ea typeface="Droid Sans"/>
                <a:cs typeface="Droid Sans"/>
                <a:sym typeface="Droid Sans"/>
              </a:rPr>
              <a:t>Unintialized data</a:t>
            </a:r>
            <a:endParaRPr sz="1100">
              <a:latin typeface="Droid Sans"/>
              <a:ea typeface="Droid Sans"/>
              <a:cs typeface="Droid Sans"/>
              <a:sym typeface="Droid Sans"/>
            </a:endParaRPr>
          </a:p>
        </p:txBody>
      </p:sp>
      <p:sp>
        <p:nvSpPr>
          <p:cNvPr id="509" name="Google Shape;509;p38"/>
          <p:cNvSpPr txBox="1"/>
          <p:nvPr/>
        </p:nvSpPr>
        <p:spPr>
          <a:xfrm>
            <a:off x="3708600" y="5792143"/>
            <a:ext cx="2098200" cy="467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Droid Sans"/>
                <a:ea typeface="Droid Sans"/>
                <a:cs typeface="Droid Sans"/>
                <a:sym typeface="Droid Sans"/>
              </a:rPr>
              <a:t>Text</a:t>
            </a:r>
            <a:endParaRPr sz="1100">
              <a:latin typeface="Droid Sans"/>
              <a:ea typeface="Droid Sans"/>
              <a:cs typeface="Droid Sans"/>
              <a:sym typeface="Droid Sans"/>
            </a:endParaRPr>
          </a:p>
        </p:txBody>
      </p:sp>
      <p:sp>
        <p:nvSpPr>
          <p:cNvPr id="510" name="Google Shape;510;p38"/>
          <p:cNvSpPr txBox="1"/>
          <p:nvPr/>
        </p:nvSpPr>
        <p:spPr>
          <a:xfrm>
            <a:off x="3708600" y="5416477"/>
            <a:ext cx="2098200" cy="321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Droid Sans"/>
                <a:ea typeface="Droid Sans"/>
                <a:cs typeface="Droid Sans"/>
                <a:sym typeface="Droid Sans"/>
              </a:rPr>
              <a:t>Initialized data</a:t>
            </a:r>
            <a:endParaRPr sz="1100">
              <a:latin typeface="Droid Sans"/>
              <a:ea typeface="Droid Sans"/>
              <a:cs typeface="Droid Sans"/>
              <a:sym typeface="Droid Sans"/>
            </a:endParaRPr>
          </a:p>
        </p:txBody>
      </p:sp>
      <p:cxnSp>
        <p:nvCxnSpPr>
          <p:cNvPr id="511" name="Google Shape;511;p38"/>
          <p:cNvCxnSpPr>
            <a:stCxn id="506" idx="0"/>
          </p:cNvCxnSpPr>
          <p:nvPr/>
        </p:nvCxnSpPr>
        <p:spPr>
          <a:xfrm flipH="1" rot="10800000">
            <a:off x="4757700" y="3966425"/>
            <a:ext cx="2100" cy="456000"/>
          </a:xfrm>
          <a:prstGeom prst="straightConnector1">
            <a:avLst/>
          </a:prstGeom>
          <a:noFill/>
          <a:ln cap="flat" cmpd="sng" w="19050">
            <a:solidFill>
              <a:schemeClr val="dk2"/>
            </a:solidFill>
            <a:prstDash val="solid"/>
            <a:round/>
            <a:headEnd len="med" w="med" type="none"/>
            <a:tailEnd len="med" w="med" type="triangle"/>
          </a:ln>
        </p:spPr>
      </p:cxnSp>
      <p:cxnSp>
        <p:nvCxnSpPr>
          <p:cNvPr id="512" name="Google Shape;512;p38"/>
          <p:cNvCxnSpPr/>
          <p:nvPr/>
        </p:nvCxnSpPr>
        <p:spPr>
          <a:xfrm>
            <a:off x="4768125" y="2452475"/>
            <a:ext cx="0" cy="558600"/>
          </a:xfrm>
          <a:prstGeom prst="straightConnector1">
            <a:avLst/>
          </a:prstGeom>
          <a:noFill/>
          <a:ln cap="flat" cmpd="sng" w="19050">
            <a:solidFill>
              <a:schemeClr val="dk2"/>
            </a:solidFill>
            <a:prstDash val="solid"/>
            <a:round/>
            <a:headEnd len="med" w="med" type="none"/>
            <a:tailEnd len="med" w="med" type="triangle"/>
          </a:ln>
        </p:spPr>
      </p:cxnSp>
      <p:sp>
        <p:nvSpPr>
          <p:cNvPr id="513" name="Google Shape;513;p38"/>
          <p:cNvSpPr/>
          <p:nvPr/>
        </p:nvSpPr>
        <p:spPr>
          <a:xfrm>
            <a:off x="857700" y="4663650"/>
            <a:ext cx="2489100" cy="1449900"/>
          </a:xfrm>
          <a:prstGeom prst="wedgeRoundRectCallout">
            <a:avLst>
              <a:gd fmla="val 64273" name="adj1"/>
              <a:gd fmla="val -18099" name="adj2"/>
              <a:gd fmla="val 0" name="adj3"/>
            </a:avLst>
          </a:prstGeom>
          <a:solidFill>
            <a:srgbClr val="3C78D8"/>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rgbClr val="FFFFFF"/>
                </a:solidFill>
                <a:latin typeface="Droid Sans"/>
                <a:ea typeface="Droid Sans"/>
                <a:cs typeface="Droid Sans"/>
                <a:sym typeface="Droid Sans"/>
              </a:rPr>
              <a:t>Uninitialized global variables</a:t>
            </a:r>
            <a:endParaRPr b="1" sz="1800">
              <a:solidFill>
                <a:srgbClr val="FFFFFF"/>
              </a:solidFill>
              <a:latin typeface="Droid Sans"/>
              <a:ea typeface="Droid Sans"/>
              <a:cs typeface="Droid Sans"/>
              <a:sym typeface="Droid Sans"/>
            </a:endParaRPr>
          </a:p>
          <a:p>
            <a:pPr indent="0" lvl="0" marL="0" rtl="0" algn="ctr">
              <a:spcBef>
                <a:spcPts val="0"/>
              </a:spcBef>
              <a:spcAft>
                <a:spcPts val="0"/>
              </a:spcAft>
              <a:buNone/>
            </a:pPr>
            <a:r>
              <a:rPr b="1" lang="en" sz="1800">
                <a:solidFill>
                  <a:srgbClr val="FFFFFF"/>
                </a:solidFill>
                <a:latin typeface="Droid Sans"/>
                <a:ea typeface="Droid Sans"/>
                <a:cs typeface="Droid Sans"/>
                <a:sym typeface="Droid Sans"/>
              </a:rPr>
              <a:t>Static Allocated Variables </a:t>
            </a:r>
            <a:endParaRPr b="1" sz="1800">
              <a:solidFill>
                <a:srgbClr val="FFFFFF"/>
              </a:solidFill>
              <a:latin typeface="Droid Sans"/>
              <a:ea typeface="Droid Sans"/>
              <a:cs typeface="Droid Sans"/>
              <a:sym typeface="Droid Sans"/>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7" name="Shape 517"/>
        <p:cNvGrpSpPr/>
        <p:nvPr/>
      </p:nvGrpSpPr>
      <p:grpSpPr>
        <a:xfrm>
          <a:off x="0" y="0"/>
          <a:ext cx="0" cy="0"/>
          <a:chOff x="0" y="0"/>
          <a:chExt cx="0" cy="0"/>
        </a:xfrm>
      </p:grpSpPr>
      <p:sp>
        <p:nvSpPr>
          <p:cNvPr id="518" name="Google Shape;518;p39"/>
          <p:cNvSpPr txBox="1"/>
          <p:nvPr>
            <p:ph type="title"/>
          </p:nvPr>
        </p:nvSpPr>
        <p:spPr>
          <a:xfrm>
            <a:off x="457200" y="274650"/>
            <a:ext cx="8601000" cy="849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1C4587"/>
                </a:solidFill>
              </a:rPr>
              <a:t>Memory management: </a:t>
            </a:r>
            <a:r>
              <a:rPr lang="en">
                <a:solidFill>
                  <a:srgbClr val="CCCCCC"/>
                </a:solidFill>
              </a:rPr>
              <a:t>program level</a:t>
            </a:r>
            <a:endParaRPr>
              <a:solidFill>
                <a:srgbClr val="CCCCCC"/>
              </a:solidFill>
              <a:latin typeface="Droid Sans"/>
              <a:ea typeface="Droid Sans"/>
              <a:cs typeface="Droid Sans"/>
              <a:sym typeface="Droid Sans"/>
            </a:endParaRPr>
          </a:p>
        </p:txBody>
      </p:sp>
      <p:sp>
        <p:nvSpPr>
          <p:cNvPr id="519" name="Google Shape;519;p39"/>
          <p:cNvSpPr/>
          <p:nvPr/>
        </p:nvSpPr>
        <p:spPr>
          <a:xfrm>
            <a:off x="3707250" y="1640375"/>
            <a:ext cx="2100900" cy="46461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39"/>
          <p:cNvSpPr txBox="1"/>
          <p:nvPr/>
        </p:nvSpPr>
        <p:spPr>
          <a:xfrm>
            <a:off x="857700" y="1483775"/>
            <a:ext cx="1480200" cy="321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100">
                <a:latin typeface="Droid Sans"/>
                <a:ea typeface="Droid Sans"/>
                <a:cs typeface="Droid Sans"/>
                <a:sym typeface="Droid Sans"/>
              </a:rPr>
              <a:t>High address</a:t>
            </a:r>
            <a:endParaRPr sz="1100">
              <a:latin typeface="Droid Sans"/>
              <a:ea typeface="Droid Sans"/>
              <a:cs typeface="Droid Sans"/>
              <a:sym typeface="Droid Sans"/>
            </a:endParaRPr>
          </a:p>
        </p:txBody>
      </p:sp>
      <p:cxnSp>
        <p:nvCxnSpPr>
          <p:cNvPr id="521" name="Google Shape;521;p39"/>
          <p:cNvCxnSpPr/>
          <p:nvPr/>
        </p:nvCxnSpPr>
        <p:spPr>
          <a:xfrm>
            <a:off x="3719025" y="2106875"/>
            <a:ext cx="2098200" cy="0"/>
          </a:xfrm>
          <a:prstGeom prst="straightConnector1">
            <a:avLst/>
          </a:prstGeom>
          <a:noFill/>
          <a:ln cap="flat" cmpd="sng" w="19050">
            <a:solidFill>
              <a:schemeClr val="dk2"/>
            </a:solidFill>
            <a:prstDash val="solid"/>
            <a:round/>
            <a:headEnd len="med" w="med" type="none"/>
            <a:tailEnd len="med" w="med" type="none"/>
          </a:ln>
        </p:spPr>
      </p:cxnSp>
      <p:cxnSp>
        <p:nvCxnSpPr>
          <p:cNvPr id="522" name="Google Shape;522;p39"/>
          <p:cNvCxnSpPr/>
          <p:nvPr/>
        </p:nvCxnSpPr>
        <p:spPr>
          <a:xfrm>
            <a:off x="3719025" y="5765050"/>
            <a:ext cx="2098200" cy="0"/>
          </a:xfrm>
          <a:prstGeom prst="straightConnector1">
            <a:avLst/>
          </a:prstGeom>
          <a:noFill/>
          <a:ln cap="flat" cmpd="sng" w="19050">
            <a:solidFill>
              <a:schemeClr val="dk2"/>
            </a:solidFill>
            <a:prstDash val="solid"/>
            <a:round/>
            <a:headEnd len="med" w="med" type="none"/>
            <a:tailEnd len="med" w="med" type="none"/>
          </a:ln>
        </p:spPr>
      </p:cxnSp>
      <p:cxnSp>
        <p:nvCxnSpPr>
          <p:cNvPr id="523" name="Google Shape;523;p39"/>
          <p:cNvCxnSpPr/>
          <p:nvPr/>
        </p:nvCxnSpPr>
        <p:spPr>
          <a:xfrm>
            <a:off x="3719025" y="5388600"/>
            <a:ext cx="2098200" cy="0"/>
          </a:xfrm>
          <a:prstGeom prst="straightConnector1">
            <a:avLst/>
          </a:prstGeom>
          <a:noFill/>
          <a:ln cap="flat" cmpd="sng" w="19050">
            <a:solidFill>
              <a:schemeClr val="dk2"/>
            </a:solidFill>
            <a:prstDash val="solid"/>
            <a:round/>
            <a:headEnd len="med" w="med" type="none"/>
            <a:tailEnd len="med" w="med" type="none"/>
          </a:ln>
        </p:spPr>
      </p:cxnSp>
      <p:cxnSp>
        <p:nvCxnSpPr>
          <p:cNvPr id="524" name="Google Shape;524;p39"/>
          <p:cNvCxnSpPr/>
          <p:nvPr/>
        </p:nvCxnSpPr>
        <p:spPr>
          <a:xfrm>
            <a:off x="3708600" y="4824475"/>
            <a:ext cx="2098200" cy="0"/>
          </a:xfrm>
          <a:prstGeom prst="straightConnector1">
            <a:avLst/>
          </a:prstGeom>
          <a:noFill/>
          <a:ln cap="flat" cmpd="sng" w="19050">
            <a:solidFill>
              <a:schemeClr val="dk2"/>
            </a:solidFill>
            <a:prstDash val="solid"/>
            <a:round/>
            <a:headEnd len="med" w="med" type="none"/>
            <a:tailEnd len="med" w="med" type="none"/>
          </a:ln>
        </p:spPr>
      </p:cxnSp>
      <p:cxnSp>
        <p:nvCxnSpPr>
          <p:cNvPr id="525" name="Google Shape;525;p39"/>
          <p:cNvCxnSpPr/>
          <p:nvPr/>
        </p:nvCxnSpPr>
        <p:spPr>
          <a:xfrm>
            <a:off x="3708600" y="4422425"/>
            <a:ext cx="2098200" cy="0"/>
          </a:xfrm>
          <a:prstGeom prst="straightConnector1">
            <a:avLst/>
          </a:prstGeom>
          <a:noFill/>
          <a:ln cap="flat" cmpd="sng" w="19050">
            <a:solidFill>
              <a:schemeClr val="dk2"/>
            </a:solidFill>
            <a:prstDash val="dash"/>
            <a:round/>
            <a:headEnd len="med" w="med" type="none"/>
            <a:tailEnd len="med" w="med" type="none"/>
          </a:ln>
        </p:spPr>
      </p:cxnSp>
      <p:cxnSp>
        <p:nvCxnSpPr>
          <p:cNvPr id="526" name="Google Shape;526;p39"/>
          <p:cNvCxnSpPr/>
          <p:nvPr/>
        </p:nvCxnSpPr>
        <p:spPr>
          <a:xfrm>
            <a:off x="3719025" y="2476475"/>
            <a:ext cx="2098200" cy="0"/>
          </a:xfrm>
          <a:prstGeom prst="straightConnector1">
            <a:avLst/>
          </a:prstGeom>
          <a:noFill/>
          <a:ln cap="flat" cmpd="sng" w="19050">
            <a:solidFill>
              <a:schemeClr val="dk2"/>
            </a:solidFill>
            <a:prstDash val="dash"/>
            <a:round/>
            <a:headEnd len="med" w="med" type="none"/>
            <a:tailEnd len="med" w="med" type="none"/>
          </a:ln>
        </p:spPr>
      </p:cxnSp>
      <p:cxnSp>
        <p:nvCxnSpPr>
          <p:cNvPr id="527" name="Google Shape;527;p39"/>
          <p:cNvCxnSpPr/>
          <p:nvPr/>
        </p:nvCxnSpPr>
        <p:spPr>
          <a:xfrm rot="10800000">
            <a:off x="1953225" y="6286625"/>
            <a:ext cx="3855600" cy="8400"/>
          </a:xfrm>
          <a:prstGeom prst="straightConnector1">
            <a:avLst/>
          </a:prstGeom>
          <a:noFill/>
          <a:ln cap="flat" cmpd="sng" w="19050">
            <a:solidFill>
              <a:schemeClr val="dk2"/>
            </a:solidFill>
            <a:prstDash val="dot"/>
            <a:round/>
            <a:headEnd len="med" w="med" type="none"/>
            <a:tailEnd len="med" w="med" type="none"/>
          </a:ln>
        </p:spPr>
      </p:cxnSp>
      <p:cxnSp>
        <p:nvCxnSpPr>
          <p:cNvPr id="528" name="Google Shape;528;p39"/>
          <p:cNvCxnSpPr/>
          <p:nvPr/>
        </p:nvCxnSpPr>
        <p:spPr>
          <a:xfrm rot="10800000">
            <a:off x="1953225" y="1640375"/>
            <a:ext cx="3855600" cy="8400"/>
          </a:xfrm>
          <a:prstGeom prst="straightConnector1">
            <a:avLst/>
          </a:prstGeom>
          <a:noFill/>
          <a:ln cap="flat" cmpd="sng" w="19050">
            <a:solidFill>
              <a:schemeClr val="dk2"/>
            </a:solidFill>
            <a:prstDash val="dot"/>
            <a:round/>
            <a:headEnd len="med" w="med" type="none"/>
            <a:tailEnd len="med" w="med" type="none"/>
          </a:ln>
        </p:spPr>
      </p:cxnSp>
      <p:sp>
        <p:nvSpPr>
          <p:cNvPr id="529" name="Google Shape;529;p39"/>
          <p:cNvSpPr txBox="1"/>
          <p:nvPr/>
        </p:nvSpPr>
        <p:spPr>
          <a:xfrm>
            <a:off x="685950" y="6130025"/>
            <a:ext cx="1480200" cy="321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100">
                <a:latin typeface="Droid Sans"/>
                <a:ea typeface="Droid Sans"/>
                <a:cs typeface="Droid Sans"/>
                <a:sym typeface="Droid Sans"/>
              </a:rPr>
              <a:t>Low address</a:t>
            </a:r>
            <a:endParaRPr sz="1100">
              <a:latin typeface="Droid Sans"/>
              <a:ea typeface="Droid Sans"/>
              <a:cs typeface="Droid Sans"/>
              <a:sym typeface="Droid Sans"/>
            </a:endParaRPr>
          </a:p>
        </p:txBody>
      </p:sp>
      <p:sp>
        <p:nvSpPr>
          <p:cNvPr id="530" name="Google Shape;530;p39"/>
          <p:cNvSpPr txBox="1"/>
          <p:nvPr/>
        </p:nvSpPr>
        <p:spPr>
          <a:xfrm>
            <a:off x="3719025" y="2130875"/>
            <a:ext cx="2098200" cy="321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Droid Sans"/>
                <a:ea typeface="Droid Sans"/>
                <a:cs typeface="Droid Sans"/>
                <a:sym typeface="Droid Sans"/>
              </a:rPr>
              <a:t>Stack</a:t>
            </a:r>
            <a:endParaRPr sz="1100">
              <a:latin typeface="Droid Sans"/>
              <a:ea typeface="Droid Sans"/>
              <a:cs typeface="Droid Sans"/>
              <a:sym typeface="Droid Sans"/>
            </a:endParaRPr>
          </a:p>
        </p:txBody>
      </p:sp>
      <p:sp>
        <p:nvSpPr>
          <p:cNvPr id="531" name="Google Shape;531;p39"/>
          <p:cNvSpPr txBox="1"/>
          <p:nvPr/>
        </p:nvSpPr>
        <p:spPr>
          <a:xfrm>
            <a:off x="3708600" y="4422425"/>
            <a:ext cx="2098200" cy="402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Droid Sans"/>
                <a:ea typeface="Droid Sans"/>
                <a:cs typeface="Droid Sans"/>
                <a:sym typeface="Droid Sans"/>
              </a:rPr>
              <a:t>Heap</a:t>
            </a:r>
            <a:endParaRPr sz="1100">
              <a:latin typeface="Droid Sans"/>
              <a:ea typeface="Droid Sans"/>
              <a:cs typeface="Droid Sans"/>
              <a:sym typeface="Droid Sans"/>
            </a:endParaRPr>
          </a:p>
        </p:txBody>
      </p:sp>
      <p:sp>
        <p:nvSpPr>
          <p:cNvPr id="532" name="Google Shape;532;p39"/>
          <p:cNvSpPr txBox="1"/>
          <p:nvPr/>
        </p:nvSpPr>
        <p:spPr>
          <a:xfrm>
            <a:off x="3719025" y="1639580"/>
            <a:ext cx="2098200" cy="467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Droid Sans"/>
                <a:ea typeface="Droid Sans"/>
                <a:cs typeface="Droid Sans"/>
                <a:sym typeface="Droid Sans"/>
              </a:rPr>
              <a:t>Command-line args and environment variables</a:t>
            </a:r>
            <a:endParaRPr sz="1100">
              <a:latin typeface="Droid Sans"/>
              <a:ea typeface="Droid Sans"/>
              <a:cs typeface="Droid Sans"/>
              <a:sym typeface="Droid Sans"/>
            </a:endParaRPr>
          </a:p>
        </p:txBody>
      </p:sp>
      <p:sp>
        <p:nvSpPr>
          <p:cNvPr id="533" name="Google Shape;533;p39"/>
          <p:cNvSpPr txBox="1"/>
          <p:nvPr/>
        </p:nvSpPr>
        <p:spPr>
          <a:xfrm>
            <a:off x="3717325" y="4852274"/>
            <a:ext cx="2098200" cy="536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Droid Sans"/>
                <a:ea typeface="Droid Sans"/>
                <a:cs typeface="Droid Sans"/>
                <a:sym typeface="Droid Sans"/>
              </a:rPr>
              <a:t>Unintialized data</a:t>
            </a:r>
            <a:endParaRPr sz="1100">
              <a:latin typeface="Droid Sans"/>
              <a:ea typeface="Droid Sans"/>
              <a:cs typeface="Droid Sans"/>
              <a:sym typeface="Droid Sans"/>
            </a:endParaRPr>
          </a:p>
        </p:txBody>
      </p:sp>
      <p:sp>
        <p:nvSpPr>
          <p:cNvPr id="534" name="Google Shape;534;p39"/>
          <p:cNvSpPr txBox="1"/>
          <p:nvPr/>
        </p:nvSpPr>
        <p:spPr>
          <a:xfrm>
            <a:off x="3708600" y="5792143"/>
            <a:ext cx="2098200" cy="467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Droid Sans"/>
                <a:ea typeface="Droid Sans"/>
                <a:cs typeface="Droid Sans"/>
                <a:sym typeface="Droid Sans"/>
              </a:rPr>
              <a:t>Text</a:t>
            </a:r>
            <a:endParaRPr sz="1100">
              <a:latin typeface="Droid Sans"/>
              <a:ea typeface="Droid Sans"/>
              <a:cs typeface="Droid Sans"/>
              <a:sym typeface="Droid Sans"/>
            </a:endParaRPr>
          </a:p>
        </p:txBody>
      </p:sp>
      <p:sp>
        <p:nvSpPr>
          <p:cNvPr id="535" name="Google Shape;535;p39"/>
          <p:cNvSpPr txBox="1"/>
          <p:nvPr/>
        </p:nvSpPr>
        <p:spPr>
          <a:xfrm>
            <a:off x="3708600" y="5416477"/>
            <a:ext cx="2098200" cy="321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Droid Sans"/>
                <a:ea typeface="Droid Sans"/>
                <a:cs typeface="Droid Sans"/>
                <a:sym typeface="Droid Sans"/>
              </a:rPr>
              <a:t>Initialized data</a:t>
            </a:r>
            <a:endParaRPr sz="1100">
              <a:latin typeface="Droid Sans"/>
              <a:ea typeface="Droid Sans"/>
              <a:cs typeface="Droid Sans"/>
              <a:sym typeface="Droid Sans"/>
            </a:endParaRPr>
          </a:p>
        </p:txBody>
      </p:sp>
      <p:cxnSp>
        <p:nvCxnSpPr>
          <p:cNvPr id="536" name="Google Shape;536;p39"/>
          <p:cNvCxnSpPr>
            <a:stCxn id="531" idx="0"/>
          </p:cNvCxnSpPr>
          <p:nvPr/>
        </p:nvCxnSpPr>
        <p:spPr>
          <a:xfrm flipH="1" rot="10800000">
            <a:off x="4757700" y="3966425"/>
            <a:ext cx="2100" cy="456000"/>
          </a:xfrm>
          <a:prstGeom prst="straightConnector1">
            <a:avLst/>
          </a:prstGeom>
          <a:noFill/>
          <a:ln cap="flat" cmpd="sng" w="19050">
            <a:solidFill>
              <a:schemeClr val="dk2"/>
            </a:solidFill>
            <a:prstDash val="solid"/>
            <a:round/>
            <a:headEnd len="med" w="med" type="none"/>
            <a:tailEnd len="med" w="med" type="triangle"/>
          </a:ln>
        </p:spPr>
      </p:cxnSp>
      <p:cxnSp>
        <p:nvCxnSpPr>
          <p:cNvPr id="537" name="Google Shape;537;p39"/>
          <p:cNvCxnSpPr/>
          <p:nvPr/>
        </p:nvCxnSpPr>
        <p:spPr>
          <a:xfrm>
            <a:off x="4768125" y="2452475"/>
            <a:ext cx="0" cy="558600"/>
          </a:xfrm>
          <a:prstGeom prst="straightConnector1">
            <a:avLst/>
          </a:prstGeom>
          <a:noFill/>
          <a:ln cap="flat" cmpd="sng" w="19050">
            <a:solidFill>
              <a:schemeClr val="dk2"/>
            </a:solidFill>
            <a:prstDash val="solid"/>
            <a:round/>
            <a:headEnd len="med" w="med" type="none"/>
            <a:tailEnd len="med" w="med" type="triangle"/>
          </a:ln>
        </p:spPr>
      </p:cxnSp>
      <p:sp>
        <p:nvSpPr>
          <p:cNvPr id="538" name="Google Shape;538;p39"/>
          <p:cNvSpPr/>
          <p:nvPr/>
        </p:nvSpPr>
        <p:spPr>
          <a:xfrm>
            <a:off x="895625" y="1639575"/>
            <a:ext cx="2570400" cy="945000"/>
          </a:xfrm>
          <a:prstGeom prst="wedgeRoundRectCallout">
            <a:avLst>
              <a:gd fmla="val 64273" name="adj1"/>
              <a:gd fmla="val -18099" name="adj2"/>
              <a:gd fmla="val 0" name="adj3"/>
            </a:avLst>
          </a:prstGeom>
          <a:solidFill>
            <a:srgbClr val="3C78D8"/>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rgbClr val="FFFFFF"/>
                </a:solidFill>
                <a:latin typeface="Droid Sans"/>
                <a:ea typeface="Droid Sans"/>
                <a:cs typeface="Droid Sans"/>
                <a:sym typeface="Droid Sans"/>
              </a:rPr>
              <a:t>Parameters passed from command line and env. var</a:t>
            </a:r>
            <a:endParaRPr b="1" sz="1800">
              <a:solidFill>
                <a:srgbClr val="FFFFFF"/>
              </a:solidFill>
              <a:latin typeface="Droid Sans"/>
              <a:ea typeface="Droid Sans"/>
              <a:cs typeface="Droid Sans"/>
              <a:sym typeface="Droid Sans"/>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2" name="Shape 542"/>
        <p:cNvGrpSpPr/>
        <p:nvPr/>
      </p:nvGrpSpPr>
      <p:grpSpPr>
        <a:xfrm>
          <a:off x="0" y="0"/>
          <a:ext cx="0" cy="0"/>
          <a:chOff x="0" y="0"/>
          <a:chExt cx="0" cy="0"/>
        </a:xfrm>
      </p:grpSpPr>
      <p:sp>
        <p:nvSpPr>
          <p:cNvPr id="543" name="Google Shape;543;p40"/>
          <p:cNvSpPr txBox="1"/>
          <p:nvPr>
            <p:ph type="title"/>
          </p:nvPr>
        </p:nvSpPr>
        <p:spPr>
          <a:xfrm>
            <a:off x="457200" y="274650"/>
            <a:ext cx="8601000" cy="849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1C4587"/>
                </a:solidFill>
              </a:rPr>
              <a:t>Memory management: </a:t>
            </a:r>
            <a:r>
              <a:rPr lang="en">
                <a:solidFill>
                  <a:srgbClr val="CCCCCC"/>
                </a:solidFill>
              </a:rPr>
              <a:t>program level</a:t>
            </a:r>
            <a:endParaRPr>
              <a:solidFill>
                <a:srgbClr val="CCCCCC"/>
              </a:solidFill>
              <a:latin typeface="Droid Sans"/>
              <a:ea typeface="Droid Sans"/>
              <a:cs typeface="Droid Sans"/>
              <a:sym typeface="Droid Sans"/>
            </a:endParaRPr>
          </a:p>
        </p:txBody>
      </p:sp>
      <p:sp>
        <p:nvSpPr>
          <p:cNvPr id="544" name="Google Shape;544;p40"/>
          <p:cNvSpPr/>
          <p:nvPr/>
        </p:nvSpPr>
        <p:spPr>
          <a:xfrm>
            <a:off x="3707250" y="1640375"/>
            <a:ext cx="2100900" cy="46461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40"/>
          <p:cNvSpPr txBox="1"/>
          <p:nvPr/>
        </p:nvSpPr>
        <p:spPr>
          <a:xfrm>
            <a:off x="857700" y="1483775"/>
            <a:ext cx="1480200" cy="321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100">
                <a:latin typeface="Droid Sans"/>
                <a:ea typeface="Droid Sans"/>
                <a:cs typeface="Droid Sans"/>
                <a:sym typeface="Droid Sans"/>
              </a:rPr>
              <a:t>High address</a:t>
            </a:r>
            <a:endParaRPr sz="1100">
              <a:latin typeface="Droid Sans"/>
              <a:ea typeface="Droid Sans"/>
              <a:cs typeface="Droid Sans"/>
              <a:sym typeface="Droid Sans"/>
            </a:endParaRPr>
          </a:p>
        </p:txBody>
      </p:sp>
      <p:cxnSp>
        <p:nvCxnSpPr>
          <p:cNvPr id="546" name="Google Shape;546;p40"/>
          <p:cNvCxnSpPr/>
          <p:nvPr/>
        </p:nvCxnSpPr>
        <p:spPr>
          <a:xfrm>
            <a:off x="3719025" y="2106875"/>
            <a:ext cx="2098200" cy="0"/>
          </a:xfrm>
          <a:prstGeom prst="straightConnector1">
            <a:avLst/>
          </a:prstGeom>
          <a:noFill/>
          <a:ln cap="flat" cmpd="sng" w="19050">
            <a:solidFill>
              <a:schemeClr val="dk2"/>
            </a:solidFill>
            <a:prstDash val="solid"/>
            <a:round/>
            <a:headEnd len="med" w="med" type="none"/>
            <a:tailEnd len="med" w="med" type="none"/>
          </a:ln>
        </p:spPr>
      </p:cxnSp>
      <p:cxnSp>
        <p:nvCxnSpPr>
          <p:cNvPr id="547" name="Google Shape;547;p40"/>
          <p:cNvCxnSpPr/>
          <p:nvPr/>
        </p:nvCxnSpPr>
        <p:spPr>
          <a:xfrm>
            <a:off x="3719025" y="5765050"/>
            <a:ext cx="2098200" cy="0"/>
          </a:xfrm>
          <a:prstGeom prst="straightConnector1">
            <a:avLst/>
          </a:prstGeom>
          <a:noFill/>
          <a:ln cap="flat" cmpd="sng" w="19050">
            <a:solidFill>
              <a:schemeClr val="dk2"/>
            </a:solidFill>
            <a:prstDash val="solid"/>
            <a:round/>
            <a:headEnd len="med" w="med" type="none"/>
            <a:tailEnd len="med" w="med" type="none"/>
          </a:ln>
        </p:spPr>
      </p:cxnSp>
      <p:cxnSp>
        <p:nvCxnSpPr>
          <p:cNvPr id="548" name="Google Shape;548;p40"/>
          <p:cNvCxnSpPr/>
          <p:nvPr/>
        </p:nvCxnSpPr>
        <p:spPr>
          <a:xfrm>
            <a:off x="3719025" y="5388600"/>
            <a:ext cx="2098200" cy="0"/>
          </a:xfrm>
          <a:prstGeom prst="straightConnector1">
            <a:avLst/>
          </a:prstGeom>
          <a:noFill/>
          <a:ln cap="flat" cmpd="sng" w="19050">
            <a:solidFill>
              <a:schemeClr val="dk2"/>
            </a:solidFill>
            <a:prstDash val="solid"/>
            <a:round/>
            <a:headEnd len="med" w="med" type="none"/>
            <a:tailEnd len="med" w="med" type="none"/>
          </a:ln>
        </p:spPr>
      </p:cxnSp>
      <p:cxnSp>
        <p:nvCxnSpPr>
          <p:cNvPr id="549" name="Google Shape;549;p40"/>
          <p:cNvCxnSpPr/>
          <p:nvPr/>
        </p:nvCxnSpPr>
        <p:spPr>
          <a:xfrm>
            <a:off x="3708600" y="4824475"/>
            <a:ext cx="2098200" cy="0"/>
          </a:xfrm>
          <a:prstGeom prst="straightConnector1">
            <a:avLst/>
          </a:prstGeom>
          <a:noFill/>
          <a:ln cap="flat" cmpd="sng" w="19050">
            <a:solidFill>
              <a:schemeClr val="dk2"/>
            </a:solidFill>
            <a:prstDash val="solid"/>
            <a:round/>
            <a:headEnd len="med" w="med" type="none"/>
            <a:tailEnd len="med" w="med" type="none"/>
          </a:ln>
        </p:spPr>
      </p:cxnSp>
      <p:cxnSp>
        <p:nvCxnSpPr>
          <p:cNvPr id="550" name="Google Shape;550;p40"/>
          <p:cNvCxnSpPr/>
          <p:nvPr/>
        </p:nvCxnSpPr>
        <p:spPr>
          <a:xfrm>
            <a:off x="3708600" y="4422425"/>
            <a:ext cx="2098200" cy="0"/>
          </a:xfrm>
          <a:prstGeom prst="straightConnector1">
            <a:avLst/>
          </a:prstGeom>
          <a:noFill/>
          <a:ln cap="flat" cmpd="sng" w="19050">
            <a:solidFill>
              <a:schemeClr val="dk2"/>
            </a:solidFill>
            <a:prstDash val="dash"/>
            <a:round/>
            <a:headEnd len="med" w="med" type="none"/>
            <a:tailEnd len="med" w="med" type="none"/>
          </a:ln>
        </p:spPr>
      </p:cxnSp>
      <p:cxnSp>
        <p:nvCxnSpPr>
          <p:cNvPr id="551" name="Google Shape;551;p40"/>
          <p:cNvCxnSpPr/>
          <p:nvPr/>
        </p:nvCxnSpPr>
        <p:spPr>
          <a:xfrm>
            <a:off x="3719025" y="2476475"/>
            <a:ext cx="2098200" cy="0"/>
          </a:xfrm>
          <a:prstGeom prst="straightConnector1">
            <a:avLst/>
          </a:prstGeom>
          <a:noFill/>
          <a:ln cap="flat" cmpd="sng" w="19050">
            <a:solidFill>
              <a:schemeClr val="dk2"/>
            </a:solidFill>
            <a:prstDash val="dash"/>
            <a:round/>
            <a:headEnd len="med" w="med" type="none"/>
            <a:tailEnd len="med" w="med" type="none"/>
          </a:ln>
        </p:spPr>
      </p:cxnSp>
      <p:cxnSp>
        <p:nvCxnSpPr>
          <p:cNvPr id="552" name="Google Shape;552;p40"/>
          <p:cNvCxnSpPr/>
          <p:nvPr/>
        </p:nvCxnSpPr>
        <p:spPr>
          <a:xfrm rot="10800000">
            <a:off x="1953225" y="6286625"/>
            <a:ext cx="3855600" cy="8400"/>
          </a:xfrm>
          <a:prstGeom prst="straightConnector1">
            <a:avLst/>
          </a:prstGeom>
          <a:noFill/>
          <a:ln cap="flat" cmpd="sng" w="19050">
            <a:solidFill>
              <a:schemeClr val="dk2"/>
            </a:solidFill>
            <a:prstDash val="dot"/>
            <a:round/>
            <a:headEnd len="med" w="med" type="none"/>
            <a:tailEnd len="med" w="med" type="none"/>
          </a:ln>
        </p:spPr>
      </p:cxnSp>
      <p:cxnSp>
        <p:nvCxnSpPr>
          <p:cNvPr id="553" name="Google Shape;553;p40"/>
          <p:cNvCxnSpPr/>
          <p:nvPr/>
        </p:nvCxnSpPr>
        <p:spPr>
          <a:xfrm rot="10800000">
            <a:off x="1953225" y="1640375"/>
            <a:ext cx="3855600" cy="8400"/>
          </a:xfrm>
          <a:prstGeom prst="straightConnector1">
            <a:avLst/>
          </a:prstGeom>
          <a:noFill/>
          <a:ln cap="flat" cmpd="sng" w="19050">
            <a:solidFill>
              <a:schemeClr val="dk2"/>
            </a:solidFill>
            <a:prstDash val="dot"/>
            <a:round/>
            <a:headEnd len="med" w="med" type="none"/>
            <a:tailEnd len="med" w="med" type="none"/>
          </a:ln>
        </p:spPr>
      </p:cxnSp>
      <p:sp>
        <p:nvSpPr>
          <p:cNvPr id="554" name="Google Shape;554;p40"/>
          <p:cNvSpPr txBox="1"/>
          <p:nvPr/>
        </p:nvSpPr>
        <p:spPr>
          <a:xfrm>
            <a:off x="685950" y="6130025"/>
            <a:ext cx="1480200" cy="321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100">
                <a:latin typeface="Droid Sans"/>
                <a:ea typeface="Droid Sans"/>
                <a:cs typeface="Droid Sans"/>
                <a:sym typeface="Droid Sans"/>
              </a:rPr>
              <a:t>Low address</a:t>
            </a:r>
            <a:endParaRPr sz="1100">
              <a:latin typeface="Droid Sans"/>
              <a:ea typeface="Droid Sans"/>
              <a:cs typeface="Droid Sans"/>
              <a:sym typeface="Droid Sans"/>
            </a:endParaRPr>
          </a:p>
        </p:txBody>
      </p:sp>
      <p:sp>
        <p:nvSpPr>
          <p:cNvPr id="555" name="Google Shape;555;p40"/>
          <p:cNvSpPr txBox="1"/>
          <p:nvPr/>
        </p:nvSpPr>
        <p:spPr>
          <a:xfrm>
            <a:off x="3719025" y="2130875"/>
            <a:ext cx="2098200" cy="321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Droid Sans"/>
                <a:ea typeface="Droid Sans"/>
                <a:cs typeface="Droid Sans"/>
                <a:sym typeface="Droid Sans"/>
              </a:rPr>
              <a:t>Stack</a:t>
            </a:r>
            <a:endParaRPr sz="1100">
              <a:latin typeface="Droid Sans"/>
              <a:ea typeface="Droid Sans"/>
              <a:cs typeface="Droid Sans"/>
              <a:sym typeface="Droid Sans"/>
            </a:endParaRPr>
          </a:p>
        </p:txBody>
      </p:sp>
      <p:sp>
        <p:nvSpPr>
          <p:cNvPr id="556" name="Google Shape;556;p40"/>
          <p:cNvSpPr txBox="1"/>
          <p:nvPr/>
        </p:nvSpPr>
        <p:spPr>
          <a:xfrm>
            <a:off x="3708600" y="4422425"/>
            <a:ext cx="2098200" cy="402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Droid Sans"/>
                <a:ea typeface="Droid Sans"/>
                <a:cs typeface="Droid Sans"/>
                <a:sym typeface="Droid Sans"/>
              </a:rPr>
              <a:t>Heap</a:t>
            </a:r>
            <a:endParaRPr sz="1100">
              <a:latin typeface="Droid Sans"/>
              <a:ea typeface="Droid Sans"/>
              <a:cs typeface="Droid Sans"/>
              <a:sym typeface="Droid Sans"/>
            </a:endParaRPr>
          </a:p>
        </p:txBody>
      </p:sp>
      <p:sp>
        <p:nvSpPr>
          <p:cNvPr id="557" name="Google Shape;557;p40"/>
          <p:cNvSpPr txBox="1"/>
          <p:nvPr/>
        </p:nvSpPr>
        <p:spPr>
          <a:xfrm>
            <a:off x="3719025" y="1639580"/>
            <a:ext cx="2098200" cy="467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Droid Sans"/>
                <a:ea typeface="Droid Sans"/>
                <a:cs typeface="Droid Sans"/>
                <a:sym typeface="Droid Sans"/>
              </a:rPr>
              <a:t>Command-line args and environment variables</a:t>
            </a:r>
            <a:endParaRPr sz="1100">
              <a:latin typeface="Droid Sans"/>
              <a:ea typeface="Droid Sans"/>
              <a:cs typeface="Droid Sans"/>
              <a:sym typeface="Droid Sans"/>
            </a:endParaRPr>
          </a:p>
        </p:txBody>
      </p:sp>
      <p:sp>
        <p:nvSpPr>
          <p:cNvPr id="558" name="Google Shape;558;p40"/>
          <p:cNvSpPr txBox="1"/>
          <p:nvPr/>
        </p:nvSpPr>
        <p:spPr>
          <a:xfrm>
            <a:off x="3717325" y="4852274"/>
            <a:ext cx="2098200" cy="536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Droid Sans"/>
                <a:ea typeface="Droid Sans"/>
                <a:cs typeface="Droid Sans"/>
                <a:sym typeface="Droid Sans"/>
              </a:rPr>
              <a:t>Unintialized data</a:t>
            </a:r>
            <a:endParaRPr sz="1100">
              <a:latin typeface="Droid Sans"/>
              <a:ea typeface="Droid Sans"/>
              <a:cs typeface="Droid Sans"/>
              <a:sym typeface="Droid Sans"/>
            </a:endParaRPr>
          </a:p>
        </p:txBody>
      </p:sp>
      <p:sp>
        <p:nvSpPr>
          <p:cNvPr id="559" name="Google Shape;559;p40"/>
          <p:cNvSpPr txBox="1"/>
          <p:nvPr/>
        </p:nvSpPr>
        <p:spPr>
          <a:xfrm>
            <a:off x="3708600" y="5792143"/>
            <a:ext cx="2098200" cy="467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Droid Sans"/>
                <a:ea typeface="Droid Sans"/>
                <a:cs typeface="Droid Sans"/>
                <a:sym typeface="Droid Sans"/>
              </a:rPr>
              <a:t>Text</a:t>
            </a:r>
            <a:endParaRPr sz="1100">
              <a:latin typeface="Droid Sans"/>
              <a:ea typeface="Droid Sans"/>
              <a:cs typeface="Droid Sans"/>
              <a:sym typeface="Droid Sans"/>
            </a:endParaRPr>
          </a:p>
        </p:txBody>
      </p:sp>
      <p:sp>
        <p:nvSpPr>
          <p:cNvPr id="560" name="Google Shape;560;p40"/>
          <p:cNvSpPr txBox="1"/>
          <p:nvPr/>
        </p:nvSpPr>
        <p:spPr>
          <a:xfrm>
            <a:off x="3708600" y="5416477"/>
            <a:ext cx="2098200" cy="321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Droid Sans"/>
                <a:ea typeface="Droid Sans"/>
                <a:cs typeface="Droid Sans"/>
                <a:sym typeface="Droid Sans"/>
              </a:rPr>
              <a:t>Initialized data</a:t>
            </a:r>
            <a:endParaRPr sz="1100">
              <a:latin typeface="Droid Sans"/>
              <a:ea typeface="Droid Sans"/>
              <a:cs typeface="Droid Sans"/>
              <a:sym typeface="Droid Sans"/>
            </a:endParaRPr>
          </a:p>
        </p:txBody>
      </p:sp>
      <p:cxnSp>
        <p:nvCxnSpPr>
          <p:cNvPr id="561" name="Google Shape;561;p40"/>
          <p:cNvCxnSpPr>
            <a:stCxn id="556" idx="0"/>
          </p:cNvCxnSpPr>
          <p:nvPr/>
        </p:nvCxnSpPr>
        <p:spPr>
          <a:xfrm flipH="1" rot="10800000">
            <a:off x="4757700" y="3966425"/>
            <a:ext cx="2100" cy="456000"/>
          </a:xfrm>
          <a:prstGeom prst="straightConnector1">
            <a:avLst/>
          </a:prstGeom>
          <a:noFill/>
          <a:ln cap="flat" cmpd="sng" w="19050">
            <a:solidFill>
              <a:schemeClr val="dk2"/>
            </a:solidFill>
            <a:prstDash val="solid"/>
            <a:round/>
            <a:headEnd len="med" w="med" type="none"/>
            <a:tailEnd len="med" w="med" type="triangle"/>
          </a:ln>
        </p:spPr>
      </p:cxnSp>
      <p:cxnSp>
        <p:nvCxnSpPr>
          <p:cNvPr id="562" name="Google Shape;562;p40"/>
          <p:cNvCxnSpPr/>
          <p:nvPr/>
        </p:nvCxnSpPr>
        <p:spPr>
          <a:xfrm>
            <a:off x="4768125" y="2452475"/>
            <a:ext cx="0" cy="558600"/>
          </a:xfrm>
          <a:prstGeom prst="straightConnector1">
            <a:avLst/>
          </a:prstGeom>
          <a:noFill/>
          <a:ln cap="flat" cmpd="sng" w="19050">
            <a:solidFill>
              <a:schemeClr val="dk2"/>
            </a:solidFill>
            <a:prstDash val="solid"/>
            <a:round/>
            <a:headEnd len="med" w="med" type="none"/>
            <a:tailEnd len="med" w="med" type="triangle"/>
          </a:ln>
        </p:spPr>
      </p:cxnSp>
      <p:sp>
        <p:nvSpPr>
          <p:cNvPr id="563" name="Google Shape;563;p40"/>
          <p:cNvSpPr/>
          <p:nvPr/>
        </p:nvSpPr>
        <p:spPr>
          <a:xfrm>
            <a:off x="904150" y="2003975"/>
            <a:ext cx="2570400" cy="674400"/>
          </a:xfrm>
          <a:prstGeom prst="wedgeRoundRectCallout">
            <a:avLst>
              <a:gd fmla="val 64273" name="adj1"/>
              <a:gd fmla="val -18099" name="adj2"/>
              <a:gd fmla="val 0" name="adj3"/>
            </a:avLst>
          </a:prstGeom>
          <a:solidFill>
            <a:srgbClr val="3C78D8"/>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rgbClr val="FFFFFF"/>
                </a:solidFill>
                <a:latin typeface="Droid Sans"/>
                <a:ea typeface="Droid Sans"/>
                <a:cs typeface="Droid Sans"/>
                <a:sym typeface="Droid Sans"/>
              </a:rPr>
              <a:t>More on this later</a:t>
            </a:r>
            <a:endParaRPr b="1" sz="1800">
              <a:solidFill>
                <a:srgbClr val="FFFFFF"/>
              </a:solidFill>
              <a:latin typeface="Droid Sans"/>
              <a:ea typeface="Droid Sans"/>
              <a:cs typeface="Droid Sans"/>
              <a:sym typeface="Droid Sans"/>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7" name="Shape 567"/>
        <p:cNvGrpSpPr/>
        <p:nvPr/>
      </p:nvGrpSpPr>
      <p:grpSpPr>
        <a:xfrm>
          <a:off x="0" y="0"/>
          <a:ext cx="0" cy="0"/>
          <a:chOff x="0" y="0"/>
          <a:chExt cx="0" cy="0"/>
        </a:xfrm>
      </p:grpSpPr>
      <p:sp>
        <p:nvSpPr>
          <p:cNvPr id="568" name="Google Shape;568;p41"/>
          <p:cNvSpPr txBox="1"/>
          <p:nvPr>
            <p:ph type="title"/>
          </p:nvPr>
        </p:nvSpPr>
        <p:spPr>
          <a:xfrm>
            <a:off x="457200" y="274650"/>
            <a:ext cx="8601000" cy="849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1C4587"/>
                </a:solidFill>
              </a:rPr>
              <a:t>Memory management: </a:t>
            </a:r>
            <a:r>
              <a:rPr lang="en">
                <a:solidFill>
                  <a:srgbClr val="CCCCCC"/>
                </a:solidFill>
              </a:rPr>
              <a:t>program level</a:t>
            </a:r>
            <a:endParaRPr>
              <a:solidFill>
                <a:srgbClr val="CCCCCC"/>
              </a:solidFill>
              <a:latin typeface="Droid Sans"/>
              <a:ea typeface="Droid Sans"/>
              <a:cs typeface="Droid Sans"/>
              <a:sym typeface="Droid Sans"/>
            </a:endParaRPr>
          </a:p>
        </p:txBody>
      </p:sp>
      <p:sp>
        <p:nvSpPr>
          <p:cNvPr id="569" name="Google Shape;569;p41"/>
          <p:cNvSpPr/>
          <p:nvPr/>
        </p:nvSpPr>
        <p:spPr>
          <a:xfrm>
            <a:off x="3707250" y="1640375"/>
            <a:ext cx="2100900" cy="46461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41"/>
          <p:cNvSpPr txBox="1"/>
          <p:nvPr/>
        </p:nvSpPr>
        <p:spPr>
          <a:xfrm>
            <a:off x="857700" y="1483775"/>
            <a:ext cx="1480200" cy="321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100">
                <a:latin typeface="Droid Sans"/>
                <a:ea typeface="Droid Sans"/>
                <a:cs typeface="Droid Sans"/>
                <a:sym typeface="Droid Sans"/>
              </a:rPr>
              <a:t>High address</a:t>
            </a:r>
            <a:endParaRPr sz="1100">
              <a:latin typeface="Droid Sans"/>
              <a:ea typeface="Droid Sans"/>
              <a:cs typeface="Droid Sans"/>
              <a:sym typeface="Droid Sans"/>
            </a:endParaRPr>
          </a:p>
        </p:txBody>
      </p:sp>
      <p:cxnSp>
        <p:nvCxnSpPr>
          <p:cNvPr id="571" name="Google Shape;571;p41"/>
          <p:cNvCxnSpPr/>
          <p:nvPr/>
        </p:nvCxnSpPr>
        <p:spPr>
          <a:xfrm>
            <a:off x="3719025" y="2106875"/>
            <a:ext cx="2098200" cy="0"/>
          </a:xfrm>
          <a:prstGeom prst="straightConnector1">
            <a:avLst/>
          </a:prstGeom>
          <a:noFill/>
          <a:ln cap="flat" cmpd="sng" w="19050">
            <a:solidFill>
              <a:schemeClr val="dk2"/>
            </a:solidFill>
            <a:prstDash val="solid"/>
            <a:round/>
            <a:headEnd len="med" w="med" type="none"/>
            <a:tailEnd len="med" w="med" type="none"/>
          </a:ln>
        </p:spPr>
      </p:cxnSp>
      <p:cxnSp>
        <p:nvCxnSpPr>
          <p:cNvPr id="572" name="Google Shape;572;p41"/>
          <p:cNvCxnSpPr/>
          <p:nvPr/>
        </p:nvCxnSpPr>
        <p:spPr>
          <a:xfrm>
            <a:off x="3719025" y="5765050"/>
            <a:ext cx="2098200" cy="0"/>
          </a:xfrm>
          <a:prstGeom prst="straightConnector1">
            <a:avLst/>
          </a:prstGeom>
          <a:noFill/>
          <a:ln cap="flat" cmpd="sng" w="19050">
            <a:solidFill>
              <a:schemeClr val="dk2"/>
            </a:solidFill>
            <a:prstDash val="solid"/>
            <a:round/>
            <a:headEnd len="med" w="med" type="none"/>
            <a:tailEnd len="med" w="med" type="none"/>
          </a:ln>
        </p:spPr>
      </p:cxnSp>
      <p:cxnSp>
        <p:nvCxnSpPr>
          <p:cNvPr id="573" name="Google Shape;573;p41"/>
          <p:cNvCxnSpPr/>
          <p:nvPr/>
        </p:nvCxnSpPr>
        <p:spPr>
          <a:xfrm>
            <a:off x="3719025" y="5388600"/>
            <a:ext cx="2098200" cy="0"/>
          </a:xfrm>
          <a:prstGeom prst="straightConnector1">
            <a:avLst/>
          </a:prstGeom>
          <a:noFill/>
          <a:ln cap="flat" cmpd="sng" w="19050">
            <a:solidFill>
              <a:schemeClr val="dk2"/>
            </a:solidFill>
            <a:prstDash val="solid"/>
            <a:round/>
            <a:headEnd len="med" w="med" type="none"/>
            <a:tailEnd len="med" w="med" type="none"/>
          </a:ln>
        </p:spPr>
      </p:cxnSp>
      <p:cxnSp>
        <p:nvCxnSpPr>
          <p:cNvPr id="574" name="Google Shape;574;p41"/>
          <p:cNvCxnSpPr/>
          <p:nvPr/>
        </p:nvCxnSpPr>
        <p:spPr>
          <a:xfrm>
            <a:off x="3708600" y="4824475"/>
            <a:ext cx="2098200" cy="0"/>
          </a:xfrm>
          <a:prstGeom prst="straightConnector1">
            <a:avLst/>
          </a:prstGeom>
          <a:noFill/>
          <a:ln cap="flat" cmpd="sng" w="19050">
            <a:solidFill>
              <a:schemeClr val="dk2"/>
            </a:solidFill>
            <a:prstDash val="solid"/>
            <a:round/>
            <a:headEnd len="med" w="med" type="none"/>
            <a:tailEnd len="med" w="med" type="none"/>
          </a:ln>
        </p:spPr>
      </p:cxnSp>
      <p:cxnSp>
        <p:nvCxnSpPr>
          <p:cNvPr id="575" name="Google Shape;575;p41"/>
          <p:cNvCxnSpPr/>
          <p:nvPr/>
        </p:nvCxnSpPr>
        <p:spPr>
          <a:xfrm>
            <a:off x="3708600" y="4422425"/>
            <a:ext cx="2098200" cy="0"/>
          </a:xfrm>
          <a:prstGeom prst="straightConnector1">
            <a:avLst/>
          </a:prstGeom>
          <a:noFill/>
          <a:ln cap="flat" cmpd="sng" w="19050">
            <a:solidFill>
              <a:schemeClr val="dk2"/>
            </a:solidFill>
            <a:prstDash val="dash"/>
            <a:round/>
            <a:headEnd len="med" w="med" type="none"/>
            <a:tailEnd len="med" w="med" type="none"/>
          </a:ln>
        </p:spPr>
      </p:cxnSp>
      <p:cxnSp>
        <p:nvCxnSpPr>
          <p:cNvPr id="576" name="Google Shape;576;p41"/>
          <p:cNvCxnSpPr/>
          <p:nvPr/>
        </p:nvCxnSpPr>
        <p:spPr>
          <a:xfrm>
            <a:off x="3719025" y="2476475"/>
            <a:ext cx="2098200" cy="0"/>
          </a:xfrm>
          <a:prstGeom prst="straightConnector1">
            <a:avLst/>
          </a:prstGeom>
          <a:noFill/>
          <a:ln cap="flat" cmpd="sng" w="19050">
            <a:solidFill>
              <a:schemeClr val="dk2"/>
            </a:solidFill>
            <a:prstDash val="dash"/>
            <a:round/>
            <a:headEnd len="med" w="med" type="none"/>
            <a:tailEnd len="med" w="med" type="none"/>
          </a:ln>
        </p:spPr>
      </p:cxnSp>
      <p:cxnSp>
        <p:nvCxnSpPr>
          <p:cNvPr id="577" name="Google Shape;577;p41"/>
          <p:cNvCxnSpPr/>
          <p:nvPr/>
        </p:nvCxnSpPr>
        <p:spPr>
          <a:xfrm rot="10800000">
            <a:off x="1953225" y="6286625"/>
            <a:ext cx="3855600" cy="8400"/>
          </a:xfrm>
          <a:prstGeom prst="straightConnector1">
            <a:avLst/>
          </a:prstGeom>
          <a:noFill/>
          <a:ln cap="flat" cmpd="sng" w="19050">
            <a:solidFill>
              <a:schemeClr val="dk2"/>
            </a:solidFill>
            <a:prstDash val="dot"/>
            <a:round/>
            <a:headEnd len="med" w="med" type="none"/>
            <a:tailEnd len="med" w="med" type="none"/>
          </a:ln>
        </p:spPr>
      </p:cxnSp>
      <p:cxnSp>
        <p:nvCxnSpPr>
          <p:cNvPr id="578" name="Google Shape;578;p41"/>
          <p:cNvCxnSpPr/>
          <p:nvPr/>
        </p:nvCxnSpPr>
        <p:spPr>
          <a:xfrm rot="10800000">
            <a:off x="1953225" y="1640375"/>
            <a:ext cx="3855600" cy="8400"/>
          </a:xfrm>
          <a:prstGeom prst="straightConnector1">
            <a:avLst/>
          </a:prstGeom>
          <a:noFill/>
          <a:ln cap="flat" cmpd="sng" w="19050">
            <a:solidFill>
              <a:schemeClr val="dk2"/>
            </a:solidFill>
            <a:prstDash val="dot"/>
            <a:round/>
            <a:headEnd len="med" w="med" type="none"/>
            <a:tailEnd len="med" w="med" type="none"/>
          </a:ln>
        </p:spPr>
      </p:cxnSp>
      <p:sp>
        <p:nvSpPr>
          <p:cNvPr id="579" name="Google Shape;579;p41"/>
          <p:cNvSpPr txBox="1"/>
          <p:nvPr/>
        </p:nvSpPr>
        <p:spPr>
          <a:xfrm>
            <a:off x="685950" y="6130025"/>
            <a:ext cx="1480200" cy="321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100">
                <a:latin typeface="Droid Sans"/>
                <a:ea typeface="Droid Sans"/>
                <a:cs typeface="Droid Sans"/>
                <a:sym typeface="Droid Sans"/>
              </a:rPr>
              <a:t>Low address</a:t>
            </a:r>
            <a:endParaRPr sz="1100">
              <a:latin typeface="Droid Sans"/>
              <a:ea typeface="Droid Sans"/>
              <a:cs typeface="Droid Sans"/>
              <a:sym typeface="Droid Sans"/>
            </a:endParaRPr>
          </a:p>
        </p:txBody>
      </p:sp>
      <p:sp>
        <p:nvSpPr>
          <p:cNvPr id="580" name="Google Shape;580;p41"/>
          <p:cNvSpPr txBox="1"/>
          <p:nvPr/>
        </p:nvSpPr>
        <p:spPr>
          <a:xfrm>
            <a:off x="3719025" y="2130875"/>
            <a:ext cx="2098200" cy="321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Droid Sans"/>
                <a:ea typeface="Droid Sans"/>
                <a:cs typeface="Droid Sans"/>
                <a:sym typeface="Droid Sans"/>
              </a:rPr>
              <a:t>Stack</a:t>
            </a:r>
            <a:endParaRPr sz="1100">
              <a:latin typeface="Droid Sans"/>
              <a:ea typeface="Droid Sans"/>
              <a:cs typeface="Droid Sans"/>
              <a:sym typeface="Droid Sans"/>
            </a:endParaRPr>
          </a:p>
        </p:txBody>
      </p:sp>
      <p:sp>
        <p:nvSpPr>
          <p:cNvPr id="581" name="Google Shape;581;p41"/>
          <p:cNvSpPr txBox="1"/>
          <p:nvPr/>
        </p:nvSpPr>
        <p:spPr>
          <a:xfrm>
            <a:off x="3708600" y="4422425"/>
            <a:ext cx="2098200" cy="402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Droid Sans"/>
                <a:ea typeface="Droid Sans"/>
                <a:cs typeface="Droid Sans"/>
                <a:sym typeface="Droid Sans"/>
              </a:rPr>
              <a:t>Heap</a:t>
            </a:r>
            <a:endParaRPr sz="1100">
              <a:latin typeface="Droid Sans"/>
              <a:ea typeface="Droid Sans"/>
              <a:cs typeface="Droid Sans"/>
              <a:sym typeface="Droid Sans"/>
            </a:endParaRPr>
          </a:p>
        </p:txBody>
      </p:sp>
      <p:sp>
        <p:nvSpPr>
          <p:cNvPr id="582" name="Google Shape;582;p41"/>
          <p:cNvSpPr txBox="1"/>
          <p:nvPr/>
        </p:nvSpPr>
        <p:spPr>
          <a:xfrm>
            <a:off x="3719025" y="1639580"/>
            <a:ext cx="2098200" cy="467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Droid Sans"/>
                <a:ea typeface="Droid Sans"/>
                <a:cs typeface="Droid Sans"/>
                <a:sym typeface="Droid Sans"/>
              </a:rPr>
              <a:t>Command-line args and environment variables</a:t>
            </a:r>
            <a:endParaRPr sz="1100">
              <a:latin typeface="Droid Sans"/>
              <a:ea typeface="Droid Sans"/>
              <a:cs typeface="Droid Sans"/>
              <a:sym typeface="Droid Sans"/>
            </a:endParaRPr>
          </a:p>
        </p:txBody>
      </p:sp>
      <p:sp>
        <p:nvSpPr>
          <p:cNvPr id="583" name="Google Shape;583;p41"/>
          <p:cNvSpPr txBox="1"/>
          <p:nvPr/>
        </p:nvSpPr>
        <p:spPr>
          <a:xfrm>
            <a:off x="3717325" y="4852274"/>
            <a:ext cx="2098200" cy="536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Droid Sans"/>
                <a:ea typeface="Droid Sans"/>
                <a:cs typeface="Droid Sans"/>
                <a:sym typeface="Droid Sans"/>
              </a:rPr>
              <a:t>Unintialized data</a:t>
            </a:r>
            <a:endParaRPr sz="1100">
              <a:latin typeface="Droid Sans"/>
              <a:ea typeface="Droid Sans"/>
              <a:cs typeface="Droid Sans"/>
              <a:sym typeface="Droid Sans"/>
            </a:endParaRPr>
          </a:p>
        </p:txBody>
      </p:sp>
      <p:sp>
        <p:nvSpPr>
          <p:cNvPr id="584" name="Google Shape;584;p41"/>
          <p:cNvSpPr txBox="1"/>
          <p:nvPr/>
        </p:nvSpPr>
        <p:spPr>
          <a:xfrm>
            <a:off x="3708600" y="5792143"/>
            <a:ext cx="2098200" cy="467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Droid Sans"/>
                <a:ea typeface="Droid Sans"/>
                <a:cs typeface="Droid Sans"/>
                <a:sym typeface="Droid Sans"/>
              </a:rPr>
              <a:t>Text</a:t>
            </a:r>
            <a:endParaRPr sz="1100">
              <a:latin typeface="Droid Sans"/>
              <a:ea typeface="Droid Sans"/>
              <a:cs typeface="Droid Sans"/>
              <a:sym typeface="Droid Sans"/>
            </a:endParaRPr>
          </a:p>
        </p:txBody>
      </p:sp>
      <p:sp>
        <p:nvSpPr>
          <p:cNvPr id="585" name="Google Shape;585;p41"/>
          <p:cNvSpPr txBox="1"/>
          <p:nvPr/>
        </p:nvSpPr>
        <p:spPr>
          <a:xfrm>
            <a:off x="3708600" y="5416477"/>
            <a:ext cx="2098200" cy="321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Droid Sans"/>
                <a:ea typeface="Droid Sans"/>
                <a:cs typeface="Droid Sans"/>
                <a:sym typeface="Droid Sans"/>
              </a:rPr>
              <a:t>Initialized data</a:t>
            </a:r>
            <a:endParaRPr sz="1100">
              <a:latin typeface="Droid Sans"/>
              <a:ea typeface="Droid Sans"/>
              <a:cs typeface="Droid Sans"/>
              <a:sym typeface="Droid Sans"/>
            </a:endParaRPr>
          </a:p>
        </p:txBody>
      </p:sp>
      <p:cxnSp>
        <p:nvCxnSpPr>
          <p:cNvPr id="586" name="Google Shape;586;p41"/>
          <p:cNvCxnSpPr>
            <a:stCxn id="581" idx="0"/>
          </p:cNvCxnSpPr>
          <p:nvPr/>
        </p:nvCxnSpPr>
        <p:spPr>
          <a:xfrm flipH="1" rot="10800000">
            <a:off x="4757700" y="3966425"/>
            <a:ext cx="2100" cy="456000"/>
          </a:xfrm>
          <a:prstGeom prst="straightConnector1">
            <a:avLst/>
          </a:prstGeom>
          <a:noFill/>
          <a:ln cap="flat" cmpd="sng" w="19050">
            <a:solidFill>
              <a:schemeClr val="dk2"/>
            </a:solidFill>
            <a:prstDash val="solid"/>
            <a:round/>
            <a:headEnd len="med" w="med" type="none"/>
            <a:tailEnd len="med" w="med" type="triangle"/>
          </a:ln>
        </p:spPr>
      </p:cxnSp>
      <p:cxnSp>
        <p:nvCxnSpPr>
          <p:cNvPr id="587" name="Google Shape;587;p41"/>
          <p:cNvCxnSpPr/>
          <p:nvPr/>
        </p:nvCxnSpPr>
        <p:spPr>
          <a:xfrm>
            <a:off x="4768125" y="2452475"/>
            <a:ext cx="0" cy="558600"/>
          </a:xfrm>
          <a:prstGeom prst="straightConnector1">
            <a:avLst/>
          </a:prstGeom>
          <a:noFill/>
          <a:ln cap="flat" cmpd="sng" w="19050">
            <a:solidFill>
              <a:schemeClr val="dk2"/>
            </a:solidFill>
            <a:prstDash val="solid"/>
            <a:round/>
            <a:headEnd len="med" w="med" type="none"/>
            <a:tailEnd len="med" w="med" type="triangle"/>
          </a:ln>
        </p:spPr>
      </p:cxnSp>
      <p:sp>
        <p:nvSpPr>
          <p:cNvPr id="588" name="Google Shape;588;p41"/>
          <p:cNvSpPr/>
          <p:nvPr/>
        </p:nvSpPr>
        <p:spPr>
          <a:xfrm>
            <a:off x="6211425" y="4247325"/>
            <a:ext cx="2570400" cy="674400"/>
          </a:xfrm>
          <a:prstGeom prst="wedgeRoundRectCallout">
            <a:avLst>
              <a:gd fmla="val -69579" name="adj1"/>
              <a:gd fmla="val 20907" name="adj2"/>
              <a:gd fmla="val 0" name="adj3"/>
            </a:avLst>
          </a:prstGeom>
          <a:solidFill>
            <a:srgbClr val="3C78D8"/>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rgbClr val="FFFFFF"/>
                </a:solidFill>
                <a:latin typeface="Droid Sans"/>
                <a:ea typeface="Droid Sans"/>
                <a:cs typeface="Droid Sans"/>
                <a:sym typeface="Droid Sans"/>
              </a:rPr>
              <a:t>More on this later</a:t>
            </a:r>
            <a:endParaRPr b="1" sz="1800">
              <a:solidFill>
                <a:srgbClr val="FFFFFF"/>
              </a:solidFill>
              <a:latin typeface="Droid Sans"/>
              <a:ea typeface="Droid Sans"/>
              <a:cs typeface="Droid Sans"/>
              <a:sym typeface="Droid Sans"/>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2" name="Shape 592"/>
        <p:cNvGrpSpPr/>
        <p:nvPr/>
      </p:nvGrpSpPr>
      <p:grpSpPr>
        <a:xfrm>
          <a:off x="0" y="0"/>
          <a:ext cx="0" cy="0"/>
          <a:chOff x="0" y="0"/>
          <a:chExt cx="0" cy="0"/>
        </a:xfrm>
      </p:grpSpPr>
      <p:sp>
        <p:nvSpPr>
          <p:cNvPr id="593" name="Google Shape;593;p42"/>
          <p:cNvSpPr txBox="1"/>
          <p:nvPr>
            <p:ph type="title"/>
          </p:nvPr>
        </p:nvSpPr>
        <p:spPr>
          <a:xfrm>
            <a:off x="457200" y="274650"/>
            <a:ext cx="8601000" cy="849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1C4587"/>
                </a:solidFill>
              </a:rPr>
              <a:t>Memory management: </a:t>
            </a:r>
            <a:r>
              <a:rPr lang="en">
                <a:solidFill>
                  <a:srgbClr val="CCCCCC"/>
                </a:solidFill>
              </a:rPr>
              <a:t>program level</a:t>
            </a:r>
            <a:endParaRPr>
              <a:solidFill>
                <a:srgbClr val="CCCCCC"/>
              </a:solidFill>
              <a:latin typeface="Droid Sans"/>
              <a:ea typeface="Droid Sans"/>
              <a:cs typeface="Droid Sans"/>
              <a:sym typeface="Droid Sans"/>
            </a:endParaRPr>
          </a:p>
        </p:txBody>
      </p:sp>
      <p:sp>
        <p:nvSpPr>
          <p:cNvPr id="594" name="Google Shape;594;p42"/>
          <p:cNvSpPr/>
          <p:nvPr/>
        </p:nvSpPr>
        <p:spPr>
          <a:xfrm>
            <a:off x="3717675" y="1640375"/>
            <a:ext cx="2100900" cy="46461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42"/>
          <p:cNvSpPr txBox="1"/>
          <p:nvPr/>
        </p:nvSpPr>
        <p:spPr>
          <a:xfrm>
            <a:off x="857700" y="1483775"/>
            <a:ext cx="1480200" cy="321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100">
                <a:latin typeface="Droid Sans"/>
                <a:ea typeface="Droid Sans"/>
                <a:cs typeface="Droid Sans"/>
                <a:sym typeface="Droid Sans"/>
              </a:rPr>
              <a:t>High address</a:t>
            </a:r>
            <a:endParaRPr sz="1100">
              <a:latin typeface="Droid Sans"/>
              <a:ea typeface="Droid Sans"/>
              <a:cs typeface="Droid Sans"/>
              <a:sym typeface="Droid Sans"/>
            </a:endParaRPr>
          </a:p>
        </p:txBody>
      </p:sp>
      <p:cxnSp>
        <p:nvCxnSpPr>
          <p:cNvPr id="596" name="Google Shape;596;p42"/>
          <p:cNvCxnSpPr/>
          <p:nvPr/>
        </p:nvCxnSpPr>
        <p:spPr>
          <a:xfrm>
            <a:off x="3719025" y="2106875"/>
            <a:ext cx="2098200" cy="0"/>
          </a:xfrm>
          <a:prstGeom prst="straightConnector1">
            <a:avLst/>
          </a:prstGeom>
          <a:noFill/>
          <a:ln cap="flat" cmpd="sng" w="19050">
            <a:solidFill>
              <a:schemeClr val="dk2"/>
            </a:solidFill>
            <a:prstDash val="solid"/>
            <a:round/>
            <a:headEnd len="med" w="med" type="none"/>
            <a:tailEnd len="med" w="med" type="none"/>
          </a:ln>
        </p:spPr>
      </p:cxnSp>
      <p:cxnSp>
        <p:nvCxnSpPr>
          <p:cNvPr id="597" name="Google Shape;597;p42"/>
          <p:cNvCxnSpPr/>
          <p:nvPr/>
        </p:nvCxnSpPr>
        <p:spPr>
          <a:xfrm>
            <a:off x="3719025" y="5765050"/>
            <a:ext cx="2098200" cy="0"/>
          </a:xfrm>
          <a:prstGeom prst="straightConnector1">
            <a:avLst/>
          </a:prstGeom>
          <a:noFill/>
          <a:ln cap="flat" cmpd="sng" w="19050">
            <a:solidFill>
              <a:schemeClr val="dk2"/>
            </a:solidFill>
            <a:prstDash val="solid"/>
            <a:round/>
            <a:headEnd len="med" w="med" type="none"/>
            <a:tailEnd len="med" w="med" type="none"/>
          </a:ln>
        </p:spPr>
      </p:cxnSp>
      <p:cxnSp>
        <p:nvCxnSpPr>
          <p:cNvPr id="598" name="Google Shape;598;p42"/>
          <p:cNvCxnSpPr/>
          <p:nvPr/>
        </p:nvCxnSpPr>
        <p:spPr>
          <a:xfrm>
            <a:off x="3719025" y="5388600"/>
            <a:ext cx="2098200" cy="0"/>
          </a:xfrm>
          <a:prstGeom prst="straightConnector1">
            <a:avLst/>
          </a:prstGeom>
          <a:noFill/>
          <a:ln cap="flat" cmpd="sng" w="19050">
            <a:solidFill>
              <a:schemeClr val="dk2"/>
            </a:solidFill>
            <a:prstDash val="solid"/>
            <a:round/>
            <a:headEnd len="med" w="med" type="none"/>
            <a:tailEnd len="med" w="med" type="none"/>
          </a:ln>
        </p:spPr>
      </p:cxnSp>
      <p:cxnSp>
        <p:nvCxnSpPr>
          <p:cNvPr id="599" name="Google Shape;599;p42"/>
          <p:cNvCxnSpPr/>
          <p:nvPr/>
        </p:nvCxnSpPr>
        <p:spPr>
          <a:xfrm>
            <a:off x="3708600" y="4824475"/>
            <a:ext cx="2098200" cy="0"/>
          </a:xfrm>
          <a:prstGeom prst="straightConnector1">
            <a:avLst/>
          </a:prstGeom>
          <a:noFill/>
          <a:ln cap="flat" cmpd="sng" w="19050">
            <a:solidFill>
              <a:schemeClr val="dk2"/>
            </a:solidFill>
            <a:prstDash val="solid"/>
            <a:round/>
            <a:headEnd len="med" w="med" type="none"/>
            <a:tailEnd len="med" w="med" type="none"/>
          </a:ln>
        </p:spPr>
      </p:cxnSp>
      <p:cxnSp>
        <p:nvCxnSpPr>
          <p:cNvPr id="600" name="Google Shape;600;p42"/>
          <p:cNvCxnSpPr/>
          <p:nvPr/>
        </p:nvCxnSpPr>
        <p:spPr>
          <a:xfrm>
            <a:off x="3708600" y="4422425"/>
            <a:ext cx="2098200" cy="0"/>
          </a:xfrm>
          <a:prstGeom prst="straightConnector1">
            <a:avLst/>
          </a:prstGeom>
          <a:noFill/>
          <a:ln cap="flat" cmpd="sng" w="19050">
            <a:solidFill>
              <a:schemeClr val="dk2"/>
            </a:solidFill>
            <a:prstDash val="dash"/>
            <a:round/>
            <a:headEnd len="med" w="med" type="none"/>
            <a:tailEnd len="med" w="med" type="none"/>
          </a:ln>
        </p:spPr>
      </p:cxnSp>
      <p:cxnSp>
        <p:nvCxnSpPr>
          <p:cNvPr id="601" name="Google Shape;601;p42"/>
          <p:cNvCxnSpPr/>
          <p:nvPr/>
        </p:nvCxnSpPr>
        <p:spPr>
          <a:xfrm>
            <a:off x="3719025" y="2476475"/>
            <a:ext cx="2098200" cy="0"/>
          </a:xfrm>
          <a:prstGeom prst="straightConnector1">
            <a:avLst/>
          </a:prstGeom>
          <a:noFill/>
          <a:ln cap="flat" cmpd="sng" w="19050">
            <a:solidFill>
              <a:schemeClr val="dk2"/>
            </a:solidFill>
            <a:prstDash val="dash"/>
            <a:round/>
            <a:headEnd len="med" w="med" type="none"/>
            <a:tailEnd len="med" w="med" type="none"/>
          </a:ln>
        </p:spPr>
      </p:cxnSp>
      <p:cxnSp>
        <p:nvCxnSpPr>
          <p:cNvPr id="602" name="Google Shape;602;p42"/>
          <p:cNvCxnSpPr/>
          <p:nvPr/>
        </p:nvCxnSpPr>
        <p:spPr>
          <a:xfrm rot="10800000">
            <a:off x="1953225" y="6286625"/>
            <a:ext cx="3855600" cy="8400"/>
          </a:xfrm>
          <a:prstGeom prst="straightConnector1">
            <a:avLst/>
          </a:prstGeom>
          <a:noFill/>
          <a:ln cap="flat" cmpd="sng" w="19050">
            <a:solidFill>
              <a:schemeClr val="dk2"/>
            </a:solidFill>
            <a:prstDash val="dot"/>
            <a:round/>
            <a:headEnd len="med" w="med" type="none"/>
            <a:tailEnd len="med" w="med" type="none"/>
          </a:ln>
        </p:spPr>
      </p:cxnSp>
      <p:cxnSp>
        <p:nvCxnSpPr>
          <p:cNvPr id="603" name="Google Shape;603;p42"/>
          <p:cNvCxnSpPr/>
          <p:nvPr/>
        </p:nvCxnSpPr>
        <p:spPr>
          <a:xfrm rot="10800000">
            <a:off x="1953225" y="1640375"/>
            <a:ext cx="3855600" cy="8400"/>
          </a:xfrm>
          <a:prstGeom prst="straightConnector1">
            <a:avLst/>
          </a:prstGeom>
          <a:noFill/>
          <a:ln cap="flat" cmpd="sng" w="19050">
            <a:solidFill>
              <a:schemeClr val="dk2"/>
            </a:solidFill>
            <a:prstDash val="dot"/>
            <a:round/>
            <a:headEnd len="med" w="med" type="none"/>
            <a:tailEnd len="med" w="med" type="none"/>
          </a:ln>
        </p:spPr>
      </p:cxnSp>
      <p:sp>
        <p:nvSpPr>
          <p:cNvPr id="604" name="Google Shape;604;p42"/>
          <p:cNvSpPr txBox="1"/>
          <p:nvPr/>
        </p:nvSpPr>
        <p:spPr>
          <a:xfrm>
            <a:off x="685950" y="6130025"/>
            <a:ext cx="1480200" cy="321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100">
                <a:latin typeface="Droid Sans"/>
                <a:ea typeface="Droid Sans"/>
                <a:cs typeface="Droid Sans"/>
                <a:sym typeface="Droid Sans"/>
              </a:rPr>
              <a:t>Low address</a:t>
            </a:r>
            <a:endParaRPr sz="1100">
              <a:latin typeface="Droid Sans"/>
              <a:ea typeface="Droid Sans"/>
              <a:cs typeface="Droid Sans"/>
              <a:sym typeface="Droid Sans"/>
            </a:endParaRPr>
          </a:p>
        </p:txBody>
      </p:sp>
      <p:sp>
        <p:nvSpPr>
          <p:cNvPr id="605" name="Google Shape;605;p42"/>
          <p:cNvSpPr txBox="1"/>
          <p:nvPr/>
        </p:nvSpPr>
        <p:spPr>
          <a:xfrm>
            <a:off x="3719025" y="2130875"/>
            <a:ext cx="2098200" cy="321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Droid Sans"/>
                <a:ea typeface="Droid Sans"/>
                <a:cs typeface="Droid Sans"/>
                <a:sym typeface="Droid Sans"/>
              </a:rPr>
              <a:t>Stack</a:t>
            </a:r>
            <a:endParaRPr sz="1100">
              <a:latin typeface="Droid Sans"/>
              <a:ea typeface="Droid Sans"/>
              <a:cs typeface="Droid Sans"/>
              <a:sym typeface="Droid Sans"/>
            </a:endParaRPr>
          </a:p>
        </p:txBody>
      </p:sp>
      <p:sp>
        <p:nvSpPr>
          <p:cNvPr id="606" name="Google Shape;606;p42"/>
          <p:cNvSpPr txBox="1"/>
          <p:nvPr/>
        </p:nvSpPr>
        <p:spPr>
          <a:xfrm>
            <a:off x="3708600" y="4422425"/>
            <a:ext cx="2098200" cy="402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Droid Sans"/>
                <a:ea typeface="Droid Sans"/>
                <a:cs typeface="Droid Sans"/>
                <a:sym typeface="Droid Sans"/>
              </a:rPr>
              <a:t>Heap</a:t>
            </a:r>
            <a:endParaRPr sz="1100">
              <a:latin typeface="Droid Sans"/>
              <a:ea typeface="Droid Sans"/>
              <a:cs typeface="Droid Sans"/>
              <a:sym typeface="Droid Sans"/>
            </a:endParaRPr>
          </a:p>
        </p:txBody>
      </p:sp>
      <p:sp>
        <p:nvSpPr>
          <p:cNvPr id="607" name="Google Shape;607;p42"/>
          <p:cNvSpPr txBox="1"/>
          <p:nvPr/>
        </p:nvSpPr>
        <p:spPr>
          <a:xfrm>
            <a:off x="3719025" y="1639580"/>
            <a:ext cx="2098200" cy="467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Droid Sans"/>
                <a:ea typeface="Droid Sans"/>
                <a:cs typeface="Droid Sans"/>
                <a:sym typeface="Droid Sans"/>
              </a:rPr>
              <a:t>Command-line args and environment variables</a:t>
            </a:r>
            <a:endParaRPr sz="1100">
              <a:latin typeface="Droid Sans"/>
              <a:ea typeface="Droid Sans"/>
              <a:cs typeface="Droid Sans"/>
              <a:sym typeface="Droid Sans"/>
            </a:endParaRPr>
          </a:p>
        </p:txBody>
      </p:sp>
      <p:sp>
        <p:nvSpPr>
          <p:cNvPr id="608" name="Google Shape;608;p42"/>
          <p:cNvSpPr txBox="1"/>
          <p:nvPr/>
        </p:nvSpPr>
        <p:spPr>
          <a:xfrm>
            <a:off x="3717325" y="4852274"/>
            <a:ext cx="2098200" cy="536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Droid Sans"/>
                <a:ea typeface="Droid Sans"/>
                <a:cs typeface="Droid Sans"/>
                <a:sym typeface="Droid Sans"/>
              </a:rPr>
              <a:t>Unintialized data</a:t>
            </a:r>
            <a:endParaRPr sz="1100">
              <a:latin typeface="Droid Sans"/>
              <a:ea typeface="Droid Sans"/>
              <a:cs typeface="Droid Sans"/>
              <a:sym typeface="Droid Sans"/>
            </a:endParaRPr>
          </a:p>
        </p:txBody>
      </p:sp>
      <p:sp>
        <p:nvSpPr>
          <p:cNvPr id="609" name="Google Shape;609;p42"/>
          <p:cNvSpPr txBox="1"/>
          <p:nvPr/>
        </p:nvSpPr>
        <p:spPr>
          <a:xfrm>
            <a:off x="3708600" y="5792143"/>
            <a:ext cx="2098200" cy="467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Droid Sans"/>
                <a:ea typeface="Droid Sans"/>
                <a:cs typeface="Droid Sans"/>
                <a:sym typeface="Droid Sans"/>
              </a:rPr>
              <a:t>Text</a:t>
            </a:r>
            <a:endParaRPr sz="1100">
              <a:latin typeface="Droid Sans"/>
              <a:ea typeface="Droid Sans"/>
              <a:cs typeface="Droid Sans"/>
              <a:sym typeface="Droid Sans"/>
            </a:endParaRPr>
          </a:p>
        </p:txBody>
      </p:sp>
      <p:sp>
        <p:nvSpPr>
          <p:cNvPr id="610" name="Google Shape;610;p42"/>
          <p:cNvSpPr txBox="1"/>
          <p:nvPr/>
        </p:nvSpPr>
        <p:spPr>
          <a:xfrm>
            <a:off x="3708600" y="5416477"/>
            <a:ext cx="2098200" cy="321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Droid Sans"/>
                <a:ea typeface="Droid Sans"/>
                <a:cs typeface="Droid Sans"/>
                <a:sym typeface="Droid Sans"/>
              </a:rPr>
              <a:t>Initialized data</a:t>
            </a:r>
            <a:endParaRPr sz="1100">
              <a:latin typeface="Droid Sans"/>
              <a:ea typeface="Droid Sans"/>
              <a:cs typeface="Droid Sans"/>
              <a:sym typeface="Droid Sans"/>
            </a:endParaRPr>
          </a:p>
        </p:txBody>
      </p:sp>
      <p:cxnSp>
        <p:nvCxnSpPr>
          <p:cNvPr id="611" name="Google Shape;611;p42"/>
          <p:cNvCxnSpPr>
            <a:stCxn id="606" idx="0"/>
          </p:cNvCxnSpPr>
          <p:nvPr/>
        </p:nvCxnSpPr>
        <p:spPr>
          <a:xfrm flipH="1" rot="10800000">
            <a:off x="4757700" y="3966425"/>
            <a:ext cx="2100" cy="456000"/>
          </a:xfrm>
          <a:prstGeom prst="straightConnector1">
            <a:avLst/>
          </a:prstGeom>
          <a:noFill/>
          <a:ln cap="flat" cmpd="sng" w="19050">
            <a:solidFill>
              <a:schemeClr val="dk2"/>
            </a:solidFill>
            <a:prstDash val="solid"/>
            <a:round/>
            <a:headEnd len="med" w="med" type="none"/>
            <a:tailEnd len="med" w="med" type="triangle"/>
          </a:ln>
        </p:spPr>
      </p:cxnSp>
      <p:cxnSp>
        <p:nvCxnSpPr>
          <p:cNvPr id="612" name="Google Shape;612;p42"/>
          <p:cNvCxnSpPr/>
          <p:nvPr/>
        </p:nvCxnSpPr>
        <p:spPr>
          <a:xfrm>
            <a:off x="4768125" y="2452475"/>
            <a:ext cx="0" cy="558600"/>
          </a:xfrm>
          <a:prstGeom prst="straightConnector1">
            <a:avLst/>
          </a:prstGeom>
          <a:noFill/>
          <a:ln cap="flat" cmpd="sng" w="19050">
            <a:solidFill>
              <a:schemeClr val="dk2"/>
            </a:solidFill>
            <a:prstDash val="solid"/>
            <a:round/>
            <a:headEnd len="med" w="med" type="none"/>
            <a:tailEnd len="med" w="med" type="triangle"/>
          </a:ln>
        </p:spPr>
      </p:cxnSp>
      <p:sp>
        <p:nvSpPr>
          <p:cNvPr id="613" name="Google Shape;613;p42"/>
          <p:cNvSpPr/>
          <p:nvPr/>
        </p:nvSpPr>
        <p:spPr>
          <a:xfrm>
            <a:off x="5426700" y="3609263"/>
            <a:ext cx="2570400" cy="674400"/>
          </a:xfrm>
          <a:prstGeom prst="wedgeRoundRectCallout">
            <a:avLst>
              <a:gd fmla="val -69579" name="adj1"/>
              <a:gd fmla="val 20907" name="adj2"/>
              <a:gd fmla="val 0" name="adj3"/>
            </a:avLst>
          </a:prstGeom>
          <a:solidFill>
            <a:srgbClr val="3C78D8"/>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rgbClr val="FFFFFF"/>
                </a:solidFill>
                <a:latin typeface="Droid Sans"/>
                <a:ea typeface="Droid Sans"/>
                <a:cs typeface="Droid Sans"/>
                <a:sym typeface="Droid Sans"/>
              </a:rPr>
              <a:t>Growing direction</a:t>
            </a:r>
            <a:endParaRPr b="1" sz="1800">
              <a:solidFill>
                <a:srgbClr val="FFFFFF"/>
              </a:solidFill>
              <a:latin typeface="Droid Sans"/>
              <a:ea typeface="Droid Sans"/>
              <a:cs typeface="Droid Sans"/>
              <a:sym typeface="Droid Sans"/>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7" name="Shape 617"/>
        <p:cNvGrpSpPr/>
        <p:nvPr/>
      </p:nvGrpSpPr>
      <p:grpSpPr>
        <a:xfrm>
          <a:off x="0" y="0"/>
          <a:ext cx="0" cy="0"/>
          <a:chOff x="0" y="0"/>
          <a:chExt cx="0" cy="0"/>
        </a:xfrm>
      </p:grpSpPr>
      <p:sp>
        <p:nvSpPr>
          <p:cNvPr id="618" name="Google Shape;618;p43"/>
          <p:cNvSpPr txBox="1"/>
          <p:nvPr>
            <p:ph type="title"/>
          </p:nvPr>
        </p:nvSpPr>
        <p:spPr>
          <a:xfrm>
            <a:off x="457200" y="274650"/>
            <a:ext cx="8601000" cy="849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1C4587"/>
                </a:solidFill>
              </a:rPr>
              <a:t>Memory management: </a:t>
            </a:r>
            <a:r>
              <a:rPr lang="en">
                <a:solidFill>
                  <a:srgbClr val="CCCCCC"/>
                </a:solidFill>
              </a:rPr>
              <a:t>program level</a:t>
            </a:r>
            <a:endParaRPr>
              <a:solidFill>
                <a:srgbClr val="CCCCCC"/>
              </a:solidFill>
              <a:latin typeface="Droid Sans"/>
              <a:ea typeface="Droid Sans"/>
              <a:cs typeface="Droid Sans"/>
              <a:sym typeface="Droid Sans"/>
            </a:endParaRPr>
          </a:p>
        </p:txBody>
      </p:sp>
      <p:sp>
        <p:nvSpPr>
          <p:cNvPr id="619" name="Google Shape;619;p43"/>
          <p:cNvSpPr/>
          <p:nvPr/>
        </p:nvSpPr>
        <p:spPr>
          <a:xfrm>
            <a:off x="3707250" y="1640375"/>
            <a:ext cx="2100900" cy="46461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43"/>
          <p:cNvSpPr txBox="1"/>
          <p:nvPr/>
        </p:nvSpPr>
        <p:spPr>
          <a:xfrm>
            <a:off x="857700" y="1483775"/>
            <a:ext cx="1480200" cy="321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100">
                <a:latin typeface="Droid Sans"/>
                <a:ea typeface="Droid Sans"/>
                <a:cs typeface="Droid Sans"/>
                <a:sym typeface="Droid Sans"/>
              </a:rPr>
              <a:t>High address</a:t>
            </a:r>
            <a:endParaRPr sz="1100">
              <a:latin typeface="Droid Sans"/>
              <a:ea typeface="Droid Sans"/>
              <a:cs typeface="Droid Sans"/>
              <a:sym typeface="Droid Sans"/>
            </a:endParaRPr>
          </a:p>
        </p:txBody>
      </p:sp>
      <p:cxnSp>
        <p:nvCxnSpPr>
          <p:cNvPr id="621" name="Google Shape;621;p43"/>
          <p:cNvCxnSpPr/>
          <p:nvPr/>
        </p:nvCxnSpPr>
        <p:spPr>
          <a:xfrm>
            <a:off x="3719025" y="2106875"/>
            <a:ext cx="2098200" cy="0"/>
          </a:xfrm>
          <a:prstGeom prst="straightConnector1">
            <a:avLst/>
          </a:prstGeom>
          <a:noFill/>
          <a:ln cap="flat" cmpd="sng" w="19050">
            <a:solidFill>
              <a:schemeClr val="dk2"/>
            </a:solidFill>
            <a:prstDash val="solid"/>
            <a:round/>
            <a:headEnd len="med" w="med" type="none"/>
            <a:tailEnd len="med" w="med" type="none"/>
          </a:ln>
        </p:spPr>
      </p:cxnSp>
      <p:cxnSp>
        <p:nvCxnSpPr>
          <p:cNvPr id="622" name="Google Shape;622;p43"/>
          <p:cNvCxnSpPr/>
          <p:nvPr/>
        </p:nvCxnSpPr>
        <p:spPr>
          <a:xfrm>
            <a:off x="3719025" y="5765050"/>
            <a:ext cx="2098200" cy="0"/>
          </a:xfrm>
          <a:prstGeom prst="straightConnector1">
            <a:avLst/>
          </a:prstGeom>
          <a:noFill/>
          <a:ln cap="flat" cmpd="sng" w="19050">
            <a:solidFill>
              <a:schemeClr val="dk2"/>
            </a:solidFill>
            <a:prstDash val="solid"/>
            <a:round/>
            <a:headEnd len="med" w="med" type="none"/>
            <a:tailEnd len="med" w="med" type="none"/>
          </a:ln>
        </p:spPr>
      </p:cxnSp>
      <p:cxnSp>
        <p:nvCxnSpPr>
          <p:cNvPr id="623" name="Google Shape;623;p43"/>
          <p:cNvCxnSpPr/>
          <p:nvPr/>
        </p:nvCxnSpPr>
        <p:spPr>
          <a:xfrm>
            <a:off x="3719025" y="5388600"/>
            <a:ext cx="2098200" cy="0"/>
          </a:xfrm>
          <a:prstGeom prst="straightConnector1">
            <a:avLst/>
          </a:prstGeom>
          <a:noFill/>
          <a:ln cap="flat" cmpd="sng" w="19050">
            <a:solidFill>
              <a:schemeClr val="dk2"/>
            </a:solidFill>
            <a:prstDash val="solid"/>
            <a:round/>
            <a:headEnd len="med" w="med" type="none"/>
            <a:tailEnd len="med" w="med" type="none"/>
          </a:ln>
        </p:spPr>
      </p:cxnSp>
      <p:cxnSp>
        <p:nvCxnSpPr>
          <p:cNvPr id="624" name="Google Shape;624;p43"/>
          <p:cNvCxnSpPr/>
          <p:nvPr/>
        </p:nvCxnSpPr>
        <p:spPr>
          <a:xfrm>
            <a:off x="3708600" y="4824475"/>
            <a:ext cx="2098200" cy="0"/>
          </a:xfrm>
          <a:prstGeom prst="straightConnector1">
            <a:avLst/>
          </a:prstGeom>
          <a:noFill/>
          <a:ln cap="flat" cmpd="sng" w="19050">
            <a:solidFill>
              <a:schemeClr val="dk2"/>
            </a:solidFill>
            <a:prstDash val="solid"/>
            <a:round/>
            <a:headEnd len="med" w="med" type="none"/>
            <a:tailEnd len="med" w="med" type="none"/>
          </a:ln>
        </p:spPr>
      </p:cxnSp>
      <p:cxnSp>
        <p:nvCxnSpPr>
          <p:cNvPr id="625" name="Google Shape;625;p43"/>
          <p:cNvCxnSpPr/>
          <p:nvPr/>
        </p:nvCxnSpPr>
        <p:spPr>
          <a:xfrm>
            <a:off x="3708600" y="4422425"/>
            <a:ext cx="2098200" cy="0"/>
          </a:xfrm>
          <a:prstGeom prst="straightConnector1">
            <a:avLst/>
          </a:prstGeom>
          <a:noFill/>
          <a:ln cap="flat" cmpd="sng" w="19050">
            <a:solidFill>
              <a:schemeClr val="dk2"/>
            </a:solidFill>
            <a:prstDash val="dash"/>
            <a:round/>
            <a:headEnd len="med" w="med" type="none"/>
            <a:tailEnd len="med" w="med" type="none"/>
          </a:ln>
        </p:spPr>
      </p:cxnSp>
      <p:cxnSp>
        <p:nvCxnSpPr>
          <p:cNvPr id="626" name="Google Shape;626;p43"/>
          <p:cNvCxnSpPr/>
          <p:nvPr/>
        </p:nvCxnSpPr>
        <p:spPr>
          <a:xfrm>
            <a:off x="3719025" y="2476475"/>
            <a:ext cx="2098200" cy="0"/>
          </a:xfrm>
          <a:prstGeom prst="straightConnector1">
            <a:avLst/>
          </a:prstGeom>
          <a:noFill/>
          <a:ln cap="flat" cmpd="sng" w="19050">
            <a:solidFill>
              <a:schemeClr val="dk2"/>
            </a:solidFill>
            <a:prstDash val="dash"/>
            <a:round/>
            <a:headEnd len="med" w="med" type="none"/>
            <a:tailEnd len="med" w="med" type="none"/>
          </a:ln>
        </p:spPr>
      </p:cxnSp>
      <p:cxnSp>
        <p:nvCxnSpPr>
          <p:cNvPr id="627" name="Google Shape;627;p43"/>
          <p:cNvCxnSpPr/>
          <p:nvPr/>
        </p:nvCxnSpPr>
        <p:spPr>
          <a:xfrm rot="10800000">
            <a:off x="1953225" y="6286625"/>
            <a:ext cx="3855600" cy="8400"/>
          </a:xfrm>
          <a:prstGeom prst="straightConnector1">
            <a:avLst/>
          </a:prstGeom>
          <a:noFill/>
          <a:ln cap="flat" cmpd="sng" w="19050">
            <a:solidFill>
              <a:schemeClr val="dk2"/>
            </a:solidFill>
            <a:prstDash val="dot"/>
            <a:round/>
            <a:headEnd len="med" w="med" type="none"/>
            <a:tailEnd len="med" w="med" type="none"/>
          </a:ln>
        </p:spPr>
      </p:cxnSp>
      <p:cxnSp>
        <p:nvCxnSpPr>
          <p:cNvPr id="628" name="Google Shape;628;p43"/>
          <p:cNvCxnSpPr/>
          <p:nvPr/>
        </p:nvCxnSpPr>
        <p:spPr>
          <a:xfrm rot="10800000">
            <a:off x="1953225" y="1640375"/>
            <a:ext cx="3855600" cy="8400"/>
          </a:xfrm>
          <a:prstGeom prst="straightConnector1">
            <a:avLst/>
          </a:prstGeom>
          <a:noFill/>
          <a:ln cap="flat" cmpd="sng" w="19050">
            <a:solidFill>
              <a:schemeClr val="dk2"/>
            </a:solidFill>
            <a:prstDash val="dot"/>
            <a:round/>
            <a:headEnd len="med" w="med" type="none"/>
            <a:tailEnd len="med" w="med" type="none"/>
          </a:ln>
        </p:spPr>
      </p:cxnSp>
      <p:sp>
        <p:nvSpPr>
          <p:cNvPr id="629" name="Google Shape;629;p43"/>
          <p:cNvSpPr txBox="1"/>
          <p:nvPr/>
        </p:nvSpPr>
        <p:spPr>
          <a:xfrm>
            <a:off x="685950" y="6130025"/>
            <a:ext cx="1480200" cy="321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100">
                <a:latin typeface="Droid Sans"/>
                <a:ea typeface="Droid Sans"/>
                <a:cs typeface="Droid Sans"/>
                <a:sym typeface="Droid Sans"/>
              </a:rPr>
              <a:t>Low address</a:t>
            </a:r>
            <a:endParaRPr sz="1100">
              <a:latin typeface="Droid Sans"/>
              <a:ea typeface="Droid Sans"/>
              <a:cs typeface="Droid Sans"/>
              <a:sym typeface="Droid Sans"/>
            </a:endParaRPr>
          </a:p>
        </p:txBody>
      </p:sp>
      <p:sp>
        <p:nvSpPr>
          <p:cNvPr id="630" name="Google Shape;630;p43"/>
          <p:cNvSpPr txBox="1"/>
          <p:nvPr/>
        </p:nvSpPr>
        <p:spPr>
          <a:xfrm>
            <a:off x="3719025" y="2130875"/>
            <a:ext cx="2098200" cy="321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Droid Sans"/>
                <a:ea typeface="Droid Sans"/>
                <a:cs typeface="Droid Sans"/>
                <a:sym typeface="Droid Sans"/>
              </a:rPr>
              <a:t>Stack</a:t>
            </a:r>
            <a:endParaRPr sz="1100">
              <a:latin typeface="Droid Sans"/>
              <a:ea typeface="Droid Sans"/>
              <a:cs typeface="Droid Sans"/>
              <a:sym typeface="Droid Sans"/>
            </a:endParaRPr>
          </a:p>
        </p:txBody>
      </p:sp>
      <p:sp>
        <p:nvSpPr>
          <p:cNvPr id="631" name="Google Shape;631;p43"/>
          <p:cNvSpPr txBox="1"/>
          <p:nvPr/>
        </p:nvSpPr>
        <p:spPr>
          <a:xfrm>
            <a:off x="3708600" y="4422425"/>
            <a:ext cx="2098200" cy="402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Droid Sans"/>
                <a:ea typeface="Droid Sans"/>
                <a:cs typeface="Droid Sans"/>
                <a:sym typeface="Droid Sans"/>
              </a:rPr>
              <a:t>Heap</a:t>
            </a:r>
            <a:endParaRPr sz="1100">
              <a:latin typeface="Droid Sans"/>
              <a:ea typeface="Droid Sans"/>
              <a:cs typeface="Droid Sans"/>
              <a:sym typeface="Droid Sans"/>
            </a:endParaRPr>
          </a:p>
        </p:txBody>
      </p:sp>
      <p:sp>
        <p:nvSpPr>
          <p:cNvPr id="632" name="Google Shape;632;p43"/>
          <p:cNvSpPr txBox="1"/>
          <p:nvPr/>
        </p:nvSpPr>
        <p:spPr>
          <a:xfrm>
            <a:off x="3719025" y="1639580"/>
            <a:ext cx="2098200" cy="467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Droid Sans"/>
                <a:ea typeface="Droid Sans"/>
                <a:cs typeface="Droid Sans"/>
                <a:sym typeface="Droid Sans"/>
              </a:rPr>
              <a:t>Command-line args and environment variables</a:t>
            </a:r>
            <a:endParaRPr sz="1100">
              <a:latin typeface="Droid Sans"/>
              <a:ea typeface="Droid Sans"/>
              <a:cs typeface="Droid Sans"/>
              <a:sym typeface="Droid Sans"/>
            </a:endParaRPr>
          </a:p>
        </p:txBody>
      </p:sp>
      <p:sp>
        <p:nvSpPr>
          <p:cNvPr id="633" name="Google Shape;633;p43"/>
          <p:cNvSpPr txBox="1"/>
          <p:nvPr/>
        </p:nvSpPr>
        <p:spPr>
          <a:xfrm>
            <a:off x="3717325" y="4852274"/>
            <a:ext cx="2098200" cy="536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Droid Sans"/>
                <a:ea typeface="Droid Sans"/>
                <a:cs typeface="Droid Sans"/>
                <a:sym typeface="Droid Sans"/>
              </a:rPr>
              <a:t>Unintialized data</a:t>
            </a:r>
            <a:endParaRPr sz="1100">
              <a:latin typeface="Droid Sans"/>
              <a:ea typeface="Droid Sans"/>
              <a:cs typeface="Droid Sans"/>
              <a:sym typeface="Droid Sans"/>
            </a:endParaRPr>
          </a:p>
        </p:txBody>
      </p:sp>
      <p:sp>
        <p:nvSpPr>
          <p:cNvPr id="634" name="Google Shape;634;p43"/>
          <p:cNvSpPr txBox="1"/>
          <p:nvPr/>
        </p:nvSpPr>
        <p:spPr>
          <a:xfrm>
            <a:off x="3708600" y="5792143"/>
            <a:ext cx="2098200" cy="467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Droid Sans"/>
                <a:ea typeface="Droid Sans"/>
                <a:cs typeface="Droid Sans"/>
                <a:sym typeface="Droid Sans"/>
              </a:rPr>
              <a:t>Text</a:t>
            </a:r>
            <a:endParaRPr sz="1100">
              <a:latin typeface="Droid Sans"/>
              <a:ea typeface="Droid Sans"/>
              <a:cs typeface="Droid Sans"/>
              <a:sym typeface="Droid Sans"/>
            </a:endParaRPr>
          </a:p>
        </p:txBody>
      </p:sp>
      <p:sp>
        <p:nvSpPr>
          <p:cNvPr id="635" name="Google Shape;635;p43"/>
          <p:cNvSpPr txBox="1"/>
          <p:nvPr/>
        </p:nvSpPr>
        <p:spPr>
          <a:xfrm>
            <a:off x="3708600" y="5416477"/>
            <a:ext cx="2098200" cy="321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Droid Sans"/>
                <a:ea typeface="Droid Sans"/>
                <a:cs typeface="Droid Sans"/>
                <a:sym typeface="Droid Sans"/>
              </a:rPr>
              <a:t>Initialized data</a:t>
            </a:r>
            <a:endParaRPr sz="1100">
              <a:latin typeface="Droid Sans"/>
              <a:ea typeface="Droid Sans"/>
              <a:cs typeface="Droid Sans"/>
              <a:sym typeface="Droid Sans"/>
            </a:endParaRPr>
          </a:p>
        </p:txBody>
      </p:sp>
      <p:cxnSp>
        <p:nvCxnSpPr>
          <p:cNvPr id="636" name="Google Shape;636;p43"/>
          <p:cNvCxnSpPr>
            <a:stCxn id="631" idx="0"/>
          </p:cNvCxnSpPr>
          <p:nvPr/>
        </p:nvCxnSpPr>
        <p:spPr>
          <a:xfrm flipH="1" rot="10800000">
            <a:off x="4757700" y="3966425"/>
            <a:ext cx="2100" cy="456000"/>
          </a:xfrm>
          <a:prstGeom prst="straightConnector1">
            <a:avLst/>
          </a:prstGeom>
          <a:noFill/>
          <a:ln cap="flat" cmpd="sng" w="19050">
            <a:solidFill>
              <a:schemeClr val="dk2"/>
            </a:solidFill>
            <a:prstDash val="solid"/>
            <a:round/>
            <a:headEnd len="med" w="med" type="none"/>
            <a:tailEnd len="med" w="med" type="triangle"/>
          </a:ln>
        </p:spPr>
      </p:cxnSp>
      <p:cxnSp>
        <p:nvCxnSpPr>
          <p:cNvPr id="637" name="Google Shape;637;p43"/>
          <p:cNvCxnSpPr/>
          <p:nvPr/>
        </p:nvCxnSpPr>
        <p:spPr>
          <a:xfrm>
            <a:off x="4768125" y="2452475"/>
            <a:ext cx="0" cy="558600"/>
          </a:xfrm>
          <a:prstGeom prst="straightConnector1">
            <a:avLst/>
          </a:prstGeom>
          <a:noFill/>
          <a:ln cap="flat" cmpd="sng" w="19050">
            <a:solidFill>
              <a:schemeClr val="dk2"/>
            </a:solidFill>
            <a:prstDash val="solid"/>
            <a:round/>
            <a:headEnd len="med" w="med" type="none"/>
            <a:tailEnd len="med" w="med" type="triangle"/>
          </a:ln>
        </p:spPr>
      </p:cxnSp>
      <p:sp>
        <p:nvSpPr>
          <p:cNvPr id="638" name="Google Shape;638;p43"/>
          <p:cNvSpPr/>
          <p:nvPr/>
        </p:nvSpPr>
        <p:spPr>
          <a:xfrm>
            <a:off x="1714500" y="3142429"/>
            <a:ext cx="2649000" cy="849600"/>
          </a:xfrm>
          <a:prstGeom prst="wedgeRoundRectCallout">
            <a:avLst>
              <a:gd fmla="val 65749" name="adj1"/>
              <a:gd fmla="val 19056" name="adj2"/>
              <a:gd fmla="val 0" name="adj3"/>
            </a:avLst>
          </a:prstGeom>
          <a:solidFill>
            <a:srgbClr val="CC4125"/>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rgbClr val="FFFFFF"/>
                </a:solidFill>
                <a:latin typeface="Droid Sans"/>
                <a:ea typeface="Droid Sans"/>
                <a:cs typeface="Droid Sans"/>
                <a:sym typeface="Droid Sans"/>
              </a:rPr>
              <a:t>Bad things happen if these two cross each other</a:t>
            </a:r>
            <a:endParaRPr b="1" sz="1800">
              <a:solidFill>
                <a:srgbClr val="FFFFFF"/>
              </a:solidFill>
              <a:latin typeface="Droid Sans"/>
              <a:ea typeface="Droid Sans"/>
              <a:cs typeface="Droid Sans"/>
              <a:sym typeface="Droid Sans"/>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2" name="Shape 642"/>
        <p:cNvGrpSpPr/>
        <p:nvPr/>
      </p:nvGrpSpPr>
      <p:grpSpPr>
        <a:xfrm>
          <a:off x="0" y="0"/>
          <a:ext cx="0" cy="0"/>
          <a:chOff x="0" y="0"/>
          <a:chExt cx="0" cy="0"/>
        </a:xfrm>
      </p:grpSpPr>
      <p:sp>
        <p:nvSpPr>
          <p:cNvPr id="643" name="Google Shape;643;p44"/>
          <p:cNvSpPr txBox="1"/>
          <p:nvPr>
            <p:ph type="title"/>
          </p:nvPr>
        </p:nvSpPr>
        <p:spPr>
          <a:xfrm>
            <a:off x="457200" y="274647"/>
            <a:ext cx="8229600" cy="849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Stack</a:t>
            </a:r>
            <a:endParaRPr/>
          </a:p>
        </p:txBody>
      </p:sp>
      <p:sp>
        <p:nvSpPr>
          <p:cNvPr id="644" name="Google Shape;644;p44"/>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381000" lvl="0" marL="457200" rtl="0" algn="l">
              <a:spcBef>
                <a:spcPts val="600"/>
              </a:spcBef>
              <a:spcAft>
                <a:spcPts val="0"/>
              </a:spcAft>
              <a:buSzPts val="2400"/>
              <a:buChar char="➔"/>
            </a:pPr>
            <a:r>
              <a:rPr lang="en" sz="2400"/>
              <a:t>Its a section of the memory layout. Behaves in LIFO just like any given stack</a:t>
            </a:r>
            <a:endParaRPr sz="2400"/>
          </a:p>
          <a:p>
            <a:pPr indent="0" lvl="0" marL="0" rtl="0" algn="l">
              <a:spcBef>
                <a:spcPts val="600"/>
              </a:spcBef>
              <a:spcAft>
                <a:spcPts val="0"/>
              </a:spcAft>
              <a:buNone/>
            </a:pPr>
            <a:r>
              <a:t/>
            </a:r>
            <a:endParaRPr sz="2400"/>
          </a:p>
          <a:p>
            <a:pPr indent="-381000" lvl="0" marL="457200" rtl="0" algn="l">
              <a:spcBef>
                <a:spcPts val="600"/>
              </a:spcBef>
              <a:spcAft>
                <a:spcPts val="0"/>
              </a:spcAft>
              <a:buSzPts val="2400"/>
              <a:buChar char="➔"/>
            </a:pPr>
            <a:r>
              <a:rPr lang="en" sz="2400"/>
              <a:t>It is composed of a set of </a:t>
            </a:r>
            <a:r>
              <a:rPr i="1" lang="en" sz="2400"/>
              <a:t>stack frames</a:t>
            </a:r>
            <a:r>
              <a:rPr lang="en" sz="2400"/>
              <a:t>. Each frame is a </a:t>
            </a:r>
            <a:r>
              <a:rPr b="1" lang="en" sz="2400">
                <a:solidFill>
                  <a:srgbClr val="CC4125"/>
                </a:solidFill>
              </a:rPr>
              <a:t>function call</a:t>
            </a:r>
            <a:endParaRPr b="1" sz="2400">
              <a:solidFill>
                <a:srgbClr val="CC4125"/>
              </a:solidFill>
            </a:endParaRPr>
          </a:p>
          <a:p>
            <a:pPr indent="0" lvl="0" marL="0" rtl="0" algn="l">
              <a:spcBef>
                <a:spcPts val="600"/>
              </a:spcBef>
              <a:spcAft>
                <a:spcPts val="0"/>
              </a:spcAft>
              <a:buNone/>
            </a:pPr>
            <a:r>
              <a:t/>
            </a:r>
            <a:endParaRPr sz="2400"/>
          </a:p>
          <a:p>
            <a:pPr indent="-381000" lvl="0" marL="457200" rtl="0" algn="l">
              <a:spcBef>
                <a:spcPts val="600"/>
              </a:spcBef>
              <a:spcAft>
                <a:spcPts val="0"/>
              </a:spcAft>
              <a:buSzPts val="2400"/>
              <a:buChar char="➔"/>
            </a:pPr>
            <a:r>
              <a:rPr lang="en" sz="2400"/>
              <a:t>When a </a:t>
            </a:r>
            <a:r>
              <a:rPr b="1" lang="en" sz="2400">
                <a:solidFill>
                  <a:srgbClr val="CC4125"/>
                </a:solidFill>
              </a:rPr>
              <a:t>function is called</a:t>
            </a:r>
            <a:r>
              <a:rPr lang="en" sz="2400"/>
              <a:t>, a new stack frame is inserted in the stack</a:t>
            </a:r>
            <a:endParaRPr sz="2400"/>
          </a:p>
          <a:p>
            <a:pPr indent="0" lvl="0" marL="0" rtl="0" algn="l">
              <a:spcBef>
                <a:spcPts val="600"/>
              </a:spcBef>
              <a:spcAft>
                <a:spcPts val="0"/>
              </a:spcAft>
              <a:buNone/>
            </a:pPr>
            <a:r>
              <a:t/>
            </a:r>
            <a:endParaRPr sz="2400"/>
          </a:p>
          <a:p>
            <a:pPr indent="-381000" lvl="0" marL="457200" rtl="0" algn="l">
              <a:spcBef>
                <a:spcPts val="600"/>
              </a:spcBef>
              <a:spcAft>
                <a:spcPts val="0"/>
              </a:spcAft>
              <a:buSzPts val="2400"/>
              <a:buChar char="➔"/>
            </a:pPr>
            <a:r>
              <a:rPr lang="en" sz="2400"/>
              <a:t>When a </a:t>
            </a:r>
            <a:r>
              <a:rPr b="1" lang="en" sz="2400">
                <a:solidFill>
                  <a:srgbClr val="CC4125"/>
                </a:solidFill>
              </a:rPr>
              <a:t>function returns</a:t>
            </a:r>
            <a:r>
              <a:rPr lang="en" sz="2400"/>
              <a:t>, a stack frame gets removed</a:t>
            </a:r>
            <a:endParaRPr sz="2400"/>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8" name="Shape 648"/>
        <p:cNvGrpSpPr/>
        <p:nvPr/>
      </p:nvGrpSpPr>
      <p:grpSpPr>
        <a:xfrm>
          <a:off x="0" y="0"/>
          <a:ext cx="0" cy="0"/>
          <a:chOff x="0" y="0"/>
          <a:chExt cx="0" cy="0"/>
        </a:xfrm>
      </p:grpSpPr>
      <p:sp>
        <p:nvSpPr>
          <p:cNvPr id="649" name="Google Shape;649;p45"/>
          <p:cNvSpPr txBox="1"/>
          <p:nvPr>
            <p:ph type="title"/>
          </p:nvPr>
        </p:nvSpPr>
        <p:spPr>
          <a:xfrm>
            <a:off x="457200" y="274647"/>
            <a:ext cx="8229600" cy="849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Stack</a:t>
            </a:r>
            <a:endParaRPr/>
          </a:p>
        </p:txBody>
      </p:sp>
      <p:sp>
        <p:nvSpPr>
          <p:cNvPr id="650" name="Google Shape;650;p45"/>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381000" lvl="0" marL="457200" rtl="0" algn="l">
              <a:spcBef>
                <a:spcPts val="600"/>
              </a:spcBef>
              <a:spcAft>
                <a:spcPts val="0"/>
              </a:spcAft>
              <a:buSzPts val="2400"/>
              <a:buChar char="➔"/>
            </a:pPr>
            <a:r>
              <a:rPr lang="en" sz="2400"/>
              <a:t>Its a section of the memory layout. Behaves in LIFO just like any given stack</a:t>
            </a:r>
            <a:endParaRPr sz="2400"/>
          </a:p>
          <a:p>
            <a:pPr indent="0" lvl="0" marL="0" rtl="0" algn="l">
              <a:spcBef>
                <a:spcPts val="600"/>
              </a:spcBef>
              <a:spcAft>
                <a:spcPts val="0"/>
              </a:spcAft>
              <a:buNone/>
            </a:pPr>
            <a:r>
              <a:t/>
            </a:r>
            <a:endParaRPr sz="2400"/>
          </a:p>
          <a:p>
            <a:pPr indent="-381000" lvl="0" marL="457200" rtl="0" algn="l">
              <a:spcBef>
                <a:spcPts val="600"/>
              </a:spcBef>
              <a:spcAft>
                <a:spcPts val="0"/>
              </a:spcAft>
              <a:buSzPts val="2400"/>
              <a:buChar char="➔"/>
            </a:pPr>
            <a:r>
              <a:rPr lang="en" sz="2400"/>
              <a:t>It is composed of a set of </a:t>
            </a:r>
            <a:r>
              <a:rPr i="1" lang="en" sz="2400"/>
              <a:t>stack frames</a:t>
            </a:r>
            <a:r>
              <a:rPr lang="en" sz="2400"/>
              <a:t>. Each frame is a </a:t>
            </a:r>
            <a:r>
              <a:rPr b="1" lang="en" sz="2400">
                <a:solidFill>
                  <a:srgbClr val="CC4125"/>
                </a:solidFill>
              </a:rPr>
              <a:t>function call</a:t>
            </a:r>
            <a:endParaRPr b="1" sz="2400">
              <a:solidFill>
                <a:srgbClr val="CC4125"/>
              </a:solidFill>
            </a:endParaRPr>
          </a:p>
          <a:p>
            <a:pPr indent="0" lvl="0" marL="0" rtl="0" algn="l">
              <a:spcBef>
                <a:spcPts val="600"/>
              </a:spcBef>
              <a:spcAft>
                <a:spcPts val="0"/>
              </a:spcAft>
              <a:buNone/>
            </a:pPr>
            <a:r>
              <a:t/>
            </a:r>
            <a:endParaRPr sz="2400"/>
          </a:p>
          <a:p>
            <a:pPr indent="-381000" lvl="0" marL="457200" rtl="0" algn="l">
              <a:spcBef>
                <a:spcPts val="600"/>
              </a:spcBef>
              <a:spcAft>
                <a:spcPts val="0"/>
              </a:spcAft>
              <a:buSzPts val="2400"/>
              <a:buChar char="➔"/>
            </a:pPr>
            <a:r>
              <a:rPr lang="en" sz="2400"/>
              <a:t>When a </a:t>
            </a:r>
            <a:r>
              <a:rPr b="1" lang="en" sz="2400">
                <a:solidFill>
                  <a:srgbClr val="CC4125"/>
                </a:solidFill>
              </a:rPr>
              <a:t>function is called</a:t>
            </a:r>
            <a:r>
              <a:rPr lang="en" sz="2400"/>
              <a:t>, a new stack frame is inserted in the stack</a:t>
            </a:r>
            <a:endParaRPr sz="2400"/>
          </a:p>
          <a:p>
            <a:pPr indent="0" lvl="0" marL="0" rtl="0" algn="l">
              <a:spcBef>
                <a:spcPts val="600"/>
              </a:spcBef>
              <a:spcAft>
                <a:spcPts val="0"/>
              </a:spcAft>
              <a:buNone/>
            </a:pPr>
            <a:r>
              <a:t/>
            </a:r>
            <a:endParaRPr sz="2400"/>
          </a:p>
          <a:p>
            <a:pPr indent="-381000" lvl="0" marL="457200" rtl="0" algn="l">
              <a:spcBef>
                <a:spcPts val="600"/>
              </a:spcBef>
              <a:spcAft>
                <a:spcPts val="0"/>
              </a:spcAft>
              <a:buSzPts val="2400"/>
              <a:buChar char="➔"/>
            </a:pPr>
            <a:r>
              <a:rPr lang="en" sz="2400"/>
              <a:t>When a </a:t>
            </a:r>
            <a:r>
              <a:rPr b="1" lang="en" sz="2400">
                <a:solidFill>
                  <a:srgbClr val="CC4125"/>
                </a:solidFill>
              </a:rPr>
              <a:t>function returns</a:t>
            </a:r>
            <a:r>
              <a:rPr lang="en" sz="2400"/>
              <a:t>, a stack frame gets removed</a:t>
            </a:r>
            <a:endParaRPr sz="2400"/>
          </a:p>
        </p:txBody>
      </p:sp>
      <p:sp>
        <p:nvSpPr>
          <p:cNvPr id="651" name="Google Shape;651;p45"/>
          <p:cNvSpPr/>
          <p:nvPr/>
        </p:nvSpPr>
        <p:spPr>
          <a:xfrm>
            <a:off x="7427825" y="5036798"/>
            <a:ext cx="2725500" cy="803400"/>
          </a:xfrm>
          <a:prstGeom prst="wedgeRoundRectCallout">
            <a:avLst>
              <a:gd fmla="val -32811" name="adj1"/>
              <a:gd fmla="val 142084" name="adj2"/>
              <a:gd fmla="val 0" name="adj3"/>
            </a:avLst>
          </a:prstGeom>
          <a:solidFill>
            <a:srgbClr val="3C78D8"/>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rgbClr val="FFFFFF"/>
                </a:solidFill>
                <a:latin typeface="Droid Sans"/>
                <a:ea typeface="Droid Sans"/>
                <a:cs typeface="Droid Sans"/>
                <a:sym typeface="Droid Sans"/>
              </a:rPr>
              <a:t>What about recursive calls?</a:t>
            </a:r>
            <a:endParaRPr b="1" sz="1800">
              <a:solidFill>
                <a:srgbClr val="FFFFFF"/>
              </a:solidFill>
              <a:latin typeface="Droid Sans"/>
              <a:ea typeface="Droid Sans"/>
              <a:cs typeface="Droid Sans"/>
              <a:sym typeface="Droid Sans"/>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5" name="Shape 655"/>
        <p:cNvGrpSpPr/>
        <p:nvPr/>
      </p:nvGrpSpPr>
      <p:grpSpPr>
        <a:xfrm>
          <a:off x="0" y="0"/>
          <a:ext cx="0" cy="0"/>
          <a:chOff x="0" y="0"/>
          <a:chExt cx="0" cy="0"/>
        </a:xfrm>
      </p:grpSpPr>
      <p:sp>
        <p:nvSpPr>
          <p:cNvPr id="656" name="Google Shape;656;p46"/>
          <p:cNvSpPr txBox="1"/>
          <p:nvPr>
            <p:ph type="title"/>
          </p:nvPr>
        </p:nvSpPr>
        <p:spPr>
          <a:xfrm>
            <a:off x="457200" y="274647"/>
            <a:ext cx="8229600" cy="849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Stack</a:t>
            </a:r>
            <a:endParaRPr/>
          </a:p>
        </p:txBody>
      </p:sp>
      <p:sp>
        <p:nvSpPr>
          <p:cNvPr id="657" name="Google Shape;657;p46"/>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381000" lvl="0" marL="457200" rtl="0" algn="l">
              <a:spcBef>
                <a:spcPts val="600"/>
              </a:spcBef>
              <a:spcAft>
                <a:spcPts val="0"/>
              </a:spcAft>
              <a:buSzPts val="2400"/>
              <a:buChar char="➔"/>
            </a:pPr>
            <a:r>
              <a:rPr lang="en" sz="2400"/>
              <a:t>Each stack frame contains at least the following elements:</a:t>
            </a:r>
            <a:endParaRPr sz="2400"/>
          </a:p>
          <a:p>
            <a:pPr indent="-381000" lvl="1" marL="914400" rtl="0" algn="l">
              <a:spcBef>
                <a:spcPts val="0"/>
              </a:spcBef>
              <a:spcAft>
                <a:spcPts val="0"/>
              </a:spcAft>
              <a:buSzPts val="2400"/>
              <a:buChar char="◆"/>
            </a:pPr>
            <a:r>
              <a:rPr lang="en"/>
              <a:t>Storage space for all </a:t>
            </a:r>
            <a:r>
              <a:rPr b="1" lang="en">
                <a:solidFill>
                  <a:srgbClr val="CC4125"/>
                </a:solidFill>
              </a:rPr>
              <a:t>automatic variables</a:t>
            </a:r>
            <a:r>
              <a:rPr lang="en"/>
              <a:t> for the new called function</a:t>
            </a:r>
            <a:endParaRPr/>
          </a:p>
          <a:p>
            <a:pPr indent="-381000" lvl="1" marL="914400" rtl="0" algn="l">
              <a:spcBef>
                <a:spcPts val="0"/>
              </a:spcBef>
              <a:spcAft>
                <a:spcPts val="0"/>
              </a:spcAft>
              <a:buSzPts val="2400"/>
              <a:buChar char="◆"/>
            </a:pPr>
            <a:r>
              <a:rPr lang="en"/>
              <a:t>Line number of the calling function (where to return)</a:t>
            </a:r>
            <a:endParaRPr/>
          </a:p>
          <a:p>
            <a:pPr indent="-381000" lvl="1" marL="914400" rtl="0" algn="l">
              <a:spcBef>
                <a:spcPts val="0"/>
              </a:spcBef>
              <a:spcAft>
                <a:spcPts val="0"/>
              </a:spcAft>
              <a:buSzPts val="2400"/>
              <a:buChar char="◆"/>
            </a:pPr>
            <a:r>
              <a:rPr lang="en"/>
              <a:t>Arguments or parameters of the called function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 name="Shape 54"/>
        <p:cNvGrpSpPr/>
        <p:nvPr/>
      </p:nvGrpSpPr>
      <p:grpSpPr>
        <a:xfrm>
          <a:off x="0" y="0"/>
          <a:ext cx="0" cy="0"/>
          <a:chOff x="0" y="0"/>
          <a:chExt cx="0" cy="0"/>
        </a:xfrm>
      </p:grpSpPr>
      <p:sp>
        <p:nvSpPr>
          <p:cNvPr id="55" name="Google Shape;55;p11"/>
          <p:cNvSpPr txBox="1"/>
          <p:nvPr>
            <p:ph type="title"/>
          </p:nvPr>
        </p:nvSpPr>
        <p:spPr>
          <a:xfrm>
            <a:off x="457200" y="274647"/>
            <a:ext cx="8229600" cy="849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latin typeface="Droid Sans"/>
                <a:ea typeface="Droid Sans"/>
                <a:cs typeface="Droid Sans"/>
                <a:sym typeface="Droid Sans"/>
              </a:rPr>
              <a:t>Before we begin...</a:t>
            </a:r>
            <a:endParaRPr>
              <a:latin typeface="Droid Sans"/>
              <a:ea typeface="Droid Sans"/>
              <a:cs typeface="Droid Sans"/>
              <a:sym typeface="Droid Sans"/>
            </a:endParaRPr>
          </a:p>
        </p:txBody>
      </p:sp>
      <p:sp>
        <p:nvSpPr>
          <p:cNvPr id="56" name="Google Shape;56;p11"/>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Font typeface="Droid Sans"/>
              <a:buChar char="➔"/>
            </a:pPr>
            <a:r>
              <a:rPr lang="en"/>
              <a:t>An operating system is </a:t>
            </a:r>
            <a:r>
              <a:rPr b="1" lang="en">
                <a:solidFill>
                  <a:srgbClr val="85200C"/>
                </a:solidFill>
              </a:rPr>
              <a:t>software</a:t>
            </a:r>
            <a:r>
              <a:rPr lang="en"/>
              <a:t>. Is a software layer that sits on top of the hardware.</a:t>
            </a:r>
            <a:endParaRPr>
              <a:latin typeface="Droid Sans"/>
              <a:ea typeface="Droid Sans"/>
              <a:cs typeface="Droid Sans"/>
              <a:sym typeface="Droid Sans"/>
            </a:endParaRPr>
          </a:p>
          <a:p>
            <a:pPr indent="0" lvl="0" marL="0" rtl="0" algn="l">
              <a:spcBef>
                <a:spcPts val="600"/>
              </a:spcBef>
              <a:spcAft>
                <a:spcPts val="0"/>
              </a:spcAft>
              <a:buNone/>
            </a:pPr>
            <a:r>
              <a:t/>
            </a:r>
            <a:endParaRPr>
              <a:latin typeface="Droid Sans"/>
              <a:ea typeface="Droid Sans"/>
              <a:cs typeface="Droid Sans"/>
              <a:sym typeface="Droid Sans"/>
            </a:endParaRPr>
          </a:p>
          <a:p>
            <a:pPr indent="-419100" lvl="0" marL="457200" rtl="0" algn="l">
              <a:spcBef>
                <a:spcPts val="600"/>
              </a:spcBef>
              <a:spcAft>
                <a:spcPts val="0"/>
              </a:spcAft>
              <a:buSzPts val="3000"/>
              <a:buFont typeface="Droid Sans"/>
              <a:buChar char="➔"/>
            </a:pPr>
            <a:r>
              <a:rPr lang="en"/>
              <a:t>Main functions (top level):</a:t>
            </a:r>
            <a:endParaRPr/>
          </a:p>
          <a:p>
            <a:pPr indent="-381000" lvl="1" marL="914400" rtl="0" algn="l">
              <a:spcBef>
                <a:spcPts val="0"/>
              </a:spcBef>
              <a:spcAft>
                <a:spcPts val="0"/>
              </a:spcAft>
              <a:buSzPts val="2400"/>
              <a:buChar char="◆"/>
            </a:pPr>
            <a:r>
              <a:rPr lang="en"/>
              <a:t>Provide an API for developers that abstracts resources</a:t>
            </a:r>
            <a:endParaRPr/>
          </a:p>
          <a:p>
            <a:pPr indent="-381000" lvl="1" marL="914400" rtl="0" algn="l">
              <a:spcBef>
                <a:spcPts val="0"/>
              </a:spcBef>
              <a:spcAft>
                <a:spcPts val="0"/>
              </a:spcAft>
              <a:buSzPts val="2400"/>
              <a:buChar char="◆"/>
            </a:pPr>
            <a:r>
              <a:rPr lang="en"/>
              <a:t>Manage all the resources of the machine</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1" name="Shape 661"/>
        <p:cNvGrpSpPr/>
        <p:nvPr/>
      </p:nvGrpSpPr>
      <p:grpSpPr>
        <a:xfrm>
          <a:off x="0" y="0"/>
          <a:ext cx="0" cy="0"/>
          <a:chOff x="0" y="0"/>
          <a:chExt cx="0" cy="0"/>
        </a:xfrm>
      </p:grpSpPr>
      <p:sp>
        <p:nvSpPr>
          <p:cNvPr id="662" name="Google Shape;662;p47"/>
          <p:cNvSpPr txBox="1"/>
          <p:nvPr>
            <p:ph type="title"/>
          </p:nvPr>
        </p:nvSpPr>
        <p:spPr>
          <a:xfrm>
            <a:off x="457200" y="274647"/>
            <a:ext cx="8229600" cy="849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Stack</a:t>
            </a:r>
            <a:endParaRPr/>
          </a:p>
        </p:txBody>
      </p:sp>
      <p:pic>
        <p:nvPicPr>
          <p:cNvPr descr="Selection_024.png" id="663" name="Google Shape;663;p47"/>
          <p:cNvPicPr preferRelativeResize="0"/>
          <p:nvPr/>
        </p:nvPicPr>
        <p:blipFill>
          <a:blip r:embed="rId3">
            <a:alphaModFix/>
          </a:blip>
          <a:stretch>
            <a:fillRect/>
          </a:stretch>
        </p:blipFill>
        <p:spPr>
          <a:xfrm>
            <a:off x="687526" y="1455825"/>
            <a:ext cx="3961074" cy="5180400"/>
          </a:xfrm>
          <a:prstGeom prst="rect">
            <a:avLst/>
          </a:prstGeom>
          <a:noFill/>
          <a:ln cap="flat" cmpd="sng" w="19050">
            <a:solidFill>
              <a:srgbClr val="000000"/>
            </a:solidFill>
            <a:prstDash val="solid"/>
            <a:round/>
            <a:headEnd len="sm" w="sm" type="none"/>
            <a:tailEnd len="sm" w="sm" type="none"/>
          </a:ln>
        </p:spPr>
      </p:pic>
      <p:sp>
        <p:nvSpPr>
          <p:cNvPr id="664" name="Google Shape;664;p47"/>
          <p:cNvSpPr/>
          <p:nvPr/>
        </p:nvSpPr>
        <p:spPr>
          <a:xfrm>
            <a:off x="5251150" y="1722975"/>
            <a:ext cx="3474900" cy="49131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47"/>
          <p:cNvSpPr txBox="1"/>
          <p:nvPr/>
        </p:nvSpPr>
        <p:spPr>
          <a:xfrm>
            <a:off x="5251150" y="1401375"/>
            <a:ext cx="736800" cy="321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100">
                <a:latin typeface="Droid Sans"/>
                <a:ea typeface="Droid Sans"/>
                <a:cs typeface="Droid Sans"/>
                <a:sym typeface="Droid Sans"/>
              </a:rPr>
              <a:t>Stack</a:t>
            </a:r>
            <a:endParaRPr b="1" sz="1100">
              <a:latin typeface="Droid Sans"/>
              <a:ea typeface="Droid Sans"/>
              <a:cs typeface="Droid Sans"/>
              <a:sym typeface="Droid Sans"/>
            </a:endParaRPr>
          </a:p>
        </p:txBody>
      </p:sp>
      <p:sp>
        <p:nvSpPr>
          <p:cNvPr id="666" name="Google Shape;666;p47"/>
          <p:cNvSpPr/>
          <p:nvPr/>
        </p:nvSpPr>
        <p:spPr>
          <a:xfrm>
            <a:off x="5251050" y="1722975"/>
            <a:ext cx="3474900" cy="4913100"/>
          </a:xfrm>
          <a:prstGeom prst="rect">
            <a:avLst/>
          </a:prstGeom>
          <a:solidFill>
            <a:srgbClr val="F3F3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0" name="Shape 670"/>
        <p:cNvGrpSpPr/>
        <p:nvPr/>
      </p:nvGrpSpPr>
      <p:grpSpPr>
        <a:xfrm>
          <a:off x="0" y="0"/>
          <a:ext cx="0" cy="0"/>
          <a:chOff x="0" y="0"/>
          <a:chExt cx="0" cy="0"/>
        </a:xfrm>
      </p:grpSpPr>
      <p:sp>
        <p:nvSpPr>
          <p:cNvPr id="671" name="Google Shape;671;p48"/>
          <p:cNvSpPr txBox="1"/>
          <p:nvPr>
            <p:ph type="title"/>
          </p:nvPr>
        </p:nvSpPr>
        <p:spPr>
          <a:xfrm>
            <a:off x="457200" y="274647"/>
            <a:ext cx="8229600" cy="849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Stack</a:t>
            </a:r>
            <a:endParaRPr/>
          </a:p>
        </p:txBody>
      </p:sp>
      <p:pic>
        <p:nvPicPr>
          <p:cNvPr descr="Selection_024.png" id="672" name="Google Shape;672;p48"/>
          <p:cNvPicPr preferRelativeResize="0"/>
          <p:nvPr/>
        </p:nvPicPr>
        <p:blipFill>
          <a:blip r:embed="rId3">
            <a:alphaModFix/>
          </a:blip>
          <a:stretch>
            <a:fillRect/>
          </a:stretch>
        </p:blipFill>
        <p:spPr>
          <a:xfrm>
            <a:off x="687526" y="1455825"/>
            <a:ext cx="3961074" cy="5180400"/>
          </a:xfrm>
          <a:prstGeom prst="rect">
            <a:avLst/>
          </a:prstGeom>
          <a:noFill/>
          <a:ln cap="flat" cmpd="sng" w="19050">
            <a:solidFill>
              <a:srgbClr val="000000"/>
            </a:solidFill>
            <a:prstDash val="solid"/>
            <a:round/>
            <a:headEnd len="sm" w="sm" type="none"/>
            <a:tailEnd len="sm" w="sm" type="none"/>
          </a:ln>
        </p:spPr>
      </p:pic>
      <p:sp>
        <p:nvSpPr>
          <p:cNvPr id="673" name="Google Shape;673;p48"/>
          <p:cNvSpPr/>
          <p:nvPr/>
        </p:nvSpPr>
        <p:spPr>
          <a:xfrm>
            <a:off x="5251150" y="1722975"/>
            <a:ext cx="3474900" cy="49131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48"/>
          <p:cNvSpPr txBox="1"/>
          <p:nvPr/>
        </p:nvSpPr>
        <p:spPr>
          <a:xfrm>
            <a:off x="5251150" y="1401375"/>
            <a:ext cx="736800" cy="321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100">
                <a:latin typeface="Droid Sans"/>
                <a:ea typeface="Droid Sans"/>
                <a:cs typeface="Droid Sans"/>
                <a:sym typeface="Droid Sans"/>
              </a:rPr>
              <a:t>Stack</a:t>
            </a:r>
            <a:endParaRPr b="1" sz="1100">
              <a:latin typeface="Droid Sans"/>
              <a:ea typeface="Droid Sans"/>
              <a:cs typeface="Droid Sans"/>
              <a:sym typeface="Droid Sans"/>
            </a:endParaRPr>
          </a:p>
        </p:txBody>
      </p:sp>
      <p:sp>
        <p:nvSpPr>
          <p:cNvPr id="675" name="Google Shape;675;p48"/>
          <p:cNvSpPr/>
          <p:nvPr/>
        </p:nvSpPr>
        <p:spPr>
          <a:xfrm>
            <a:off x="145575" y="2125650"/>
            <a:ext cx="465600" cy="321600"/>
          </a:xfrm>
          <a:prstGeom prst="rightArrow">
            <a:avLst>
              <a:gd fmla="val 50000" name="adj1"/>
              <a:gd fmla="val 50000" name="adj2"/>
            </a:avLst>
          </a:prstGeom>
          <a:solidFill>
            <a:srgbClr val="FFFF00"/>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76" name="Google Shape;676;p48"/>
          <p:cNvCxnSpPr/>
          <p:nvPr/>
        </p:nvCxnSpPr>
        <p:spPr>
          <a:xfrm>
            <a:off x="5245850" y="2125650"/>
            <a:ext cx="3488700" cy="8400"/>
          </a:xfrm>
          <a:prstGeom prst="straightConnector1">
            <a:avLst/>
          </a:prstGeom>
          <a:noFill/>
          <a:ln cap="flat" cmpd="sng" w="19050">
            <a:solidFill>
              <a:schemeClr val="dk2"/>
            </a:solidFill>
            <a:prstDash val="dash"/>
            <a:round/>
            <a:headEnd len="med" w="med" type="none"/>
            <a:tailEnd len="med" w="med" type="none"/>
          </a:ln>
        </p:spPr>
      </p:cxnSp>
      <p:sp>
        <p:nvSpPr>
          <p:cNvPr id="677" name="Google Shape;677;p48"/>
          <p:cNvSpPr txBox="1"/>
          <p:nvPr/>
        </p:nvSpPr>
        <p:spPr>
          <a:xfrm>
            <a:off x="5297050" y="1763525"/>
            <a:ext cx="3389700" cy="321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Droid Sans"/>
                <a:ea typeface="Droid Sans"/>
                <a:cs typeface="Droid Sans"/>
                <a:sym typeface="Droid Sans"/>
              </a:rPr>
              <a:t>main</a:t>
            </a:r>
            <a:endParaRPr sz="1100">
              <a:latin typeface="Droid Sans"/>
              <a:ea typeface="Droid Sans"/>
              <a:cs typeface="Droid Sans"/>
              <a:sym typeface="Droid Sans"/>
            </a:endParaRPr>
          </a:p>
        </p:txBody>
      </p:sp>
      <p:sp>
        <p:nvSpPr>
          <p:cNvPr id="678" name="Google Shape;678;p48"/>
          <p:cNvSpPr/>
          <p:nvPr/>
        </p:nvSpPr>
        <p:spPr>
          <a:xfrm>
            <a:off x="5251050" y="2174575"/>
            <a:ext cx="3474900" cy="4461600"/>
          </a:xfrm>
          <a:prstGeom prst="rect">
            <a:avLst/>
          </a:prstGeom>
          <a:solidFill>
            <a:srgbClr val="F3F3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2" name="Shape 682"/>
        <p:cNvGrpSpPr/>
        <p:nvPr/>
      </p:nvGrpSpPr>
      <p:grpSpPr>
        <a:xfrm>
          <a:off x="0" y="0"/>
          <a:ext cx="0" cy="0"/>
          <a:chOff x="0" y="0"/>
          <a:chExt cx="0" cy="0"/>
        </a:xfrm>
      </p:grpSpPr>
      <p:sp>
        <p:nvSpPr>
          <p:cNvPr id="683" name="Google Shape;683;p49"/>
          <p:cNvSpPr txBox="1"/>
          <p:nvPr>
            <p:ph type="title"/>
          </p:nvPr>
        </p:nvSpPr>
        <p:spPr>
          <a:xfrm>
            <a:off x="457200" y="274647"/>
            <a:ext cx="8229600" cy="849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Stack</a:t>
            </a:r>
            <a:endParaRPr/>
          </a:p>
        </p:txBody>
      </p:sp>
      <p:pic>
        <p:nvPicPr>
          <p:cNvPr descr="Selection_024.png" id="684" name="Google Shape;684;p49"/>
          <p:cNvPicPr preferRelativeResize="0"/>
          <p:nvPr/>
        </p:nvPicPr>
        <p:blipFill>
          <a:blip r:embed="rId3">
            <a:alphaModFix/>
          </a:blip>
          <a:stretch>
            <a:fillRect/>
          </a:stretch>
        </p:blipFill>
        <p:spPr>
          <a:xfrm>
            <a:off x="687526" y="1455825"/>
            <a:ext cx="3961074" cy="5180400"/>
          </a:xfrm>
          <a:prstGeom prst="rect">
            <a:avLst/>
          </a:prstGeom>
          <a:noFill/>
          <a:ln cap="flat" cmpd="sng" w="19050">
            <a:solidFill>
              <a:srgbClr val="000000"/>
            </a:solidFill>
            <a:prstDash val="solid"/>
            <a:round/>
            <a:headEnd len="sm" w="sm" type="none"/>
            <a:tailEnd len="sm" w="sm" type="none"/>
          </a:ln>
        </p:spPr>
      </p:pic>
      <p:sp>
        <p:nvSpPr>
          <p:cNvPr id="685" name="Google Shape;685;p49"/>
          <p:cNvSpPr/>
          <p:nvPr/>
        </p:nvSpPr>
        <p:spPr>
          <a:xfrm>
            <a:off x="5251150" y="1722975"/>
            <a:ext cx="3474900" cy="49131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49"/>
          <p:cNvSpPr txBox="1"/>
          <p:nvPr/>
        </p:nvSpPr>
        <p:spPr>
          <a:xfrm>
            <a:off x="5251150" y="1401375"/>
            <a:ext cx="736800" cy="321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100">
                <a:latin typeface="Droid Sans"/>
                <a:ea typeface="Droid Sans"/>
                <a:cs typeface="Droid Sans"/>
                <a:sym typeface="Droid Sans"/>
              </a:rPr>
              <a:t>Stack</a:t>
            </a:r>
            <a:endParaRPr b="1" sz="1100">
              <a:latin typeface="Droid Sans"/>
              <a:ea typeface="Droid Sans"/>
              <a:cs typeface="Droid Sans"/>
              <a:sym typeface="Droid Sans"/>
            </a:endParaRPr>
          </a:p>
        </p:txBody>
      </p:sp>
      <p:sp>
        <p:nvSpPr>
          <p:cNvPr id="687" name="Google Shape;687;p49"/>
          <p:cNvSpPr/>
          <p:nvPr/>
        </p:nvSpPr>
        <p:spPr>
          <a:xfrm>
            <a:off x="145575" y="2663025"/>
            <a:ext cx="465600" cy="321600"/>
          </a:xfrm>
          <a:prstGeom prst="rightArrow">
            <a:avLst>
              <a:gd fmla="val 50000" name="adj1"/>
              <a:gd fmla="val 50000" name="adj2"/>
            </a:avLst>
          </a:prstGeom>
          <a:solidFill>
            <a:srgbClr val="FFFF00"/>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88" name="Google Shape;688;p49"/>
          <p:cNvCxnSpPr/>
          <p:nvPr/>
        </p:nvCxnSpPr>
        <p:spPr>
          <a:xfrm>
            <a:off x="5245850" y="2125650"/>
            <a:ext cx="3488700" cy="8400"/>
          </a:xfrm>
          <a:prstGeom prst="straightConnector1">
            <a:avLst/>
          </a:prstGeom>
          <a:noFill/>
          <a:ln cap="flat" cmpd="sng" w="19050">
            <a:solidFill>
              <a:schemeClr val="dk2"/>
            </a:solidFill>
            <a:prstDash val="dash"/>
            <a:round/>
            <a:headEnd len="med" w="med" type="none"/>
            <a:tailEnd len="med" w="med" type="none"/>
          </a:ln>
        </p:spPr>
      </p:cxnSp>
      <p:sp>
        <p:nvSpPr>
          <p:cNvPr id="689" name="Google Shape;689;p49"/>
          <p:cNvSpPr txBox="1"/>
          <p:nvPr/>
        </p:nvSpPr>
        <p:spPr>
          <a:xfrm>
            <a:off x="5297050" y="1763525"/>
            <a:ext cx="3389700" cy="321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i="1" lang="en" sz="1100">
                <a:latin typeface="Droid Sans"/>
                <a:ea typeface="Droid Sans"/>
                <a:cs typeface="Droid Sans"/>
                <a:sym typeface="Droid Sans"/>
              </a:rPr>
              <a:t>main</a:t>
            </a:r>
            <a:endParaRPr i="1" sz="1100">
              <a:latin typeface="Droid Sans"/>
              <a:ea typeface="Droid Sans"/>
              <a:cs typeface="Droid Sans"/>
              <a:sym typeface="Droid Sans"/>
            </a:endParaRPr>
          </a:p>
        </p:txBody>
      </p:sp>
      <p:sp>
        <p:nvSpPr>
          <p:cNvPr id="690" name="Google Shape;690;p49"/>
          <p:cNvSpPr txBox="1"/>
          <p:nvPr/>
        </p:nvSpPr>
        <p:spPr>
          <a:xfrm>
            <a:off x="5297050" y="2220725"/>
            <a:ext cx="3389700" cy="1046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i="1" lang="en" sz="1100">
                <a:latin typeface="Droid Sans"/>
                <a:ea typeface="Droid Sans"/>
                <a:cs typeface="Droid Sans"/>
                <a:sym typeface="Droid Sans"/>
              </a:rPr>
              <a:t>first_function</a:t>
            </a:r>
            <a:endParaRPr sz="1100">
              <a:latin typeface="Droid Sans"/>
              <a:ea typeface="Droid Sans"/>
              <a:cs typeface="Droid Sans"/>
              <a:sym typeface="Droid Sans"/>
            </a:endParaRPr>
          </a:p>
          <a:p>
            <a:pPr indent="-298450" lvl="0" marL="457200" rtl="0" algn="l">
              <a:spcBef>
                <a:spcPts val="0"/>
              </a:spcBef>
              <a:spcAft>
                <a:spcPts val="0"/>
              </a:spcAft>
              <a:buSzPts val="1100"/>
              <a:buFont typeface="Droid Sans"/>
              <a:buChar char="★"/>
            </a:pPr>
            <a:r>
              <a:rPr lang="en" sz="1100">
                <a:latin typeface="Droid Sans"/>
                <a:ea typeface="Droid Sans"/>
                <a:cs typeface="Droid Sans"/>
                <a:sym typeface="Droid Sans"/>
              </a:rPr>
              <a:t>Return to </a:t>
            </a:r>
            <a:r>
              <a:rPr b="1" lang="en" sz="1100">
                <a:latin typeface="Droid Sans"/>
                <a:ea typeface="Droid Sans"/>
                <a:cs typeface="Droid Sans"/>
                <a:sym typeface="Droid Sans"/>
              </a:rPr>
              <a:t>main</a:t>
            </a:r>
            <a:r>
              <a:rPr lang="en" sz="1100">
                <a:latin typeface="Droid Sans"/>
                <a:ea typeface="Droid Sans"/>
                <a:cs typeface="Droid Sans"/>
                <a:sym typeface="Droid Sans"/>
              </a:rPr>
              <a:t>, line 9</a:t>
            </a:r>
            <a:endParaRPr sz="1100">
              <a:latin typeface="Droid Sans"/>
              <a:ea typeface="Droid Sans"/>
              <a:cs typeface="Droid Sans"/>
              <a:sym typeface="Droid Sans"/>
            </a:endParaRPr>
          </a:p>
          <a:p>
            <a:pPr indent="-298450" lvl="0" marL="457200" rtl="0" algn="l">
              <a:spcBef>
                <a:spcPts val="0"/>
              </a:spcBef>
              <a:spcAft>
                <a:spcPts val="0"/>
              </a:spcAft>
              <a:buSzPts val="1100"/>
              <a:buFont typeface="Droid Sans"/>
              <a:buChar char="★"/>
            </a:pPr>
            <a:r>
              <a:rPr lang="en" sz="1100">
                <a:latin typeface="Droid Sans"/>
                <a:ea typeface="Droid Sans"/>
                <a:cs typeface="Droid Sans"/>
                <a:sym typeface="Droid Sans"/>
              </a:rPr>
              <a:t>Storage for an int</a:t>
            </a:r>
            <a:endParaRPr sz="1100">
              <a:latin typeface="Droid Sans"/>
              <a:ea typeface="Droid Sans"/>
              <a:cs typeface="Droid Sans"/>
              <a:sym typeface="Droid Sans"/>
            </a:endParaRPr>
          </a:p>
          <a:p>
            <a:pPr indent="-298450" lvl="0" marL="457200" rtl="0" algn="l">
              <a:spcBef>
                <a:spcPts val="0"/>
              </a:spcBef>
              <a:spcAft>
                <a:spcPts val="0"/>
              </a:spcAft>
              <a:buSzPts val="1100"/>
              <a:buFont typeface="Droid Sans"/>
              <a:buChar char="★"/>
            </a:pPr>
            <a:r>
              <a:rPr lang="en" sz="1100">
                <a:latin typeface="Droid Sans"/>
                <a:ea typeface="Droid Sans"/>
                <a:cs typeface="Droid Sans"/>
                <a:sym typeface="Droid Sans"/>
              </a:rPr>
              <a:t>Storage for a char</a:t>
            </a:r>
            <a:endParaRPr sz="1100">
              <a:latin typeface="Droid Sans"/>
              <a:ea typeface="Droid Sans"/>
              <a:cs typeface="Droid Sans"/>
              <a:sym typeface="Droid Sans"/>
            </a:endParaRPr>
          </a:p>
          <a:p>
            <a:pPr indent="-298450" lvl="0" marL="457200" rtl="0" algn="l">
              <a:spcBef>
                <a:spcPts val="0"/>
              </a:spcBef>
              <a:spcAft>
                <a:spcPts val="0"/>
              </a:spcAft>
              <a:buSzPts val="1100"/>
              <a:buFont typeface="Droid Sans"/>
              <a:buChar char="★"/>
            </a:pPr>
            <a:r>
              <a:rPr lang="en" sz="1100">
                <a:latin typeface="Droid Sans"/>
                <a:ea typeface="Droid Sans"/>
                <a:cs typeface="Droid Sans"/>
                <a:sym typeface="Droid Sans"/>
              </a:rPr>
              <a:t>Storage for a void *</a:t>
            </a:r>
            <a:endParaRPr sz="1100">
              <a:latin typeface="Droid Sans"/>
              <a:ea typeface="Droid Sans"/>
              <a:cs typeface="Droid Sans"/>
              <a:sym typeface="Droid Sans"/>
            </a:endParaRPr>
          </a:p>
          <a:p>
            <a:pPr indent="0" lvl="0" marL="0" rtl="0" algn="l">
              <a:spcBef>
                <a:spcPts val="0"/>
              </a:spcBef>
              <a:spcAft>
                <a:spcPts val="0"/>
              </a:spcAft>
              <a:buNone/>
            </a:pPr>
            <a:r>
              <a:t/>
            </a:r>
            <a:endParaRPr sz="1100">
              <a:latin typeface="Droid Sans"/>
              <a:ea typeface="Droid Sans"/>
              <a:cs typeface="Droid Sans"/>
              <a:sym typeface="Droid Sans"/>
            </a:endParaRPr>
          </a:p>
        </p:txBody>
      </p:sp>
      <p:cxnSp>
        <p:nvCxnSpPr>
          <p:cNvPr id="691" name="Google Shape;691;p49"/>
          <p:cNvCxnSpPr/>
          <p:nvPr/>
        </p:nvCxnSpPr>
        <p:spPr>
          <a:xfrm>
            <a:off x="5245850" y="3192450"/>
            <a:ext cx="3488700" cy="8400"/>
          </a:xfrm>
          <a:prstGeom prst="straightConnector1">
            <a:avLst/>
          </a:prstGeom>
          <a:noFill/>
          <a:ln cap="flat" cmpd="sng" w="19050">
            <a:solidFill>
              <a:schemeClr val="dk2"/>
            </a:solidFill>
            <a:prstDash val="dash"/>
            <a:round/>
            <a:headEnd len="med" w="med" type="none"/>
            <a:tailEnd len="med" w="med" type="none"/>
          </a:ln>
        </p:spPr>
      </p:cxnSp>
      <p:sp>
        <p:nvSpPr>
          <p:cNvPr id="692" name="Google Shape;692;p49"/>
          <p:cNvSpPr/>
          <p:nvPr/>
        </p:nvSpPr>
        <p:spPr>
          <a:xfrm>
            <a:off x="5251050" y="3266825"/>
            <a:ext cx="3474900" cy="3369300"/>
          </a:xfrm>
          <a:prstGeom prst="rect">
            <a:avLst/>
          </a:prstGeom>
          <a:solidFill>
            <a:srgbClr val="F3F3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6" name="Shape 696"/>
        <p:cNvGrpSpPr/>
        <p:nvPr/>
      </p:nvGrpSpPr>
      <p:grpSpPr>
        <a:xfrm>
          <a:off x="0" y="0"/>
          <a:ext cx="0" cy="0"/>
          <a:chOff x="0" y="0"/>
          <a:chExt cx="0" cy="0"/>
        </a:xfrm>
      </p:grpSpPr>
      <p:sp>
        <p:nvSpPr>
          <p:cNvPr id="697" name="Google Shape;697;p50"/>
          <p:cNvSpPr txBox="1"/>
          <p:nvPr>
            <p:ph type="title"/>
          </p:nvPr>
        </p:nvSpPr>
        <p:spPr>
          <a:xfrm>
            <a:off x="457200" y="274647"/>
            <a:ext cx="8229600" cy="849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Stack</a:t>
            </a:r>
            <a:endParaRPr/>
          </a:p>
        </p:txBody>
      </p:sp>
      <p:pic>
        <p:nvPicPr>
          <p:cNvPr descr="Selection_024.png" id="698" name="Google Shape;698;p50"/>
          <p:cNvPicPr preferRelativeResize="0"/>
          <p:nvPr/>
        </p:nvPicPr>
        <p:blipFill>
          <a:blip r:embed="rId3">
            <a:alphaModFix/>
          </a:blip>
          <a:stretch>
            <a:fillRect/>
          </a:stretch>
        </p:blipFill>
        <p:spPr>
          <a:xfrm>
            <a:off x="687526" y="1455825"/>
            <a:ext cx="3961074" cy="5180400"/>
          </a:xfrm>
          <a:prstGeom prst="rect">
            <a:avLst/>
          </a:prstGeom>
          <a:noFill/>
          <a:ln cap="flat" cmpd="sng" w="19050">
            <a:solidFill>
              <a:srgbClr val="000000"/>
            </a:solidFill>
            <a:prstDash val="solid"/>
            <a:round/>
            <a:headEnd len="sm" w="sm" type="none"/>
            <a:tailEnd len="sm" w="sm" type="none"/>
          </a:ln>
        </p:spPr>
      </p:pic>
      <p:sp>
        <p:nvSpPr>
          <p:cNvPr id="699" name="Google Shape;699;p50"/>
          <p:cNvSpPr/>
          <p:nvPr/>
        </p:nvSpPr>
        <p:spPr>
          <a:xfrm>
            <a:off x="5251150" y="1722975"/>
            <a:ext cx="3474900" cy="49131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50"/>
          <p:cNvSpPr txBox="1"/>
          <p:nvPr/>
        </p:nvSpPr>
        <p:spPr>
          <a:xfrm>
            <a:off x="5251150" y="1401375"/>
            <a:ext cx="736800" cy="321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100">
                <a:latin typeface="Droid Sans"/>
                <a:ea typeface="Droid Sans"/>
                <a:cs typeface="Droid Sans"/>
                <a:sym typeface="Droid Sans"/>
              </a:rPr>
              <a:t>Stack</a:t>
            </a:r>
            <a:endParaRPr b="1" sz="1100">
              <a:latin typeface="Droid Sans"/>
              <a:ea typeface="Droid Sans"/>
              <a:cs typeface="Droid Sans"/>
              <a:sym typeface="Droid Sans"/>
            </a:endParaRPr>
          </a:p>
        </p:txBody>
      </p:sp>
      <p:sp>
        <p:nvSpPr>
          <p:cNvPr id="701" name="Google Shape;701;p50"/>
          <p:cNvSpPr/>
          <p:nvPr/>
        </p:nvSpPr>
        <p:spPr>
          <a:xfrm>
            <a:off x="145575" y="4949025"/>
            <a:ext cx="465600" cy="321600"/>
          </a:xfrm>
          <a:prstGeom prst="rightArrow">
            <a:avLst>
              <a:gd fmla="val 50000" name="adj1"/>
              <a:gd fmla="val 50000" name="adj2"/>
            </a:avLst>
          </a:prstGeom>
          <a:solidFill>
            <a:srgbClr val="FFFF00"/>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02" name="Google Shape;702;p50"/>
          <p:cNvCxnSpPr/>
          <p:nvPr/>
        </p:nvCxnSpPr>
        <p:spPr>
          <a:xfrm>
            <a:off x="5245850" y="2125650"/>
            <a:ext cx="3488700" cy="8400"/>
          </a:xfrm>
          <a:prstGeom prst="straightConnector1">
            <a:avLst/>
          </a:prstGeom>
          <a:noFill/>
          <a:ln cap="flat" cmpd="sng" w="19050">
            <a:solidFill>
              <a:schemeClr val="dk2"/>
            </a:solidFill>
            <a:prstDash val="dash"/>
            <a:round/>
            <a:headEnd len="med" w="med" type="none"/>
            <a:tailEnd len="med" w="med" type="none"/>
          </a:ln>
        </p:spPr>
      </p:cxnSp>
      <p:sp>
        <p:nvSpPr>
          <p:cNvPr id="703" name="Google Shape;703;p50"/>
          <p:cNvSpPr txBox="1"/>
          <p:nvPr/>
        </p:nvSpPr>
        <p:spPr>
          <a:xfrm>
            <a:off x="5297050" y="1763525"/>
            <a:ext cx="3389700" cy="321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i="1" lang="en" sz="1100">
                <a:latin typeface="Droid Sans"/>
                <a:ea typeface="Droid Sans"/>
                <a:cs typeface="Droid Sans"/>
                <a:sym typeface="Droid Sans"/>
              </a:rPr>
              <a:t>main</a:t>
            </a:r>
            <a:endParaRPr i="1" sz="1100">
              <a:latin typeface="Droid Sans"/>
              <a:ea typeface="Droid Sans"/>
              <a:cs typeface="Droid Sans"/>
              <a:sym typeface="Droid Sans"/>
            </a:endParaRPr>
          </a:p>
        </p:txBody>
      </p:sp>
      <p:sp>
        <p:nvSpPr>
          <p:cNvPr id="704" name="Google Shape;704;p50"/>
          <p:cNvSpPr txBox="1"/>
          <p:nvPr/>
        </p:nvSpPr>
        <p:spPr>
          <a:xfrm>
            <a:off x="5297050" y="2220725"/>
            <a:ext cx="3389700" cy="1046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i="1" lang="en" sz="1100">
                <a:latin typeface="Droid Sans"/>
                <a:ea typeface="Droid Sans"/>
                <a:cs typeface="Droid Sans"/>
                <a:sym typeface="Droid Sans"/>
              </a:rPr>
              <a:t>first_function</a:t>
            </a:r>
            <a:endParaRPr sz="1100">
              <a:latin typeface="Droid Sans"/>
              <a:ea typeface="Droid Sans"/>
              <a:cs typeface="Droid Sans"/>
              <a:sym typeface="Droid Sans"/>
            </a:endParaRPr>
          </a:p>
          <a:p>
            <a:pPr indent="-298450" lvl="0" marL="457200" rtl="0" algn="l">
              <a:spcBef>
                <a:spcPts val="0"/>
              </a:spcBef>
              <a:spcAft>
                <a:spcPts val="0"/>
              </a:spcAft>
              <a:buSzPts val="1100"/>
              <a:buFont typeface="Droid Sans"/>
              <a:buChar char="★"/>
            </a:pPr>
            <a:r>
              <a:rPr lang="en" sz="1100">
                <a:latin typeface="Droid Sans"/>
                <a:ea typeface="Droid Sans"/>
                <a:cs typeface="Droid Sans"/>
                <a:sym typeface="Droid Sans"/>
              </a:rPr>
              <a:t>Return to </a:t>
            </a:r>
            <a:r>
              <a:rPr b="1" lang="en" sz="1100">
                <a:latin typeface="Droid Sans"/>
                <a:ea typeface="Droid Sans"/>
                <a:cs typeface="Droid Sans"/>
                <a:sym typeface="Droid Sans"/>
              </a:rPr>
              <a:t>main</a:t>
            </a:r>
            <a:r>
              <a:rPr lang="en" sz="1100">
                <a:latin typeface="Droid Sans"/>
                <a:ea typeface="Droid Sans"/>
                <a:cs typeface="Droid Sans"/>
                <a:sym typeface="Droid Sans"/>
              </a:rPr>
              <a:t>, line 9</a:t>
            </a:r>
            <a:endParaRPr sz="1100">
              <a:latin typeface="Droid Sans"/>
              <a:ea typeface="Droid Sans"/>
              <a:cs typeface="Droid Sans"/>
              <a:sym typeface="Droid Sans"/>
            </a:endParaRPr>
          </a:p>
          <a:p>
            <a:pPr indent="-298450" lvl="0" marL="457200" rtl="0" algn="l">
              <a:spcBef>
                <a:spcPts val="0"/>
              </a:spcBef>
              <a:spcAft>
                <a:spcPts val="0"/>
              </a:spcAft>
              <a:buSzPts val="1100"/>
              <a:buFont typeface="Droid Sans"/>
              <a:buChar char="★"/>
            </a:pPr>
            <a:r>
              <a:rPr lang="en" sz="1100">
                <a:latin typeface="Droid Sans"/>
                <a:ea typeface="Droid Sans"/>
                <a:cs typeface="Droid Sans"/>
                <a:sym typeface="Droid Sans"/>
              </a:rPr>
              <a:t>Storage for an int</a:t>
            </a:r>
            <a:endParaRPr sz="1100">
              <a:latin typeface="Droid Sans"/>
              <a:ea typeface="Droid Sans"/>
              <a:cs typeface="Droid Sans"/>
              <a:sym typeface="Droid Sans"/>
            </a:endParaRPr>
          </a:p>
          <a:p>
            <a:pPr indent="-298450" lvl="0" marL="457200" rtl="0" algn="l">
              <a:spcBef>
                <a:spcPts val="0"/>
              </a:spcBef>
              <a:spcAft>
                <a:spcPts val="0"/>
              </a:spcAft>
              <a:buSzPts val="1100"/>
              <a:buFont typeface="Droid Sans"/>
              <a:buChar char="★"/>
            </a:pPr>
            <a:r>
              <a:rPr lang="en" sz="1100">
                <a:latin typeface="Droid Sans"/>
                <a:ea typeface="Droid Sans"/>
                <a:cs typeface="Droid Sans"/>
                <a:sym typeface="Droid Sans"/>
              </a:rPr>
              <a:t>Storage for a char</a:t>
            </a:r>
            <a:endParaRPr sz="1100">
              <a:latin typeface="Droid Sans"/>
              <a:ea typeface="Droid Sans"/>
              <a:cs typeface="Droid Sans"/>
              <a:sym typeface="Droid Sans"/>
            </a:endParaRPr>
          </a:p>
          <a:p>
            <a:pPr indent="-298450" lvl="0" marL="457200" rtl="0" algn="l">
              <a:spcBef>
                <a:spcPts val="0"/>
              </a:spcBef>
              <a:spcAft>
                <a:spcPts val="0"/>
              </a:spcAft>
              <a:buSzPts val="1100"/>
              <a:buFont typeface="Droid Sans"/>
              <a:buChar char="★"/>
            </a:pPr>
            <a:r>
              <a:rPr lang="en" sz="1100">
                <a:latin typeface="Droid Sans"/>
                <a:ea typeface="Droid Sans"/>
                <a:cs typeface="Droid Sans"/>
                <a:sym typeface="Droid Sans"/>
              </a:rPr>
              <a:t>Storage for a void *</a:t>
            </a:r>
            <a:endParaRPr sz="1100">
              <a:latin typeface="Droid Sans"/>
              <a:ea typeface="Droid Sans"/>
              <a:cs typeface="Droid Sans"/>
              <a:sym typeface="Droid Sans"/>
            </a:endParaRPr>
          </a:p>
          <a:p>
            <a:pPr indent="0" lvl="0" marL="0" rtl="0" algn="l">
              <a:spcBef>
                <a:spcPts val="0"/>
              </a:spcBef>
              <a:spcAft>
                <a:spcPts val="0"/>
              </a:spcAft>
              <a:buNone/>
            </a:pPr>
            <a:r>
              <a:t/>
            </a:r>
            <a:endParaRPr sz="1100">
              <a:latin typeface="Droid Sans"/>
              <a:ea typeface="Droid Sans"/>
              <a:cs typeface="Droid Sans"/>
              <a:sym typeface="Droid Sans"/>
            </a:endParaRPr>
          </a:p>
        </p:txBody>
      </p:sp>
      <p:cxnSp>
        <p:nvCxnSpPr>
          <p:cNvPr id="705" name="Google Shape;705;p50"/>
          <p:cNvCxnSpPr/>
          <p:nvPr/>
        </p:nvCxnSpPr>
        <p:spPr>
          <a:xfrm>
            <a:off x="5245850" y="3192450"/>
            <a:ext cx="3488700" cy="8400"/>
          </a:xfrm>
          <a:prstGeom prst="straightConnector1">
            <a:avLst/>
          </a:prstGeom>
          <a:noFill/>
          <a:ln cap="flat" cmpd="sng" w="19050">
            <a:solidFill>
              <a:schemeClr val="dk2"/>
            </a:solidFill>
            <a:prstDash val="dash"/>
            <a:round/>
            <a:headEnd len="med" w="med" type="none"/>
            <a:tailEnd len="med" w="med" type="none"/>
          </a:ln>
        </p:spPr>
      </p:cxnSp>
      <p:sp>
        <p:nvSpPr>
          <p:cNvPr id="706" name="Google Shape;706;p50"/>
          <p:cNvSpPr txBox="1"/>
          <p:nvPr/>
        </p:nvSpPr>
        <p:spPr>
          <a:xfrm>
            <a:off x="5297050" y="3211325"/>
            <a:ext cx="3389700" cy="1046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i="1" lang="en" sz="1100">
                <a:latin typeface="Droid Sans"/>
                <a:ea typeface="Droid Sans"/>
                <a:cs typeface="Droid Sans"/>
                <a:sym typeface="Droid Sans"/>
              </a:rPr>
              <a:t>second_function</a:t>
            </a:r>
            <a:endParaRPr sz="1100">
              <a:latin typeface="Droid Sans"/>
              <a:ea typeface="Droid Sans"/>
              <a:cs typeface="Droid Sans"/>
              <a:sym typeface="Droid Sans"/>
            </a:endParaRPr>
          </a:p>
          <a:p>
            <a:pPr indent="-298450" lvl="0" marL="457200" rtl="0" algn="l">
              <a:spcBef>
                <a:spcPts val="0"/>
              </a:spcBef>
              <a:spcAft>
                <a:spcPts val="0"/>
              </a:spcAft>
              <a:buSzPts val="1100"/>
              <a:buFont typeface="Droid Sans"/>
              <a:buChar char="★"/>
            </a:pPr>
            <a:r>
              <a:rPr lang="en" sz="1100">
                <a:latin typeface="Droid Sans"/>
                <a:ea typeface="Droid Sans"/>
                <a:cs typeface="Droid Sans"/>
                <a:sym typeface="Droid Sans"/>
              </a:rPr>
              <a:t>Return to </a:t>
            </a:r>
            <a:r>
              <a:rPr b="1" lang="en" sz="1100">
                <a:latin typeface="Droid Sans"/>
                <a:ea typeface="Droid Sans"/>
                <a:cs typeface="Droid Sans"/>
                <a:sym typeface="Droid Sans"/>
              </a:rPr>
              <a:t>first_function</a:t>
            </a:r>
            <a:r>
              <a:rPr lang="en" sz="1100">
                <a:latin typeface="Droid Sans"/>
                <a:ea typeface="Droid Sans"/>
                <a:cs typeface="Droid Sans"/>
                <a:sym typeface="Droid Sans"/>
              </a:rPr>
              <a:t>, line 22</a:t>
            </a:r>
            <a:endParaRPr sz="1100">
              <a:latin typeface="Droid Sans"/>
              <a:ea typeface="Droid Sans"/>
              <a:cs typeface="Droid Sans"/>
              <a:sym typeface="Droid Sans"/>
            </a:endParaRPr>
          </a:p>
          <a:p>
            <a:pPr indent="-298450" lvl="0" marL="457200" rtl="0" algn="l">
              <a:spcBef>
                <a:spcPts val="0"/>
              </a:spcBef>
              <a:spcAft>
                <a:spcPts val="0"/>
              </a:spcAft>
              <a:buSzPts val="1100"/>
              <a:buFont typeface="Droid Sans"/>
              <a:buChar char="★"/>
            </a:pPr>
            <a:r>
              <a:rPr lang="en" sz="1100">
                <a:latin typeface="Droid Sans"/>
                <a:ea typeface="Droid Sans"/>
                <a:cs typeface="Droid Sans"/>
                <a:sym typeface="Droid Sans"/>
              </a:rPr>
              <a:t>Storage for an int</a:t>
            </a:r>
            <a:endParaRPr sz="1100">
              <a:latin typeface="Droid Sans"/>
              <a:ea typeface="Droid Sans"/>
              <a:cs typeface="Droid Sans"/>
              <a:sym typeface="Droid Sans"/>
            </a:endParaRPr>
          </a:p>
          <a:p>
            <a:pPr indent="-298450" lvl="0" marL="457200" rtl="0" algn="l">
              <a:spcBef>
                <a:spcPts val="0"/>
              </a:spcBef>
              <a:spcAft>
                <a:spcPts val="0"/>
              </a:spcAft>
              <a:buSzPts val="1100"/>
              <a:buFont typeface="Droid Sans"/>
              <a:buChar char="★"/>
            </a:pPr>
            <a:r>
              <a:rPr lang="en" sz="1100">
                <a:latin typeface="Droid Sans"/>
                <a:ea typeface="Droid Sans"/>
                <a:cs typeface="Droid Sans"/>
                <a:sym typeface="Droid Sans"/>
              </a:rPr>
              <a:t>Storage for an int parameter</a:t>
            </a:r>
            <a:endParaRPr sz="1100">
              <a:latin typeface="Droid Sans"/>
              <a:ea typeface="Droid Sans"/>
              <a:cs typeface="Droid Sans"/>
              <a:sym typeface="Droid Sans"/>
            </a:endParaRPr>
          </a:p>
          <a:p>
            <a:pPr indent="0" lvl="0" marL="0" rtl="0" algn="l">
              <a:spcBef>
                <a:spcPts val="0"/>
              </a:spcBef>
              <a:spcAft>
                <a:spcPts val="0"/>
              </a:spcAft>
              <a:buNone/>
            </a:pPr>
            <a:r>
              <a:t/>
            </a:r>
            <a:endParaRPr sz="1100">
              <a:latin typeface="Droid Sans"/>
              <a:ea typeface="Droid Sans"/>
              <a:cs typeface="Droid Sans"/>
              <a:sym typeface="Droid Sans"/>
            </a:endParaRPr>
          </a:p>
        </p:txBody>
      </p:sp>
      <p:cxnSp>
        <p:nvCxnSpPr>
          <p:cNvPr id="707" name="Google Shape;707;p50"/>
          <p:cNvCxnSpPr/>
          <p:nvPr/>
        </p:nvCxnSpPr>
        <p:spPr>
          <a:xfrm>
            <a:off x="5245850" y="4106850"/>
            <a:ext cx="3488700" cy="8400"/>
          </a:xfrm>
          <a:prstGeom prst="straightConnector1">
            <a:avLst/>
          </a:prstGeom>
          <a:noFill/>
          <a:ln cap="flat" cmpd="sng" w="19050">
            <a:solidFill>
              <a:schemeClr val="dk2"/>
            </a:solidFill>
            <a:prstDash val="dash"/>
            <a:round/>
            <a:headEnd len="med" w="med" type="none"/>
            <a:tailEnd len="med" w="med" type="none"/>
          </a:ln>
        </p:spPr>
      </p:cxnSp>
      <p:sp>
        <p:nvSpPr>
          <p:cNvPr id="708" name="Google Shape;708;p50"/>
          <p:cNvSpPr/>
          <p:nvPr/>
        </p:nvSpPr>
        <p:spPr>
          <a:xfrm>
            <a:off x="5251050" y="4196675"/>
            <a:ext cx="3474900" cy="2439300"/>
          </a:xfrm>
          <a:prstGeom prst="rect">
            <a:avLst/>
          </a:prstGeom>
          <a:solidFill>
            <a:srgbClr val="F3F3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2" name="Shape 712"/>
        <p:cNvGrpSpPr/>
        <p:nvPr/>
      </p:nvGrpSpPr>
      <p:grpSpPr>
        <a:xfrm>
          <a:off x="0" y="0"/>
          <a:ext cx="0" cy="0"/>
          <a:chOff x="0" y="0"/>
          <a:chExt cx="0" cy="0"/>
        </a:xfrm>
      </p:grpSpPr>
      <p:sp>
        <p:nvSpPr>
          <p:cNvPr id="713" name="Google Shape;713;p51"/>
          <p:cNvSpPr txBox="1"/>
          <p:nvPr>
            <p:ph type="title"/>
          </p:nvPr>
        </p:nvSpPr>
        <p:spPr>
          <a:xfrm>
            <a:off x="457200" y="274647"/>
            <a:ext cx="8229600" cy="849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Stack</a:t>
            </a:r>
            <a:endParaRPr/>
          </a:p>
        </p:txBody>
      </p:sp>
      <p:pic>
        <p:nvPicPr>
          <p:cNvPr descr="Selection_024.png" id="714" name="Google Shape;714;p51"/>
          <p:cNvPicPr preferRelativeResize="0"/>
          <p:nvPr/>
        </p:nvPicPr>
        <p:blipFill>
          <a:blip r:embed="rId3">
            <a:alphaModFix/>
          </a:blip>
          <a:stretch>
            <a:fillRect/>
          </a:stretch>
        </p:blipFill>
        <p:spPr>
          <a:xfrm>
            <a:off x="687526" y="1455825"/>
            <a:ext cx="3961074" cy="5180399"/>
          </a:xfrm>
          <a:prstGeom prst="rect">
            <a:avLst/>
          </a:prstGeom>
          <a:noFill/>
          <a:ln cap="flat" cmpd="sng" w="19050">
            <a:solidFill>
              <a:srgbClr val="000000"/>
            </a:solidFill>
            <a:prstDash val="solid"/>
            <a:round/>
            <a:headEnd len="sm" w="sm" type="none"/>
            <a:tailEnd len="sm" w="sm" type="none"/>
          </a:ln>
        </p:spPr>
      </p:pic>
      <p:sp>
        <p:nvSpPr>
          <p:cNvPr id="715" name="Google Shape;715;p51"/>
          <p:cNvSpPr/>
          <p:nvPr/>
        </p:nvSpPr>
        <p:spPr>
          <a:xfrm>
            <a:off x="5251150" y="1722975"/>
            <a:ext cx="3474900" cy="49131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51"/>
          <p:cNvSpPr txBox="1"/>
          <p:nvPr/>
        </p:nvSpPr>
        <p:spPr>
          <a:xfrm>
            <a:off x="5251150" y="1401375"/>
            <a:ext cx="736800" cy="321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100">
                <a:latin typeface="Droid Sans"/>
                <a:ea typeface="Droid Sans"/>
                <a:cs typeface="Droid Sans"/>
                <a:sym typeface="Droid Sans"/>
              </a:rPr>
              <a:t>Stack</a:t>
            </a:r>
            <a:endParaRPr b="1" sz="1100">
              <a:latin typeface="Droid Sans"/>
              <a:ea typeface="Droid Sans"/>
              <a:cs typeface="Droid Sans"/>
              <a:sym typeface="Droid Sans"/>
            </a:endParaRPr>
          </a:p>
        </p:txBody>
      </p:sp>
      <p:sp>
        <p:nvSpPr>
          <p:cNvPr id="717" name="Google Shape;717;p51"/>
          <p:cNvSpPr/>
          <p:nvPr/>
        </p:nvSpPr>
        <p:spPr>
          <a:xfrm>
            <a:off x="145575" y="5330025"/>
            <a:ext cx="465600" cy="321600"/>
          </a:xfrm>
          <a:prstGeom prst="rightArrow">
            <a:avLst>
              <a:gd fmla="val 50000" name="adj1"/>
              <a:gd fmla="val 50000" name="adj2"/>
            </a:avLst>
          </a:prstGeom>
          <a:solidFill>
            <a:srgbClr val="FFFF00"/>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18" name="Google Shape;718;p51"/>
          <p:cNvCxnSpPr/>
          <p:nvPr/>
        </p:nvCxnSpPr>
        <p:spPr>
          <a:xfrm>
            <a:off x="5245850" y="2125650"/>
            <a:ext cx="3488700" cy="8400"/>
          </a:xfrm>
          <a:prstGeom prst="straightConnector1">
            <a:avLst/>
          </a:prstGeom>
          <a:noFill/>
          <a:ln cap="flat" cmpd="sng" w="19050">
            <a:solidFill>
              <a:schemeClr val="dk2"/>
            </a:solidFill>
            <a:prstDash val="dash"/>
            <a:round/>
            <a:headEnd len="med" w="med" type="none"/>
            <a:tailEnd len="med" w="med" type="none"/>
          </a:ln>
        </p:spPr>
      </p:cxnSp>
      <p:sp>
        <p:nvSpPr>
          <p:cNvPr id="719" name="Google Shape;719;p51"/>
          <p:cNvSpPr txBox="1"/>
          <p:nvPr/>
        </p:nvSpPr>
        <p:spPr>
          <a:xfrm>
            <a:off x="5297050" y="1763525"/>
            <a:ext cx="3389700" cy="321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i="1" lang="en" sz="1100">
                <a:latin typeface="Droid Sans"/>
                <a:ea typeface="Droid Sans"/>
                <a:cs typeface="Droid Sans"/>
                <a:sym typeface="Droid Sans"/>
              </a:rPr>
              <a:t>main</a:t>
            </a:r>
            <a:endParaRPr i="1" sz="1100">
              <a:latin typeface="Droid Sans"/>
              <a:ea typeface="Droid Sans"/>
              <a:cs typeface="Droid Sans"/>
              <a:sym typeface="Droid Sans"/>
            </a:endParaRPr>
          </a:p>
        </p:txBody>
      </p:sp>
      <p:sp>
        <p:nvSpPr>
          <p:cNvPr id="720" name="Google Shape;720;p51"/>
          <p:cNvSpPr txBox="1"/>
          <p:nvPr/>
        </p:nvSpPr>
        <p:spPr>
          <a:xfrm>
            <a:off x="5297050" y="2220725"/>
            <a:ext cx="3389700" cy="1046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i="1" lang="en" sz="1100">
                <a:latin typeface="Droid Sans"/>
                <a:ea typeface="Droid Sans"/>
                <a:cs typeface="Droid Sans"/>
                <a:sym typeface="Droid Sans"/>
              </a:rPr>
              <a:t>first_function</a:t>
            </a:r>
            <a:endParaRPr sz="1100">
              <a:latin typeface="Droid Sans"/>
              <a:ea typeface="Droid Sans"/>
              <a:cs typeface="Droid Sans"/>
              <a:sym typeface="Droid Sans"/>
            </a:endParaRPr>
          </a:p>
          <a:p>
            <a:pPr indent="-298450" lvl="0" marL="457200" rtl="0" algn="l">
              <a:spcBef>
                <a:spcPts val="0"/>
              </a:spcBef>
              <a:spcAft>
                <a:spcPts val="0"/>
              </a:spcAft>
              <a:buSzPts val="1100"/>
              <a:buFont typeface="Droid Sans"/>
              <a:buChar char="★"/>
            </a:pPr>
            <a:r>
              <a:rPr lang="en" sz="1100">
                <a:latin typeface="Droid Sans"/>
                <a:ea typeface="Droid Sans"/>
                <a:cs typeface="Droid Sans"/>
                <a:sym typeface="Droid Sans"/>
              </a:rPr>
              <a:t>Return to </a:t>
            </a:r>
            <a:r>
              <a:rPr b="1" lang="en" sz="1100">
                <a:latin typeface="Droid Sans"/>
                <a:ea typeface="Droid Sans"/>
                <a:cs typeface="Droid Sans"/>
                <a:sym typeface="Droid Sans"/>
              </a:rPr>
              <a:t>main</a:t>
            </a:r>
            <a:r>
              <a:rPr lang="en" sz="1100">
                <a:latin typeface="Droid Sans"/>
                <a:ea typeface="Droid Sans"/>
                <a:cs typeface="Droid Sans"/>
                <a:sym typeface="Droid Sans"/>
              </a:rPr>
              <a:t>, line 9</a:t>
            </a:r>
            <a:endParaRPr sz="1100">
              <a:latin typeface="Droid Sans"/>
              <a:ea typeface="Droid Sans"/>
              <a:cs typeface="Droid Sans"/>
              <a:sym typeface="Droid Sans"/>
            </a:endParaRPr>
          </a:p>
          <a:p>
            <a:pPr indent="-298450" lvl="0" marL="457200" rtl="0" algn="l">
              <a:spcBef>
                <a:spcPts val="0"/>
              </a:spcBef>
              <a:spcAft>
                <a:spcPts val="0"/>
              </a:spcAft>
              <a:buSzPts val="1100"/>
              <a:buFont typeface="Droid Sans"/>
              <a:buChar char="★"/>
            </a:pPr>
            <a:r>
              <a:rPr lang="en" sz="1100">
                <a:latin typeface="Droid Sans"/>
                <a:ea typeface="Droid Sans"/>
                <a:cs typeface="Droid Sans"/>
                <a:sym typeface="Droid Sans"/>
              </a:rPr>
              <a:t>Storage for an int</a:t>
            </a:r>
            <a:endParaRPr sz="1100">
              <a:latin typeface="Droid Sans"/>
              <a:ea typeface="Droid Sans"/>
              <a:cs typeface="Droid Sans"/>
              <a:sym typeface="Droid Sans"/>
            </a:endParaRPr>
          </a:p>
          <a:p>
            <a:pPr indent="-298450" lvl="0" marL="457200" rtl="0" algn="l">
              <a:spcBef>
                <a:spcPts val="0"/>
              </a:spcBef>
              <a:spcAft>
                <a:spcPts val="0"/>
              </a:spcAft>
              <a:buSzPts val="1100"/>
              <a:buFont typeface="Droid Sans"/>
              <a:buChar char="★"/>
            </a:pPr>
            <a:r>
              <a:rPr lang="en" sz="1100">
                <a:latin typeface="Droid Sans"/>
                <a:ea typeface="Droid Sans"/>
                <a:cs typeface="Droid Sans"/>
                <a:sym typeface="Droid Sans"/>
              </a:rPr>
              <a:t>Storage for a char</a:t>
            </a:r>
            <a:endParaRPr sz="1100">
              <a:latin typeface="Droid Sans"/>
              <a:ea typeface="Droid Sans"/>
              <a:cs typeface="Droid Sans"/>
              <a:sym typeface="Droid Sans"/>
            </a:endParaRPr>
          </a:p>
          <a:p>
            <a:pPr indent="-298450" lvl="0" marL="457200" rtl="0" algn="l">
              <a:spcBef>
                <a:spcPts val="0"/>
              </a:spcBef>
              <a:spcAft>
                <a:spcPts val="0"/>
              </a:spcAft>
              <a:buSzPts val="1100"/>
              <a:buFont typeface="Droid Sans"/>
              <a:buChar char="★"/>
            </a:pPr>
            <a:r>
              <a:rPr lang="en" sz="1100">
                <a:latin typeface="Droid Sans"/>
                <a:ea typeface="Droid Sans"/>
                <a:cs typeface="Droid Sans"/>
                <a:sym typeface="Droid Sans"/>
              </a:rPr>
              <a:t>Storage for a void *</a:t>
            </a:r>
            <a:endParaRPr sz="1100">
              <a:latin typeface="Droid Sans"/>
              <a:ea typeface="Droid Sans"/>
              <a:cs typeface="Droid Sans"/>
              <a:sym typeface="Droid Sans"/>
            </a:endParaRPr>
          </a:p>
          <a:p>
            <a:pPr indent="0" lvl="0" marL="0" rtl="0" algn="l">
              <a:spcBef>
                <a:spcPts val="0"/>
              </a:spcBef>
              <a:spcAft>
                <a:spcPts val="0"/>
              </a:spcAft>
              <a:buNone/>
            </a:pPr>
            <a:r>
              <a:t/>
            </a:r>
            <a:endParaRPr sz="1100">
              <a:latin typeface="Droid Sans"/>
              <a:ea typeface="Droid Sans"/>
              <a:cs typeface="Droid Sans"/>
              <a:sym typeface="Droid Sans"/>
            </a:endParaRPr>
          </a:p>
        </p:txBody>
      </p:sp>
      <p:cxnSp>
        <p:nvCxnSpPr>
          <p:cNvPr id="721" name="Google Shape;721;p51"/>
          <p:cNvCxnSpPr/>
          <p:nvPr/>
        </p:nvCxnSpPr>
        <p:spPr>
          <a:xfrm>
            <a:off x="5245850" y="3192450"/>
            <a:ext cx="3488700" cy="8400"/>
          </a:xfrm>
          <a:prstGeom prst="straightConnector1">
            <a:avLst/>
          </a:prstGeom>
          <a:noFill/>
          <a:ln cap="flat" cmpd="sng" w="19050">
            <a:solidFill>
              <a:schemeClr val="dk2"/>
            </a:solidFill>
            <a:prstDash val="dash"/>
            <a:round/>
            <a:headEnd len="med" w="med" type="none"/>
            <a:tailEnd len="med" w="med" type="none"/>
          </a:ln>
        </p:spPr>
      </p:cxnSp>
      <p:sp>
        <p:nvSpPr>
          <p:cNvPr id="722" name="Google Shape;722;p51"/>
          <p:cNvSpPr/>
          <p:nvPr/>
        </p:nvSpPr>
        <p:spPr>
          <a:xfrm>
            <a:off x="5251150" y="3266825"/>
            <a:ext cx="3474900" cy="3369300"/>
          </a:xfrm>
          <a:prstGeom prst="rect">
            <a:avLst/>
          </a:prstGeom>
          <a:solidFill>
            <a:srgbClr val="F3F3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6" name="Shape 726"/>
        <p:cNvGrpSpPr/>
        <p:nvPr/>
      </p:nvGrpSpPr>
      <p:grpSpPr>
        <a:xfrm>
          <a:off x="0" y="0"/>
          <a:ext cx="0" cy="0"/>
          <a:chOff x="0" y="0"/>
          <a:chExt cx="0" cy="0"/>
        </a:xfrm>
      </p:grpSpPr>
      <p:sp>
        <p:nvSpPr>
          <p:cNvPr id="727" name="Google Shape;727;p52"/>
          <p:cNvSpPr txBox="1"/>
          <p:nvPr>
            <p:ph type="title"/>
          </p:nvPr>
        </p:nvSpPr>
        <p:spPr>
          <a:xfrm>
            <a:off x="457200" y="274647"/>
            <a:ext cx="8229600" cy="849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Stack</a:t>
            </a:r>
            <a:endParaRPr/>
          </a:p>
        </p:txBody>
      </p:sp>
      <p:pic>
        <p:nvPicPr>
          <p:cNvPr descr="Selection_024.png" id="728" name="Google Shape;728;p52"/>
          <p:cNvPicPr preferRelativeResize="0"/>
          <p:nvPr/>
        </p:nvPicPr>
        <p:blipFill>
          <a:blip r:embed="rId3">
            <a:alphaModFix/>
          </a:blip>
          <a:stretch>
            <a:fillRect/>
          </a:stretch>
        </p:blipFill>
        <p:spPr>
          <a:xfrm>
            <a:off x="687526" y="1455825"/>
            <a:ext cx="3961074" cy="5180400"/>
          </a:xfrm>
          <a:prstGeom prst="rect">
            <a:avLst/>
          </a:prstGeom>
          <a:noFill/>
          <a:ln cap="flat" cmpd="sng" w="19050">
            <a:solidFill>
              <a:srgbClr val="000000"/>
            </a:solidFill>
            <a:prstDash val="solid"/>
            <a:round/>
            <a:headEnd len="sm" w="sm" type="none"/>
            <a:tailEnd len="sm" w="sm" type="none"/>
          </a:ln>
        </p:spPr>
      </p:pic>
      <p:sp>
        <p:nvSpPr>
          <p:cNvPr id="729" name="Google Shape;729;p52"/>
          <p:cNvSpPr/>
          <p:nvPr/>
        </p:nvSpPr>
        <p:spPr>
          <a:xfrm>
            <a:off x="5251150" y="1722975"/>
            <a:ext cx="3474900" cy="49131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52"/>
          <p:cNvSpPr txBox="1"/>
          <p:nvPr/>
        </p:nvSpPr>
        <p:spPr>
          <a:xfrm>
            <a:off x="5251150" y="1401375"/>
            <a:ext cx="736800" cy="321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100">
                <a:latin typeface="Droid Sans"/>
                <a:ea typeface="Droid Sans"/>
                <a:cs typeface="Droid Sans"/>
                <a:sym typeface="Droid Sans"/>
              </a:rPr>
              <a:t>Stack</a:t>
            </a:r>
            <a:endParaRPr b="1" sz="1100">
              <a:latin typeface="Droid Sans"/>
              <a:ea typeface="Droid Sans"/>
              <a:cs typeface="Droid Sans"/>
              <a:sym typeface="Droid Sans"/>
            </a:endParaRPr>
          </a:p>
        </p:txBody>
      </p:sp>
      <p:sp>
        <p:nvSpPr>
          <p:cNvPr id="731" name="Google Shape;731;p52"/>
          <p:cNvSpPr/>
          <p:nvPr/>
        </p:nvSpPr>
        <p:spPr>
          <a:xfrm>
            <a:off x="145575" y="2815425"/>
            <a:ext cx="465600" cy="321600"/>
          </a:xfrm>
          <a:prstGeom prst="rightArrow">
            <a:avLst>
              <a:gd fmla="val 50000" name="adj1"/>
              <a:gd fmla="val 50000" name="adj2"/>
            </a:avLst>
          </a:prstGeom>
          <a:solidFill>
            <a:srgbClr val="FFFF00"/>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32" name="Google Shape;732;p52"/>
          <p:cNvCxnSpPr/>
          <p:nvPr/>
        </p:nvCxnSpPr>
        <p:spPr>
          <a:xfrm>
            <a:off x="5245850" y="2125650"/>
            <a:ext cx="3488700" cy="8400"/>
          </a:xfrm>
          <a:prstGeom prst="straightConnector1">
            <a:avLst/>
          </a:prstGeom>
          <a:noFill/>
          <a:ln cap="flat" cmpd="sng" w="19050">
            <a:solidFill>
              <a:schemeClr val="dk2"/>
            </a:solidFill>
            <a:prstDash val="dash"/>
            <a:round/>
            <a:headEnd len="med" w="med" type="none"/>
            <a:tailEnd len="med" w="med" type="none"/>
          </a:ln>
        </p:spPr>
      </p:cxnSp>
      <p:sp>
        <p:nvSpPr>
          <p:cNvPr id="733" name="Google Shape;733;p52"/>
          <p:cNvSpPr txBox="1"/>
          <p:nvPr/>
        </p:nvSpPr>
        <p:spPr>
          <a:xfrm>
            <a:off x="5297050" y="1763525"/>
            <a:ext cx="3389700" cy="321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i="1" lang="en" sz="1100">
                <a:latin typeface="Droid Sans"/>
                <a:ea typeface="Droid Sans"/>
                <a:cs typeface="Droid Sans"/>
                <a:sym typeface="Droid Sans"/>
              </a:rPr>
              <a:t>main</a:t>
            </a:r>
            <a:endParaRPr i="1" sz="1100">
              <a:latin typeface="Droid Sans"/>
              <a:ea typeface="Droid Sans"/>
              <a:cs typeface="Droid Sans"/>
              <a:sym typeface="Droid Sans"/>
            </a:endParaRPr>
          </a:p>
        </p:txBody>
      </p:sp>
      <p:sp>
        <p:nvSpPr>
          <p:cNvPr id="734" name="Google Shape;734;p52"/>
          <p:cNvSpPr/>
          <p:nvPr/>
        </p:nvSpPr>
        <p:spPr>
          <a:xfrm>
            <a:off x="5254450" y="2174575"/>
            <a:ext cx="3474900" cy="4461600"/>
          </a:xfrm>
          <a:prstGeom prst="rect">
            <a:avLst/>
          </a:prstGeom>
          <a:solidFill>
            <a:srgbClr val="F3F3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8" name="Shape 738"/>
        <p:cNvGrpSpPr/>
        <p:nvPr/>
      </p:nvGrpSpPr>
      <p:grpSpPr>
        <a:xfrm>
          <a:off x="0" y="0"/>
          <a:ext cx="0" cy="0"/>
          <a:chOff x="0" y="0"/>
          <a:chExt cx="0" cy="0"/>
        </a:xfrm>
      </p:grpSpPr>
      <p:sp>
        <p:nvSpPr>
          <p:cNvPr id="739" name="Google Shape;739;p53"/>
          <p:cNvSpPr txBox="1"/>
          <p:nvPr>
            <p:ph type="title"/>
          </p:nvPr>
        </p:nvSpPr>
        <p:spPr>
          <a:xfrm>
            <a:off x="457200" y="274647"/>
            <a:ext cx="8229600" cy="849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Stack</a:t>
            </a:r>
            <a:endParaRPr/>
          </a:p>
        </p:txBody>
      </p:sp>
      <p:sp>
        <p:nvSpPr>
          <p:cNvPr id="740" name="Google Shape;740;p53"/>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381000" lvl="0" marL="457200" marR="0" rtl="0" algn="l">
              <a:lnSpc>
                <a:spcPct val="100000"/>
              </a:lnSpc>
              <a:spcBef>
                <a:spcPts val="600"/>
              </a:spcBef>
              <a:spcAft>
                <a:spcPts val="0"/>
              </a:spcAft>
              <a:buClr>
                <a:schemeClr val="dk1"/>
              </a:buClr>
              <a:buSzPts val="2400"/>
              <a:buFont typeface="Droid Sans"/>
              <a:buChar char="➔"/>
            </a:pPr>
            <a:r>
              <a:rPr lang="en" sz="2400"/>
              <a:t>The </a:t>
            </a:r>
            <a:r>
              <a:rPr b="1" lang="en" sz="2400">
                <a:solidFill>
                  <a:srgbClr val="CC4125"/>
                </a:solidFill>
              </a:rPr>
              <a:t>stack is your friend</a:t>
            </a:r>
            <a:r>
              <a:rPr lang="en" sz="2400"/>
              <a:t>, it manages the memory for you! It is </a:t>
            </a:r>
            <a:r>
              <a:rPr b="1" lang="en" sz="2400">
                <a:solidFill>
                  <a:srgbClr val="CC4125"/>
                </a:solidFill>
              </a:rPr>
              <a:t>transparent</a:t>
            </a:r>
            <a:r>
              <a:rPr lang="en" sz="2400"/>
              <a:t> to the programmer!</a:t>
            </a:r>
            <a:endParaRPr sz="2400"/>
          </a:p>
          <a:p>
            <a:pPr indent="0" lvl="0" marL="0" marR="0" rtl="0" algn="l">
              <a:lnSpc>
                <a:spcPct val="100000"/>
              </a:lnSpc>
              <a:spcBef>
                <a:spcPts val="600"/>
              </a:spcBef>
              <a:spcAft>
                <a:spcPts val="0"/>
              </a:spcAft>
              <a:buNone/>
            </a:pPr>
            <a:r>
              <a:t/>
            </a:r>
            <a:endParaRPr sz="2400"/>
          </a:p>
          <a:p>
            <a:pPr indent="-381000" lvl="0" marL="457200" marR="0" rtl="0" algn="l">
              <a:lnSpc>
                <a:spcPct val="100000"/>
              </a:lnSpc>
              <a:spcBef>
                <a:spcPts val="600"/>
              </a:spcBef>
              <a:spcAft>
                <a:spcPts val="0"/>
              </a:spcAft>
              <a:buSzPts val="2400"/>
              <a:buChar char="➔"/>
            </a:pPr>
            <a:r>
              <a:rPr lang="en" sz="2400"/>
              <a:t>When a stack frame is popped from the stack, all the storage is automatically freed </a:t>
            </a:r>
            <a:endParaRPr sz="2400"/>
          </a:p>
          <a:p>
            <a:pPr indent="0" lvl="0" marL="0" marR="0" rtl="0" algn="l">
              <a:lnSpc>
                <a:spcPct val="100000"/>
              </a:lnSpc>
              <a:spcBef>
                <a:spcPts val="600"/>
              </a:spcBef>
              <a:spcAft>
                <a:spcPts val="0"/>
              </a:spcAft>
              <a:buNone/>
            </a:pPr>
            <a:r>
              <a:t/>
            </a:r>
            <a:endParaRPr sz="2400"/>
          </a:p>
          <a:p>
            <a:pPr indent="-381000" lvl="0" marL="457200" marR="0" rtl="0" algn="l">
              <a:lnSpc>
                <a:spcPct val="100000"/>
              </a:lnSpc>
              <a:spcBef>
                <a:spcPts val="600"/>
              </a:spcBef>
              <a:spcAft>
                <a:spcPts val="0"/>
              </a:spcAft>
              <a:buSzPts val="2400"/>
              <a:buChar char="➔"/>
            </a:pPr>
            <a:r>
              <a:rPr lang="en" sz="2400"/>
              <a:t>There is a </a:t>
            </a:r>
            <a:r>
              <a:rPr b="1" lang="en" sz="2400">
                <a:solidFill>
                  <a:srgbClr val="CC4125"/>
                </a:solidFill>
              </a:rPr>
              <a:t>well-known</a:t>
            </a:r>
            <a:r>
              <a:rPr lang="en" sz="2400"/>
              <a:t> limit on variable size</a:t>
            </a:r>
            <a:endParaRPr sz="2400"/>
          </a:p>
          <a:p>
            <a:pPr indent="0" lvl="0" marL="0" marR="0" rtl="0" algn="l">
              <a:lnSpc>
                <a:spcPct val="100000"/>
              </a:lnSpc>
              <a:spcBef>
                <a:spcPts val="600"/>
              </a:spcBef>
              <a:spcAft>
                <a:spcPts val="0"/>
              </a:spcAft>
              <a:buNone/>
            </a:pPr>
            <a:r>
              <a:t/>
            </a:r>
            <a:endParaRPr sz="2400"/>
          </a:p>
          <a:p>
            <a:pPr indent="-381000" lvl="0" marL="457200" marR="0" rtl="0" algn="l">
              <a:lnSpc>
                <a:spcPct val="100000"/>
              </a:lnSpc>
              <a:spcBef>
                <a:spcPts val="600"/>
              </a:spcBef>
              <a:spcAft>
                <a:spcPts val="0"/>
              </a:spcAft>
              <a:buSzPts val="2400"/>
              <a:buChar char="➔"/>
            </a:pPr>
            <a:r>
              <a:rPr lang="en" sz="2400"/>
              <a:t>Variable scoping can help you understand how the stack works </a:t>
            </a:r>
            <a:endParaRPr sz="2400"/>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4" name="Shape 744"/>
        <p:cNvGrpSpPr/>
        <p:nvPr/>
      </p:nvGrpSpPr>
      <p:grpSpPr>
        <a:xfrm>
          <a:off x="0" y="0"/>
          <a:ext cx="0" cy="0"/>
          <a:chOff x="0" y="0"/>
          <a:chExt cx="0" cy="0"/>
        </a:xfrm>
      </p:grpSpPr>
      <p:sp>
        <p:nvSpPr>
          <p:cNvPr id="745" name="Google Shape;745;p54"/>
          <p:cNvSpPr txBox="1"/>
          <p:nvPr>
            <p:ph type="title"/>
          </p:nvPr>
        </p:nvSpPr>
        <p:spPr>
          <a:xfrm>
            <a:off x="457200" y="274647"/>
            <a:ext cx="8229600" cy="849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Heap</a:t>
            </a:r>
            <a:endParaRPr/>
          </a:p>
        </p:txBody>
      </p:sp>
      <p:sp>
        <p:nvSpPr>
          <p:cNvPr id="746" name="Google Shape;746;p54"/>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Section of a process memory layout </a:t>
            </a:r>
            <a:endParaRPr/>
          </a:p>
          <a:p>
            <a:pPr indent="0" lvl="0" marL="0" rtl="0" algn="l">
              <a:spcBef>
                <a:spcPts val="600"/>
              </a:spcBef>
              <a:spcAft>
                <a:spcPts val="0"/>
              </a:spcAft>
              <a:buNone/>
            </a:pPr>
            <a:r>
              <a:t/>
            </a:r>
            <a:endParaRPr/>
          </a:p>
          <a:p>
            <a:pPr indent="-419100" lvl="0" marL="457200" rtl="0" algn="l">
              <a:spcBef>
                <a:spcPts val="600"/>
              </a:spcBef>
              <a:spcAft>
                <a:spcPts val="0"/>
              </a:spcAft>
              <a:buSzPts val="3000"/>
              <a:buChar char="➔"/>
            </a:pPr>
            <a:r>
              <a:rPr lang="en"/>
              <a:t>It is </a:t>
            </a:r>
            <a:r>
              <a:rPr b="1" lang="en">
                <a:solidFill>
                  <a:srgbClr val="A61C00"/>
                </a:solidFill>
              </a:rPr>
              <a:t>not managed automatically</a:t>
            </a:r>
            <a:r>
              <a:rPr lang="en"/>
              <a:t>, you must be careful when dealing with it.</a:t>
            </a:r>
            <a:endParaRPr/>
          </a:p>
          <a:p>
            <a:pPr indent="0" lvl="0" marL="0" rtl="0" algn="l">
              <a:spcBef>
                <a:spcPts val="600"/>
              </a:spcBef>
              <a:spcAft>
                <a:spcPts val="0"/>
              </a:spcAft>
              <a:buNone/>
            </a:pPr>
            <a:r>
              <a:t/>
            </a:r>
            <a:endParaRPr/>
          </a:p>
          <a:p>
            <a:pPr indent="-419100" lvl="0" marL="457200" rtl="0" algn="l">
              <a:spcBef>
                <a:spcPts val="600"/>
              </a:spcBef>
              <a:spcAft>
                <a:spcPts val="0"/>
              </a:spcAft>
              <a:buSzPts val="3000"/>
              <a:buChar char="➔"/>
            </a:pPr>
            <a:r>
              <a:rPr lang="en"/>
              <a:t>The programmer has to </a:t>
            </a:r>
            <a:r>
              <a:rPr b="1" lang="en">
                <a:solidFill>
                  <a:srgbClr val="A61C00"/>
                </a:solidFill>
              </a:rPr>
              <a:t>interact directly</a:t>
            </a:r>
            <a:r>
              <a:rPr lang="en"/>
              <a:t> with the heap </a:t>
            </a:r>
            <a:endParaRPr/>
          </a:p>
          <a:p>
            <a:pPr indent="-381000" lvl="1" marL="914400" rtl="0" algn="l">
              <a:spcBef>
                <a:spcPts val="0"/>
              </a:spcBef>
              <a:spcAft>
                <a:spcPts val="0"/>
              </a:spcAft>
              <a:buSzPts val="2400"/>
              <a:buChar char="◆"/>
            </a:pPr>
            <a:r>
              <a:rPr lang="en"/>
              <a:t>Allocate memory</a:t>
            </a:r>
            <a:endParaRPr/>
          </a:p>
          <a:p>
            <a:pPr indent="-381000" lvl="1" marL="914400" rtl="0" algn="l">
              <a:spcBef>
                <a:spcPts val="0"/>
              </a:spcBef>
              <a:spcAft>
                <a:spcPts val="0"/>
              </a:spcAft>
              <a:buSzPts val="2400"/>
              <a:buChar char="◆"/>
            </a:pPr>
            <a:r>
              <a:rPr lang="en"/>
              <a:t>Deallocate/free memory</a:t>
            </a:r>
            <a:endParaRPr/>
          </a:p>
          <a:p>
            <a:pPr indent="-381000" lvl="1" marL="914400" rtl="0" algn="l">
              <a:spcBef>
                <a:spcPts val="0"/>
              </a:spcBef>
              <a:spcAft>
                <a:spcPts val="0"/>
              </a:spcAft>
              <a:buSzPts val="2400"/>
              <a:buChar char="◆"/>
            </a:pPr>
            <a:r>
              <a:rPr lang="en"/>
              <a:t>Resize memory</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0" name="Shape 750"/>
        <p:cNvGrpSpPr/>
        <p:nvPr/>
      </p:nvGrpSpPr>
      <p:grpSpPr>
        <a:xfrm>
          <a:off x="0" y="0"/>
          <a:ext cx="0" cy="0"/>
          <a:chOff x="0" y="0"/>
          <a:chExt cx="0" cy="0"/>
        </a:xfrm>
      </p:grpSpPr>
      <p:sp>
        <p:nvSpPr>
          <p:cNvPr id="751" name="Google Shape;751;p55"/>
          <p:cNvSpPr txBox="1"/>
          <p:nvPr>
            <p:ph type="title"/>
          </p:nvPr>
        </p:nvSpPr>
        <p:spPr>
          <a:xfrm>
            <a:off x="457200" y="274647"/>
            <a:ext cx="8229600" cy="849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Heap</a:t>
            </a:r>
            <a:endParaRPr/>
          </a:p>
        </p:txBody>
      </p:sp>
      <p:sp>
        <p:nvSpPr>
          <p:cNvPr id="752" name="Google Shape;752;p55"/>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Clr>
                <a:schemeClr val="dk1"/>
              </a:buClr>
              <a:buSzPts val="3000"/>
              <a:buFont typeface="Droid Sans"/>
              <a:buChar char="➔"/>
            </a:pPr>
            <a:r>
              <a:rPr lang="en"/>
              <a:t>How does the programmer "talks" with the heap?</a:t>
            </a:r>
            <a:endParaRPr/>
          </a:p>
          <a:p>
            <a:pPr indent="-381000" lvl="1" marL="914400" marR="0" rtl="0" algn="l">
              <a:lnSpc>
                <a:spcPct val="100000"/>
              </a:lnSpc>
              <a:spcBef>
                <a:spcPts val="0"/>
              </a:spcBef>
              <a:spcAft>
                <a:spcPts val="0"/>
              </a:spcAft>
              <a:buSzPts val="2400"/>
              <a:buChar char="◆"/>
            </a:pPr>
            <a:r>
              <a:rPr lang="en"/>
              <a:t>The programming language provides an API for this. For example in C you have:</a:t>
            </a:r>
            <a:endParaRPr/>
          </a:p>
          <a:p>
            <a:pPr indent="-381000" lvl="2" marL="1371600" marR="0" rtl="0" algn="l">
              <a:lnSpc>
                <a:spcPct val="100000"/>
              </a:lnSpc>
              <a:spcBef>
                <a:spcPts val="0"/>
              </a:spcBef>
              <a:spcAft>
                <a:spcPts val="0"/>
              </a:spcAft>
              <a:buSzPts val="2400"/>
              <a:buChar char="●"/>
            </a:pPr>
            <a:r>
              <a:rPr lang="en"/>
              <a:t>malloc</a:t>
            </a:r>
            <a:endParaRPr/>
          </a:p>
          <a:p>
            <a:pPr indent="-381000" lvl="2" marL="1371600" marR="0" rtl="0" algn="l">
              <a:lnSpc>
                <a:spcPct val="100000"/>
              </a:lnSpc>
              <a:spcBef>
                <a:spcPts val="0"/>
              </a:spcBef>
              <a:spcAft>
                <a:spcPts val="0"/>
              </a:spcAft>
              <a:buSzPts val="2400"/>
              <a:buChar char="●"/>
            </a:pPr>
            <a:r>
              <a:rPr lang="en"/>
              <a:t>calloc</a:t>
            </a:r>
            <a:endParaRPr/>
          </a:p>
          <a:p>
            <a:pPr indent="-381000" lvl="2" marL="1371600" marR="0" rtl="0" algn="l">
              <a:lnSpc>
                <a:spcPct val="100000"/>
              </a:lnSpc>
              <a:spcBef>
                <a:spcPts val="0"/>
              </a:spcBef>
              <a:spcAft>
                <a:spcPts val="0"/>
              </a:spcAft>
              <a:buSzPts val="2400"/>
              <a:buChar char="●"/>
            </a:pPr>
            <a:r>
              <a:rPr lang="en"/>
              <a:t>realloc</a:t>
            </a:r>
            <a:endParaRPr/>
          </a:p>
          <a:p>
            <a:pPr indent="-381000" lvl="2" marL="1371600" marR="0" rtl="0" algn="l">
              <a:lnSpc>
                <a:spcPct val="100000"/>
              </a:lnSpc>
              <a:spcBef>
                <a:spcPts val="0"/>
              </a:spcBef>
              <a:spcAft>
                <a:spcPts val="0"/>
              </a:spcAft>
              <a:buSzPts val="2400"/>
              <a:buChar char="●"/>
            </a:pPr>
            <a:r>
              <a:rPr lang="en"/>
              <a:t>free</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6" name="Shape 756"/>
        <p:cNvGrpSpPr/>
        <p:nvPr/>
      </p:nvGrpSpPr>
      <p:grpSpPr>
        <a:xfrm>
          <a:off x="0" y="0"/>
          <a:ext cx="0" cy="0"/>
          <a:chOff x="0" y="0"/>
          <a:chExt cx="0" cy="0"/>
        </a:xfrm>
      </p:grpSpPr>
      <p:pic>
        <p:nvPicPr>
          <p:cNvPr descr="27951558-ostrich-hiding-its-head-cartoon.jpg" id="757" name="Google Shape;757;p56"/>
          <p:cNvPicPr preferRelativeResize="0"/>
          <p:nvPr/>
        </p:nvPicPr>
        <p:blipFill>
          <a:blip r:embed="rId3">
            <a:alphaModFix amt="79000"/>
          </a:blip>
          <a:stretch>
            <a:fillRect/>
          </a:stretch>
        </p:blipFill>
        <p:spPr>
          <a:xfrm>
            <a:off x="6184150" y="4630675"/>
            <a:ext cx="2959850" cy="2206224"/>
          </a:xfrm>
          <a:prstGeom prst="rect">
            <a:avLst/>
          </a:prstGeom>
          <a:noFill/>
          <a:ln>
            <a:noFill/>
          </a:ln>
        </p:spPr>
      </p:pic>
      <p:sp>
        <p:nvSpPr>
          <p:cNvPr id="758" name="Google Shape;758;p56"/>
          <p:cNvSpPr txBox="1"/>
          <p:nvPr>
            <p:ph type="title"/>
          </p:nvPr>
        </p:nvSpPr>
        <p:spPr>
          <a:xfrm>
            <a:off x="457200" y="274647"/>
            <a:ext cx="8229600" cy="849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Heap</a:t>
            </a:r>
            <a:endParaRPr/>
          </a:p>
        </p:txBody>
      </p:sp>
      <p:sp>
        <p:nvSpPr>
          <p:cNvPr id="759" name="Google Shape;759;p56"/>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Clr>
                <a:schemeClr val="dk1"/>
              </a:buClr>
              <a:buSzPts val="3000"/>
              <a:buFont typeface="Droid Sans"/>
              <a:buChar char="➔"/>
            </a:pPr>
            <a:r>
              <a:rPr lang="en"/>
              <a:t>Can I avoid using the heap?</a:t>
            </a:r>
            <a:endParaRPr/>
          </a:p>
          <a:p>
            <a:pPr indent="-381000" lvl="1" marL="914400" marR="0" rtl="0" algn="l">
              <a:lnSpc>
                <a:spcPct val="100000"/>
              </a:lnSpc>
              <a:spcBef>
                <a:spcPts val="0"/>
              </a:spcBef>
              <a:spcAft>
                <a:spcPts val="0"/>
              </a:spcAft>
              <a:buClr>
                <a:schemeClr val="dk1"/>
              </a:buClr>
              <a:buSzPts val="2400"/>
              <a:buFont typeface="Droid Sans"/>
              <a:buChar char="◆"/>
            </a:pPr>
            <a:r>
              <a:rPr lang="en"/>
              <a:t>Sure you can!</a:t>
            </a:r>
            <a:endParaRPr/>
          </a:p>
          <a:p>
            <a:pPr indent="-381000" lvl="1" marL="914400" marR="0" rtl="0" algn="l">
              <a:lnSpc>
                <a:spcPct val="100000"/>
              </a:lnSpc>
              <a:spcBef>
                <a:spcPts val="0"/>
              </a:spcBef>
              <a:spcAft>
                <a:spcPts val="0"/>
              </a:spcAft>
              <a:buSzPts val="2400"/>
              <a:buChar char="◆"/>
            </a:pPr>
            <a:r>
              <a:rPr lang="en"/>
              <a:t>Some programming languages </a:t>
            </a:r>
            <a:r>
              <a:rPr b="1" lang="en">
                <a:solidFill>
                  <a:srgbClr val="CC4125"/>
                </a:solidFill>
              </a:rPr>
              <a:t>don't allow the programmer</a:t>
            </a:r>
            <a:r>
              <a:rPr lang="en"/>
              <a:t> to interact with the heap</a:t>
            </a:r>
            <a:endParaRPr/>
          </a:p>
          <a:p>
            <a:pPr indent="-381000" lvl="1" marL="914400" marR="0" rtl="0" algn="l">
              <a:lnSpc>
                <a:spcPct val="100000"/>
              </a:lnSpc>
              <a:spcBef>
                <a:spcPts val="0"/>
              </a:spcBef>
              <a:spcAft>
                <a:spcPts val="0"/>
              </a:spcAft>
              <a:buSzPts val="2400"/>
              <a:buChar char="◆"/>
            </a:pPr>
            <a:r>
              <a:rPr lang="en"/>
              <a:t>The caveat: </a:t>
            </a:r>
            <a:endParaRPr/>
          </a:p>
          <a:p>
            <a:pPr indent="-381000" lvl="2" marL="1371600" marR="0" rtl="0" algn="l">
              <a:lnSpc>
                <a:spcPct val="100000"/>
              </a:lnSpc>
              <a:spcBef>
                <a:spcPts val="0"/>
              </a:spcBef>
              <a:spcAft>
                <a:spcPts val="0"/>
              </a:spcAft>
              <a:buSzPts val="2400"/>
              <a:buChar char="●"/>
            </a:pPr>
            <a:r>
              <a:rPr lang="en"/>
              <a:t>No interesting data structures! </a:t>
            </a:r>
            <a:endParaRPr/>
          </a:p>
          <a:p>
            <a:pPr indent="-381000" lvl="2" marL="1371600" marR="0" rtl="0" algn="l">
              <a:lnSpc>
                <a:spcPct val="100000"/>
              </a:lnSpc>
              <a:spcBef>
                <a:spcPts val="0"/>
              </a:spcBef>
              <a:spcAft>
                <a:spcPts val="0"/>
              </a:spcAft>
              <a:buSzPts val="2400"/>
              <a:buChar char="●"/>
            </a:pPr>
            <a:r>
              <a:rPr lang="en"/>
              <a:t>You will be very restricted on what you can do</a:t>
            </a:r>
            <a:endParaRPr/>
          </a:p>
          <a:p>
            <a:pPr indent="0" lvl="0" marL="914400" marR="0" rtl="0" algn="l">
              <a:lnSpc>
                <a:spcPct val="100000"/>
              </a:lnSpc>
              <a:spcBef>
                <a:spcPts val="60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pic>
        <p:nvPicPr>
          <p:cNvPr descr="lion-tamer-stool-attempting-to-tame-his-38962338.jpg" id="61" name="Google Shape;61;p12"/>
          <p:cNvPicPr preferRelativeResize="0"/>
          <p:nvPr/>
        </p:nvPicPr>
        <p:blipFill rotWithShape="1">
          <a:blip r:embed="rId3">
            <a:alphaModFix/>
          </a:blip>
          <a:srcRect b="11801" l="0" r="0" t="0"/>
          <a:stretch/>
        </p:blipFill>
        <p:spPr>
          <a:xfrm>
            <a:off x="3657600" y="3242925"/>
            <a:ext cx="5427399" cy="3324975"/>
          </a:xfrm>
          <a:prstGeom prst="rect">
            <a:avLst/>
          </a:prstGeom>
          <a:noFill/>
          <a:ln>
            <a:noFill/>
          </a:ln>
        </p:spPr>
      </p:pic>
      <p:sp>
        <p:nvSpPr>
          <p:cNvPr id="62" name="Google Shape;62;p12"/>
          <p:cNvSpPr txBox="1"/>
          <p:nvPr>
            <p:ph type="title"/>
          </p:nvPr>
        </p:nvSpPr>
        <p:spPr>
          <a:xfrm>
            <a:off x="457200" y="274647"/>
            <a:ext cx="8229600" cy="849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latin typeface="Droid Sans"/>
                <a:ea typeface="Droid Sans"/>
                <a:cs typeface="Droid Sans"/>
                <a:sym typeface="Droid Sans"/>
              </a:rPr>
              <a:t>Before we begin...</a:t>
            </a:r>
            <a:endParaRPr>
              <a:latin typeface="Droid Sans"/>
              <a:ea typeface="Droid Sans"/>
              <a:cs typeface="Droid Sans"/>
              <a:sym typeface="Droid Sans"/>
            </a:endParaRPr>
          </a:p>
        </p:txBody>
      </p:sp>
      <p:sp>
        <p:nvSpPr>
          <p:cNvPr id="63" name="Google Shape;63;p12"/>
          <p:cNvSpPr txBox="1"/>
          <p:nvPr>
            <p:ph idx="1" type="body"/>
          </p:nvPr>
        </p:nvSpPr>
        <p:spPr>
          <a:xfrm>
            <a:off x="457200" y="1676400"/>
            <a:ext cx="8229600" cy="4967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Font typeface="Droid Sans"/>
              <a:buChar char="➔"/>
            </a:pPr>
            <a:r>
              <a:rPr lang="en"/>
              <a:t>Main functions:</a:t>
            </a:r>
            <a:endParaRPr/>
          </a:p>
          <a:p>
            <a:pPr indent="-381000" lvl="1" marL="914400" rtl="0" algn="l">
              <a:spcBef>
                <a:spcPts val="0"/>
              </a:spcBef>
              <a:spcAft>
                <a:spcPts val="0"/>
              </a:spcAft>
              <a:buSzPts val="2400"/>
              <a:buChar char="◆"/>
            </a:pPr>
            <a:r>
              <a:rPr lang="en"/>
              <a:t>Process management</a:t>
            </a:r>
            <a:endParaRPr/>
          </a:p>
          <a:p>
            <a:pPr indent="-381000" lvl="1" marL="914400" rtl="0" algn="l">
              <a:spcBef>
                <a:spcPts val="0"/>
              </a:spcBef>
              <a:spcAft>
                <a:spcPts val="0"/>
              </a:spcAft>
              <a:buSzPts val="2400"/>
              <a:buChar char="◆"/>
            </a:pPr>
            <a:r>
              <a:rPr lang="en"/>
              <a:t>Memory management</a:t>
            </a:r>
            <a:endParaRPr/>
          </a:p>
          <a:p>
            <a:pPr indent="-381000" lvl="1" marL="914400" rtl="0" algn="l">
              <a:spcBef>
                <a:spcPts val="0"/>
              </a:spcBef>
              <a:spcAft>
                <a:spcPts val="0"/>
              </a:spcAft>
              <a:buSzPts val="2400"/>
              <a:buChar char="◆"/>
            </a:pPr>
            <a:r>
              <a:rPr lang="en"/>
              <a:t>File &amp; Disk management</a:t>
            </a:r>
            <a:endParaRPr/>
          </a:p>
          <a:p>
            <a:pPr indent="-381000" lvl="1" marL="914400" rtl="0" algn="l">
              <a:spcBef>
                <a:spcPts val="0"/>
              </a:spcBef>
              <a:spcAft>
                <a:spcPts val="0"/>
              </a:spcAft>
              <a:buSzPts val="2400"/>
              <a:buChar char="◆"/>
            </a:pPr>
            <a:r>
              <a:rPr lang="en"/>
              <a:t>I/O management</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3" name="Shape 763"/>
        <p:cNvGrpSpPr/>
        <p:nvPr/>
      </p:nvGrpSpPr>
      <p:grpSpPr>
        <a:xfrm>
          <a:off x="0" y="0"/>
          <a:ext cx="0" cy="0"/>
          <a:chOff x="0" y="0"/>
          <a:chExt cx="0" cy="0"/>
        </a:xfrm>
      </p:grpSpPr>
      <p:sp>
        <p:nvSpPr>
          <p:cNvPr id="764" name="Google Shape;764;p57"/>
          <p:cNvSpPr txBox="1"/>
          <p:nvPr>
            <p:ph type="title"/>
          </p:nvPr>
        </p:nvSpPr>
        <p:spPr>
          <a:xfrm>
            <a:off x="457200" y="274647"/>
            <a:ext cx="8229600" cy="849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Heap</a:t>
            </a:r>
            <a:endParaRPr/>
          </a:p>
        </p:txBody>
      </p:sp>
      <p:pic>
        <p:nvPicPr>
          <p:cNvPr descr="Selection_025.png" id="765" name="Google Shape;765;p57"/>
          <p:cNvPicPr preferRelativeResize="0"/>
          <p:nvPr/>
        </p:nvPicPr>
        <p:blipFill>
          <a:blip r:embed="rId3">
            <a:alphaModFix/>
          </a:blip>
          <a:stretch>
            <a:fillRect/>
          </a:stretch>
        </p:blipFill>
        <p:spPr>
          <a:xfrm>
            <a:off x="161499" y="1792600"/>
            <a:ext cx="4452624" cy="2771775"/>
          </a:xfrm>
          <a:prstGeom prst="rect">
            <a:avLst/>
          </a:prstGeom>
          <a:noFill/>
          <a:ln cap="flat" cmpd="sng" w="19050">
            <a:solidFill>
              <a:srgbClr val="000000"/>
            </a:solidFill>
            <a:prstDash val="solid"/>
            <a:round/>
            <a:headEnd len="sm" w="sm" type="none"/>
            <a:tailEnd len="sm" w="sm" type="none"/>
          </a:ln>
        </p:spPr>
      </p:pic>
      <p:pic>
        <p:nvPicPr>
          <p:cNvPr descr="Selection_026.png" id="766" name="Google Shape;766;p57"/>
          <p:cNvPicPr preferRelativeResize="0"/>
          <p:nvPr/>
        </p:nvPicPr>
        <p:blipFill>
          <a:blip r:embed="rId4">
            <a:alphaModFix/>
          </a:blip>
          <a:stretch>
            <a:fillRect/>
          </a:stretch>
        </p:blipFill>
        <p:spPr>
          <a:xfrm>
            <a:off x="4751125" y="1792600"/>
            <a:ext cx="4283749" cy="4791075"/>
          </a:xfrm>
          <a:prstGeom prst="rect">
            <a:avLst/>
          </a:prstGeom>
          <a:noFill/>
          <a:ln cap="flat" cmpd="sng" w="19050">
            <a:solidFill>
              <a:srgbClr val="000000"/>
            </a:solidFill>
            <a:prstDash val="solid"/>
            <a:round/>
            <a:headEnd len="sm" w="sm" type="none"/>
            <a:tailEnd len="sm" w="sm" type="none"/>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0" name="Shape 770"/>
        <p:cNvGrpSpPr/>
        <p:nvPr/>
      </p:nvGrpSpPr>
      <p:grpSpPr>
        <a:xfrm>
          <a:off x="0" y="0"/>
          <a:ext cx="0" cy="0"/>
          <a:chOff x="0" y="0"/>
          <a:chExt cx="0" cy="0"/>
        </a:xfrm>
      </p:grpSpPr>
      <p:sp>
        <p:nvSpPr>
          <p:cNvPr id="771" name="Google Shape;771;p58"/>
          <p:cNvSpPr txBox="1"/>
          <p:nvPr>
            <p:ph type="title"/>
          </p:nvPr>
        </p:nvSpPr>
        <p:spPr>
          <a:xfrm>
            <a:off x="457200" y="274647"/>
            <a:ext cx="8229600" cy="849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Heap</a:t>
            </a:r>
            <a:endParaRPr/>
          </a:p>
        </p:txBody>
      </p:sp>
      <p:pic>
        <p:nvPicPr>
          <p:cNvPr descr="Selection_025.png" id="772" name="Google Shape;772;p58"/>
          <p:cNvPicPr preferRelativeResize="0"/>
          <p:nvPr/>
        </p:nvPicPr>
        <p:blipFill>
          <a:blip r:embed="rId3">
            <a:alphaModFix/>
          </a:blip>
          <a:stretch>
            <a:fillRect/>
          </a:stretch>
        </p:blipFill>
        <p:spPr>
          <a:xfrm>
            <a:off x="161499" y="1792600"/>
            <a:ext cx="4452624" cy="2771775"/>
          </a:xfrm>
          <a:prstGeom prst="rect">
            <a:avLst/>
          </a:prstGeom>
          <a:noFill/>
          <a:ln cap="flat" cmpd="sng" w="19050">
            <a:solidFill>
              <a:srgbClr val="000000"/>
            </a:solidFill>
            <a:prstDash val="solid"/>
            <a:round/>
            <a:headEnd len="sm" w="sm" type="none"/>
            <a:tailEnd len="sm" w="sm" type="none"/>
          </a:ln>
        </p:spPr>
      </p:pic>
      <p:pic>
        <p:nvPicPr>
          <p:cNvPr descr="Selection_026.png" id="773" name="Google Shape;773;p58"/>
          <p:cNvPicPr preferRelativeResize="0"/>
          <p:nvPr/>
        </p:nvPicPr>
        <p:blipFill>
          <a:blip r:embed="rId4">
            <a:alphaModFix/>
          </a:blip>
          <a:stretch>
            <a:fillRect/>
          </a:stretch>
        </p:blipFill>
        <p:spPr>
          <a:xfrm>
            <a:off x="4751125" y="1792600"/>
            <a:ext cx="4283749" cy="4791075"/>
          </a:xfrm>
          <a:prstGeom prst="rect">
            <a:avLst/>
          </a:prstGeom>
          <a:noFill/>
          <a:ln cap="flat" cmpd="sng" w="19050">
            <a:solidFill>
              <a:srgbClr val="000000"/>
            </a:solidFill>
            <a:prstDash val="solid"/>
            <a:round/>
            <a:headEnd len="sm" w="sm" type="none"/>
            <a:tailEnd len="sm" w="sm" type="none"/>
          </a:ln>
        </p:spPr>
      </p:pic>
      <p:sp>
        <p:nvSpPr>
          <p:cNvPr id="774" name="Google Shape;774;p58"/>
          <p:cNvSpPr/>
          <p:nvPr/>
        </p:nvSpPr>
        <p:spPr>
          <a:xfrm>
            <a:off x="2545875" y="887097"/>
            <a:ext cx="2725500" cy="803400"/>
          </a:xfrm>
          <a:prstGeom prst="wedgeRoundRectCallout">
            <a:avLst>
              <a:gd fmla="val -32811" name="adj1"/>
              <a:gd fmla="val 142084" name="adj2"/>
              <a:gd fmla="val 0" name="adj3"/>
            </a:avLst>
          </a:prstGeom>
          <a:solidFill>
            <a:srgbClr val="3C78D8"/>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rgbClr val="FFFFFF"/>
                </a:solidFill>
                <a:latin typeface="Droid Sans"/>
                <a:ea typeface="Droid Sans"/>
                <a:cs typeface="Droid Sans"/>
                <a:sym typeface="Droid Sans"/>
              </a:rPr>
              <a:t>No using heap</a:t>
            </a:r>
            <a:endParaRPr b="1" sz="1800">
              <a:solidFill>
                <a:srgbClr val="FFFFFF"/>
              </a:solidFill>
              <a:latin typeface="Droid Sans"/>
              <a:ea typeface="Droid Sans"/>
              <a:cs typeface="Droid Sans"/>
              <a:sym typeface="Droid Sans"/>
            </a:endParaRPr>
          </a:p>
        </p:txBody>
      </p:sp>
      <p:sp>
        <p:nvSpPr>
          <p:cNvPr id="775" name="Google Shape;775;p58"/>
          <p:cNvSpPr/>
          <p:nvPr/>
        </p:nvSpPr>
        <p:spPr>
          <a:xfrm>
            <a:off x="1653675" y="5279423"/>
            <a:ext cx="2725500" cy="803400"/>
          </a:xfrm>
          <a:prstGeom prst="wedgeRoundRectCallout">
            <a:avLst>
              <a:gd fmla="val 72411" name="adj1"/>
              <a:gd fmla="val -31811" name="adj2"/>
              <a:gd fmla="val 0" name="adj3"/>
            </a:avLst>
          </a:prstGeom>
          <a:solidFill>
            <a:srgbClr val="3C78D8"/>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rgbClr val="FFFFFF"/>
                </a:solidFill>
                <a:latin typeface="Droid Sans"/>
                <a:ea typeface="Droid Sans"/>
                <a:cs typeface="Droid Sans"/>
                <a:sym typeface="Droid Sans"/>
              </a:rPr>
              <a:t>Using the heap</a:t>
            </a:r>
            <a:endParaRPr b="1" sz="1800">
              <a:solidFill>
                <a:srgbClr val="FFFFFF"/>
              </a:solidFill>
              <a:latin typeface="Droid Sans"/>
              <a:ea typeface="Droid Sans"/>
              <a:cs typeface="Droid Sans"/>
              <a:sym typeface="Droid Sans"/>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9" name="Shape 779"/>
        <p:cNvGrpSpPr/>
        <p:nvPr/>
      </p:nvGrpSpPr>
      <p:grpSpPr>
        <a:xfrm>
          <a:off x="0" y="0"/>
          <a:ext cx="0" cy="0"/>
          <a:chOff x="0" y="0"/>
          <a:chExt cx="0" cy="0"/>
        </a:xfrm>
      </p:grpSpPr>
      <p:sp>
        <p:nvSpPr>
          <p:cNvPr id="780" name="Google Shape;780;p59"/>
          <p:cNvSpPr txBox="1"/>
          <p:nvPr>
            <p:ph type="title"/>
          </p:nvPr>
        </p:nvSpPr>
        <p:spPr>
          <a:xfrm>
            <a:off x="457200" y="274647"/>
            <a:ext cx="8229600" cy="849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Heap</a:t>
            </a:r>
            <a:endParaRPr/>
          </a:p>
        </p:txBody>
      </p:sp>
      <p:graphicFrame>
        <p:nvGraphicFramePr>
          <p:cNvPr id="781" name="Google Shape;781;p59"/>
          <p:cNvGraphicFramePr/>
          <p:nvPr/>
        </p:nvGraphicFramePr>
        <p:xfrm>
          <a:off x="585700" y="1821400"/>
          <a:ext cx="3000000" cy="3000000"/>
        </p:xfrm>
        <a:graphic>
          <a:graphicData uri="http://schemas.openxmlformats.org/drawingml/2006/table">
            <a:tbl>
              <a:tblPr>
                <a:noFill/>
                <a:tableStyleId>{1AB29D69-72AA-40C5-8F3D-68731237FED1}</a:tableStyleId>
              </a:tblPr>
              <a:tblGrid>
                <a:gridCol w="382850"/>
                <a:gridCol w="4126600"/>
              </a:tblGrid>
              <a:tr h="381000">
                <a:tc>
                  <a:txBody>
                    <a:bodyPr/>
                    <a:lstStyle/>
                    <a:p>
                      <a:pPr indent="0" lvl="0" marL="0" rtl="0" algn="l">
                        <a:spcBef>
                          <a:spcPts val="0"/>
                        </a:spcBef>
                        <a:spcAft>
                          <a:spcPts val="0"/>
                        </a:spcAft>
                        <a:buNone/>
                      </a:pPr>
                      <a:r>
                        <a:rPr lang="en" sz="1100">
                          <a:latin typeface="Courier New"/>
                          <a:ea typeface="Courier New"/>
                          <a:cs typeface="Courier New"/>
                          <a:sym typeface="Courier New"/>
                        </a:rPr>
                        <a:t>1</a:t>
                      </a:r>
                      <a:br>
                        <a:rPr lang="en" sz="1100">
                          <a:latin typeface="Courier New"/>
                          <a:ea typeface="Courier New"/>
                          <a:cs typeface="Courier New"/>
                          <a:sym typeface="Courier New"/>
                        </a:rPr>
                      </a:br>
                      <a:r>
                        <a:rPr lang="en" sz="1100">
                          <a:latin typeface="Courier New"/>
                          <a:ea typeface="Courier New"/>
                          <a:cs typeface="Courier New"/>
                          <a:sym typeface="Courier New"/>
                        </a:rPr>
                        <a:t>2</a:t>
                      </a:r>
                      <a:endParaRPr sz="1100">
                        <a:latin typeface="Courier New"/>
                        <a:ea typeface="Courier New"/>
                        <a:cs typeface="Courier New"/>
                        <a:sym typeface="Courier New"/>
                      </a:endParaRPr>
                    </a:p>
                    <a:p>
                      <a:pPr indent="0" lvl="0" marL="0" rtl="0" algn="l">
                        <a:spcBef>
                          <a:spcPts val="0"/>
                        </a:spcBef>
                        <a:spcAft>
                          <a:spcPts val="0"/>
                        </a:spcAft>
                        <a:buNone/>
                      </a:pPr>
                      <a:r>
                        <a:rPr lang="en" sz="1100">
                          <a:latin typeface="Courier New"/>
                          <a:ea typeface="Courier New"/>
                          <a:cs typeface="Courier New"/>
                          <a:sym typeface="Courier New"/>
                        </a:rPr>
                        <a:t>3</a:t>
                      </a:r>
                      <a:endParaRPr sz="1100">
                        <a:latin typeface="Courier New"/>
                        <a:ea typeface="Courier New"/>
                        <a:cs typeface="Courier New"/>
                        <a:sym typeface="Courier New"/>
                      </a:endParaRPr>
                    </a:p>
                    <a:p>
                      <a:pPr indent="0" lvl="0" marL="0" rtl="0" algn="l">
                        <a:spcBef>
                          <a:spcPts val="0"/>
                        </a:spcBef>
                        <a:spcAft>
                          <a:spcPts val="0"/>
                        </a:spcAft>
                        <a:buNone/>
                      </a:pPr>
                      <a:r>
                        <a:rPr lang="en" sz="1100">
                          <a:latin typeface="Courier New"/>
                          <a:ea typeface="Courier New"/>
                          <a:cs typeface="Courier New"/>
                          <a:sym typeface="Courier New"/>
                        </a:rPr>
                        <a:t>4</a:t>
                      </a:r>
                      <a:endParaRPr sz="1100">
                        <a:latin typeface="Courier New"/>
                        <a:ea typeface="Courier New"/>
                        <a:cs typeface="Courier New"/>
                        <a:sym typeface="Courier New"/>
                      </a:endParaRPr>
                    </a:p>
                    <a:p>
                      <a:pPr indent="0" lvl="0" marL="0" rtl="0" algn="l">
                        <a:spcBef>
                          <a:spcPts val="0"/>
                        </a:spcBef>
                        <a:spcAft>
                          <a:spcPts val="0"/>
                        </a:spcAft>
                        <a:buNone/>
                      </a:pPr>
                      <a:r>
                        <a:rPr lang="en" sz="1100">
                          <a:latin typeface="Courier New"/>
                          <a:ea typeface="Courier New"/>
                          <a:cs typeface="Courier New"/>
                          <a:sym typeface="Courier New"/>
                        </a:rPr>
                        <a:t>5</a:t>
                      </a:r>
                      <a:endParaRPr sz="1100">
                        <a:latin typeface="Courier New"/>
                        <a:ea typeface="Courier New"/>
                        <a:cs typeface="Courier New"/>
                        <a:sym typeface="Courier New"/>
                      </a:endParaRPr>
                    </a:p>
                    <a:p>
                      <a:pPr indent="0" lvl="0" marL="0" rtl="0" algn="l">
                        <a:spcBef>
                          <a:spcPts val="0"/>
                        </a:spcBef>
                        <a:spcAft>
                          <a:spcPts val="0"/>
                        </a:spcAft>
                        <a:buNone/>
                      </a:pPr>
                      <a:r>
                        <a:rPr lang="en" sz="1100">
                          <a:latin typeface="Courier New"/>
                          <a:ea typeface="Courier New"/>
                          <a:cs typeface="Courier New"/>
                          <a:sym typeface="Courier New"/>
                        </a:rPr>
                        <a:t>6</a:t>
                      </a:r>
                      <a:endParaRPr sz="1100">
                        <a:latin typeface="Courier New"/>
                        <a:ea typeface="Courier New"/>
                        <a:cs typeface="Courier New"/>
                        <a:sym typeface="Courier New"/>
                      </a:endParaRPr>
                    </a:p>
                    <a:p>
                      <a:pPr indent="0" lvl="0" marL="0" rtl="0" algn="l">
                        <a:spcBef>
                          <a:spcPts val="0"/>
                        </a:spcBef>
                        <a:spcAft>
                          <a:spcPts val="0"/>
                        </a:spcAft>
                        <a:buNone/>
                      </a:pPr>
                      <a:r>
                        <a:rPr lang="en" sz="1100">
                          <a:latin typeface="Courier New"/>
                          <a:ea typeface="Courier New"/>
                          <a:cs typeface="Courier New"/>
                          <a:sym typeface="Courier New"/>
                        </a:rPr>
                        <a:t>7</a:t>
                      </a:r>
                      <a:endParaRPr sz="1100">
                        <a:latin typeface="Courier New"/>
                        <a:ea typeface="Courier New"/>
                        <a:cs typeface="Courier New"/>
                        <a:sym typeface="Courier New"/>
                      </a:endParaRPr>
                    </a:p>
                    <a:p>
                      <a:pPr indent="0" lvl="0" marL="0" rtl="0" algn="l">
                        <a:spcBef>
                          <a:spcPts val="0"/>
                        </a:spcBef>
                        <a:spcAft>
                          <a:spcPts val="0"/>
                        </a:spcAft>
                        <a:buNone/>
                      </a:pPr>
                      <a:r>
                        <a:rPr lang="en" sz="1100">
                          <a:latin typeface="Courier New"/>
                          <a:ea typeface="Courier New"/>
                          <a:cs typeface="Courier New"/>
                          <a:sym typeface="Courier New"/>
                        </a:rPr>
                        <a:t>8</a:t>
                      </a:r>
                      <a:endParaRPr sz="1100">
                        <a:latin typeface="Courier New"/>
                        <a:ea typeface="Courier New"/>
                        <a:cs typeface="Courier New"/>
                        <a:sym typeface="Courier New"/>
                      </a:endParaRPr>
                    </a:p>
                    <a:p>
                      <a:pPr indent="0" lvl="0" marL="0" rtl="0" algn="l">
                        <a:spcBef>
                          <a:spcPts val="0"/>
                        </a:spcBef>
                        <a:spcAft>
                          <a:spcPts val="0"/>
                        </a:spcAft>
                        <a:buNone/>
                      </a:pPr>
                      <a:r>
                        <a:rPr lang="en" sz="1100">
                          <a:latin typeface="Courier New"/>
                          <a:ea typeface="Courier New"/>
                          <a:cs typeface="Courier New"/>
                          <a:sym typeface="Courier New"/>
                        </a:rPr>
                        <a:t>9</a:t>
                      </a:r>
                      <a:endParaRPr sz="1100">
                        <a:latin typeface="Courier New"/>
                        <a:ea typeface="Courier New"/>
                        <a:cs typeface="Courier New"/>
                        <a:sym typeface="Courier New"/>
                      </a:endParaRPr>
                    </a:p>
                    <a:p>
                      <a:pPr indent="0" lvl="0" marL="0" rtl="0" algn="l">
                        <a:spcBef>
                          <a:spcPts val="0"/>
                        </a:spcBef>
                        <a:spcAft>
                          <a:spcPts val="0"/>
                        </a:spcAft>
                        <a:buNone/>
                      </a:pPr>
                      <a:r>
                        <a:rPr lang="en" sz="1100">
                          <a:latin typeface="Courier New"/>
                          <a:ea typeface="Courier New"/>
                          <a:cs typeface="Courier New"/>
                          <a:sym typeface="Courier New"/>
                        </a:rPr>
                        <a:t>10</a:t>
                      </a:r>
                      <a:endParaRPr sz="1100">
                        <a:latin typeface="Courier New"/>
                        <a:ea typeface="Courier New"/>
                        <a:cs typeface="Courier New"/>
                        <a:sym typeface="Courier New"/>
                      </a:endParaRPr>
                    </a:p>
                    <a:p>
                      <a:pPr indent="0" lvl="0" marL="0" rtl="0" algn="l">
                        <a:spcBef>
                          <a:spcPts val="0"/>
                        </a:spcBef>
                        <a:spcAft>
                          <a:spcPts val="0"/>
                        </a:spcAft>
                        <a:buNone/>
                      </a:pPr>
                      <a:r>
                        <a:rPr lang="en" sz="1100">
                          <a:latin typeface="Courier New"/>
                          <a:ea typeface="Courier New"/>
                          <a:cs typeface="Courier New"/>
                          <a:sym typeface="Courier New"/>
                        </a:rPr>
                        <a:t>11</a:t>
                      </a:r>
                      <a:endParaRPr sz="1100">
                        <a:latin typeface="Courier New"/>
                        <a:ea typeface="Courier New"/>
                        <a:cs typeface="Courier New"/>
                        <a:sym typeface="Courier New"/>
                      </a:endParaRPr>
                    </a:p>
                    <a:p>
                      <a:pPr indent="0" lvl="0" marL="0" rtl="0" algn="l">
                        <a:spcBef>
                          <a:spcPts val="0"/>
                        </a:spcBef>
                        <a:spcAft>
                          <a:spcPts val="0"/>
                        </a:spcAft>
                        <a:buNone/>
                      </a:pPr>
                      <a:r>
                        <a:rPr lang="en" sz="1100">
                          <a:latin typeface="Courier New"/>
                          <a:ea typeface="Courier New"/>
                          <a:cs typeface="Courier New"/>
                          <a:sym typeface="Courier New"/>
                        </a:rPr>
                        <a:t>12</a:t>
                      </a:r>
                      <a:endParaRPr sz="1100">
                        <a:latin typeface="Courier New"/>
                        <a:ea typeface="Courier New"/>
                        <a:cs typeface="Courier New"/>
                        <a:sym typeface="Courier New"/>
                      </a:endParaRPr>
                    </a:p>
                    <a:p>
                      <a:pPr indent="0" lvl="0" marL="0" rtl="0" algn="l">
                        <a:spcBef>
                          <a:spcPts val="0"/>
                        </a:spcBef>
                        <a:spcAft>
                          <a:spcPts val="0"/>
                        </a:spcAft>
                        <a:buNone/>
                      </a:pPr>
                      <a:r>
                        <a:rPr lang="en" sz="1100">
                          <a:latin typeface="Courier New"/>
                          <a:ea typeface="Courier New"/>
                          <a:cs typeface="Courier New"/>
                          <a:sym typeface="Courier New"/>
                        </a:rPr>
                        <a:t>13</a:t>
                      </a:r>
                      <a:endParaRPr sz="1100">
                        <a:latin typeface="Courier New"/>
                        <a:ea typeface="Courier New"/>
                        <a:cs typeface="Courier New"/>
                        <a:sym typeface="Courier New"/>
                      </a:endParaRPr>
                    </a:p>
                    <a:p>
                      <a:pPr indent="0" lvl="0" marL="0" rtl="0" algn="l">
                        <a:spcBef>
                          <a:spcPts val="0"/>
                        </a:spcBef>
                        <a:spcAft>
                          <a:spcPts val="0"/>
                        </a:spcAft>
                        <a:buNone/>
                      </a:pPr>
                      <a:r>
                        <a:rPr lang="en" sz="1100">
                          <a:latin typeface="Courier New"/>
                          <a:ea typeface="Courier New"/>
                          <a:cs typeface="Courier New"/>
                          <a:sym typeface="Courier New"/>
                        </a:rPr>
                        <a:t>14</a:t>
                      </a:r>
                      <a:endParaRPr sz="1100">
                        <a:latin typeface="Courier New"/>
                        <a:ea typeface="Courier New"/>
                        <a:cs typeface="Courier New"/>
                        <a:sym typeface="Courier New"/>
                      </a:endParaRPr>
                    </a:p>
                    <a:p>
                      <a:pPr indent="0" lvl="0" marL="0" rtl="0" algn="l">
                        <a:spcBef>
                          <a:spcPts val="0"/>
                        </a:spcBef>
                        <a:spcAft>
                          <a:spcPts val="0"/>
                        </a:spcAft>
                        <a:buNone/>
                      </a:pPr>
                      <a:r>
                        <a:rPr lang="en" sz="1100">
                          <a:latin typeface="Courier New"/>
                          <a:ea typeface="Courier New"/>
                          <a:cs typeface="Courier New"/>
                          <a:sym typeface="Courier New"/>
                        </a:rPr>
                        <a:t>15</a:t>
                      </a:r>
                      <a:endParaRPr sz="1100">
                        <a:latin typeface="Courier New"/>
                        <a:ea typeface="Courier New"/>
                        <a:cs typeface="Courier New"/>
                        <a:sym typeface="Courier New"/>
                      </a:endParaRPr>
                    </a:p>
                    <a:p>
                      <a:pPr indent="0" lvl="0" marL="0" rtl="0" algn="l">
                        <a:spcBef>
                          <a:spcPts val="0"/>
                        </a:spcBef>
                        <a:spcAft>
                          <a:spcPts val="0"/>
                        </a:spcAft>
                        <a:buNone/>
                      </a:pPr>
                      <a:r>
                        <a:rPr lang="en" sz="1100">
                          <a:latin typeface="Courier New"/>
                          <a:ea typeface="Courier New"/>
                          <a:cs typeface="Courier New"/>
                          <a:sym typeface="Courier New"/>
                        </a:rPr>
                        <a:t>16</a:t>
                      </a:r>
                      <a:endParaRPr sz="1100">
                        <a:latin typeface="Courier New"/>
                        <a:ea typeface="Courier New"/>
                        <a:cs typeface="Courier New"/>
                        <a:sym typeface="Courier New"/>
                      </a:endParaRPr>
                    </a:p>
                    <a:p>
                      <a:pPr indent="0" lvl="0" marL="0" rtl="0" algn="l">
                        <a:spcBef>
                          <a:spcPts val="0"/>
                        </a:spcBef>
                        <a:spcAft>
                          <a:spcPts val="0"/>
                        </a:spcAft>
                        <a:buNone/>
                      </a:pPr>
                      <a:r>
                        <a:rPr lang="en" sz="1100">
                          <a:latin typeface="Courier New"/>
                          <a:ea typeface="Courier New"/>
                          <a:cs typeface="Courier New"/>
                          <a:sym typeface="Courier New"/>
                        </a:rPr>
                        <a:t>17</a:t>
                      </a:r>
                      <a:endParaRPr sz="1100">
                        <a:latin typeface="Courier New"/>
                        <a:ea typeface="Courier New"/>
                        <a:cs typeface="Courier New"/>
                        <a:sym typeface="Courier New"/>
                      </a:endParaRPr>
                    </a:p>
                    <a:p>
                      <a:pPr indent="0" lvl="0" marL="0" rtl="0" algn="l">
                        <a:spcBef>
                          <a:spcPts val="0"/>
                        </a:spcBef>
                        <a:spcAft>
                          <a:spcPts val="0"/>
                        </a:spcAft>
                        <a:buNone/>
                      </a:pPr>
                      <a:r>
                        <a:rPr lang="en" sz="1100">
                          <a:latin typeface="Courier New"/>
                          <a:ea typeface="Courier New"/>
                          <a:cs typeface="Courier New"/>
                          <a:sym typeface="Courier New"/>
                        </a:rPr>
                        <a:t>18</a:t>
                      </a:r>
                      <a:endParaRPr sz="1100">
                        <a:latin typeface="Courier New"/>
                        <a:ea typeface="Courier New"/>
                        <a:cs typeface="Courier New"/>
                        <a:sym typeface="Courier New"/>
                      </a:endParaRPr>
                    </a:p>
                    <a:p>
                      <a:pPr indent="0" lvl="0" marL="0" rtl="0" algn="l">
                        <a:spcBef>
                          <a:spcPts val="0"/>
                        </a:spcBef>
                        <a:spcAft>
                          <a:spcPts val="0"/>
                        </a:spcAft>
                        <a:buNone/>
                      </a:pPr>
                      <a:r>
                        <a:rPr lang="en" sz="1100">
                          <a:latin typeface="Courier New"/>
                          <a:ea typeface="Courier New"/>
                          <a:cs typeface="Courier New"/>
                          <a:sym typeface="Courier New"/>
                        </a:rPr>
                        <a:t>19</a:t>
                      </a:r>
                      <a:endParaRPr sz="1100">
                        <a:latin typeface="Courier New"/>
                        <a:ea typeface="Courier New"/>
                        <a:cs typeface="Courier New"/>
                        <a:sym typeface="Courier New"/>
                      </a:endParaRPr>
                    </a:p>
                    <a:p>
                      <a:pPr indent="0" lvl="0" marL="0" rtl="0" algn="l">
                        <a:spcBef>
                          <a:spcPts val="0"/>
                        </a:spcBef>
                        <a:spcAft>
                          <a:spcPts val="0"/>
                        </a:spcAft>
                        <a:buNone/>
                      </a:pPr>
                      <a:r>
                        <a:rPr lang="en" sz="1100">
                          <a:latin typeface="Courier New"/>
                          <a:ea typeface="Courier New"/>
                          <a:cs typeface="Courier New"/>
                          <a:sym typeface="Courier New"/>
                        </a:rPr>
                        <a:t>20</a:t>
                      </a:r>
                      <a:endParaRPr sz="1100">
                        <a:latin typeface="Courier New"/>
                        <a:ea typeface="Courier New"/>
                        <a:cs typeface="Courier New"/>
                        <a:sym typeface="Courier New"/>
                      </a:endParaRPr>
                    </a:p>
                    <a:p>
                      <a:pPr indent="0" lvl="0" marL="0" rtl="0" algn="l">
                        <a:spcBef>
                          <a:spcPts val="0"/>
                        </a:spcBef>
                        <a:spcAft>
                          <a:spcPts val="0"/>
                        </a:spcAft>
                        <a:buNone/>
                      </a:pPr>
                      <a:r>
                        <a:rPr lang="en" sz="1100">
                          <a:latin typeface="Courier New"/>
                          <a:ea typeface="Courier New"/>
                          <a:cs typeface="Courier New"/>
                          <a:sym typeface="Courier New"/>
                        </a:rPr>
                        <a:t>21</a:t>
                      </a:r>
                      <a:endParaRPr sz="1100">
                        <a:latin typeface="Courier New"/>
                        <a:ea typeface="Courier New"/>
                        <a:cs typeface="Courier New"/>
                        <a:sym typeface="Courier New"/>
                      </a:endParaRPr>
                    </a:p>
                    <a:p>
                      <a:pPr indent="0" lvl="0" marL="0" rtl="0" algn="l">
                        <a:spcBef>
                          <a:spcPts val="0"/>
                        </a:spcBef>
                        <a:spcAft>
                          <a:spcPts val="0"/>
                        </a:spcAft>
                        <a:buNone/>
                      </a:pPr>
                      <a:r>
                        <a:rPr lang="en" sz="1100">
                          <a:latin typeface="Courier New"/>
                          <a:ea typeface="Courier New"/>
                          <a:cs typeface="Courier New"/>
                          <a:sym typeface="Courier New"/>
                        </a:rPr>
                        <a:t>22</a:t>
                      </a:r>
                      <a:endParaRPr sz="1100">
                        <a:latin typeface="Courier New"/>
                        <a:ea typeface="Courier New"/>
                        <a:cs typeface="Courier New"/>
                        <a:sym typeface="Courier New"/>
                      </a:endParaRPr>
                    </a:p>
                    <a:p>
                      <a:pPr indent="0" lvl="0" marL="0" rtl="0" algn="l">
                        <a:spcBef>
                          <a:spcPts val="0"/>
                        </a:spcBef>
                        <a:spcAft>
                          <a:spcPts val="0"/>
                        </a:spcAft>
                        <a:buNone/>
                      </a:pPr>
                      <a:r>
                        <a:rPr lang="en" sz="1100">
                          <a:latin typeface="Courier New"/>
                          <a:ea typeface="Courier New"/>
                          <a:cs typeface="Courier New"/>
                          <a:sym typeface="Courier New"/>
                        </a:rPr>
                        <a:t>23</a:t>
                      </a:r>
                      <a:endParaRPr sz="1100">
                        <a:latin typeface="Courier New"/>
                        <a:ea typeface="Courier New"/>
                        <a:cs typeface="Courier New"/>
                        <a:sym typeface="Courier New"/>
                      </a:endParaRPr>
                    </a:p>
                  </a:txBody>
                  <a:tcPr marT="91425" marB="91425" marR="91425" marL="91425">
                    <a:lnR cap="flat" cmpd="sng" w="9525">
                      <a:solidFill>
                        <a:srgbClr val="D9EAD3"/>
                      </a:solidFill>
                      <a:prstDash val="solid"/>
                      <a:round/>
                      <a:headEnd len="sm" w="sm" type="none"/>
                      <a:tailEnd len="sm" w="sm" type="none"/>
                    </a:lnR>
                    <a:solidFill>
                      <a:srgbClr val="D9EAD3"/>
                    </a:solidFill>
                  </a:tcPr>
                </a:tc>
                <a:tc>
                  <a:txBody>
                    <a:bodyPr/>
                    <a:lstStyle/>
                    <a:p>
                      <a:pPr indent="0" lvl="0" marL="0" rtl="0" algn="l">
                        <a:spcBef>
                          <a:spcPts val="0"/>
                        </a:spcBef>
                        <a:spcAft>
                          <a:spcPts val="0"/>
                        </a:spcAft>
                        <a:buNone/>
                      </a:pPr>
                      <a:r>
                        <a:rPr lang="en" sz="1100">
                          <a:solidFill>
                            <a:schemeClr val="dk1"/>
                          </a:solidFill>
                          <a:latin typeface="Courier New"/>
                          <a:ea typeface="Courier New"/>
                          <a:cs typeface="Courier New"/>
                          <a:sym typeface="Courier New"/>
                        </a:rPr>
                        <a:t>int main (int argc, char *argv[])</a:t>
                      </a:r>
                      <a:endParaRPr sz="11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sz="1100">
                          <a:solidFill>
                            <a:schemeClr val="dk1"/>
                          </a:solidFill>
                          <a:latin typeface="Courier New"/>
                          <a:ea typeface="Courier New"/>
                          <a:cs typeface="Courier New"/>
                          <a:sym typeface="Courier New"/>
                        </a:rPr>
                        <a:t>{</a:t>
                      </a:r>
                      <a:br>
                        <a:rPr lang="en" sz="1100">
                          <a:solidFill>
                            <a:schemeClr val="dk1"/>
                          </a:solidFill>
                          <a:latin typeface="Courier New"/>
                          <a:ea typeface="Courier New"/>
                          <a:cs typeface="Courier New"/>
                          <a:sym typeface="Courier New"/>
                        </a:rPr>
                      </a:br>
                      <a:r>
                        <a:rPr lang="en" sz="1100">
                          <a:solidFill>
                            <a:schemeClr val="dk1"/>
                          </a:solidFill>
                          <a:latin typeface="Courier New"/>
                          <a:ea typeface="Courier New"/>
                          <a:cs typeface="Courier New"/>
                          <a:sym typeface="Courier New"/>
                        </a:rPr>
                        <a:t>  int *age = malloc(sizeof(int));</a:t>
                      </a:r>
                      <a:br>
                        <a:rPr lang="en" sz="1100">
                          <a:solidFill>
                            <a:schemeClr val="dk1"/>
                          </a:solidFill>
                          <a:latin typeface="Courier New"/>
                          <a:ea typeface="Courier New"/>
                          <a:cs typeface="Courier New"/>
                          <a:sym typeface="Courier New"/>
                        </a:rPr>
                      </a:br>
                      <a:r>
                        <a:rPr lang="en" sz="1100">
                          <a:solidFill>
                            <a:schemeClr val="dk1"/>
                          </a:solidFill>
                          <a:latin typeface="Courier New"/>
                          <a:ea typeface="Courier New"/>
                          <a:cs typeface="Courier New"/>
                          <a:sym typeface="Courier New"/>
                        </a:rPr>
                        <a:t>  *age = 30;</a:t>
                      </a:r>
                      <a:br>
                        <a:rPr lang="en" sz="1100">
                          <a:solidFill>
                            <a:schemeClr val="dk1"/>
                          </a:solidFill>
                          <a:latin typeface="Courier New"/>
                          <a:ea typeface="Courier New"/>
                          <a:cs typeface="Courier New"/>
                          <a:sym typeface="Courier New"/>
                        </a:rPr>
                      </a:br>
                      <a:r>
                        <a:rPr lang="en" sz="1100">
                          <a:solidFill>
                            <a:schemeClr val="dk1"/>
                          </a:solidFill>
                          <a:latin typeface="Courier New"/>
                          <a:ea typeface="Courier New"/>
                          <a:cs typeface="Courier New"/>
                          <a:sym typeface="Courier New"/>
                        </a:rPr>
                        <a:t>  double *salary = malloc(sizeof(double));</a:t>
                      </a:r>
                      <a:br>
                        <a:rPr lang="en" sz="1100">
                          <a:solidFill>
                            <a:schemeClr val="dk1"/>
                          </a:solidFill>
                          <a:latin typeface="Courier New"/>
                          <a:ea typeface="Courier New"/>
                          <a:cs typeface="Courier New"/>
                          <a:sym typeface="Courier New"/>
                        </a:rPr>
                      </a:br>
                      <a:r>
                        <a:rPr lang="en" sz="1100">
                          <a:solidFill>
                            <a:schemeClr val="dk1"/>
                          </a:solidFill>
                          <a:latin typeface="Courier New"/>
                          <a:ea typeface="Courier New"/>
                          <a:cs typeface="Courier New"/>
                          <a:sym typeface="Courier New"/>
                        </a:rPr>
                        <a:t>  *salary = 12345.67;</a:t>
                      </a:r>
                      <a:br>
                        <a:rPr lang="en" sz="1100">
                          <a:solidFill>
                            <a:schemeClr val="dk1"/>
                          </a:solidFill>
                          <a:latin typeface="Courier New"/>
                          <a:ea typeface="Courier New"/>
                          <a:cs typeface="Courier New"/>
                          <a:sym typeface="Courier New"/>
                        </a:rPr>
                      </a:br>
                      <a:r>
                        <a:rPr lang="en" sz="1100">
                          <a:solidFill>
                            <a:schemeClr val="dk1"/>
                          </a:solidFill>
                          <a:latin typeface="Courier New"/>
                          <a:ea typeface="Courier New"/>
                          <a:cs typeface="Courier New"/>
                          <a:sym typeface="Courier New"/>
                        </a:rPr>
                        <a:t>  double *myList = malloc(3 * sizeof(double));</a:t>
                      </a:r>
                      <a:br>
                        <a:rPr lang="en" sz="1100">
                          <a:solidFill>
                            <a:schemeClr val="dk1"/>
                          </a:solidFill>
                          <a:latin typeface="Courier New"/>
                          <a:ea typeface="Courier New"/>
                          <a:cs typeface="Courier New"/>
                          <a:sym typeface="Courier New"/>
                        </a:rPr>
                      </a:br>
                      <a:r>
                        <a:rPr lang="en" sz="1100">
                          <a:solidFill>
                            <a:schemeClr val="dk1"/>
                          </a:solidFill>
                          <a:latin typeface="Courier New"/>
                          <a:ea typeface="Courier New"/>
                          <a:cs typeface="Courier New"/>
                          <a:sym typeface="Courier New"/>
                        </a:rPr>
                        <a:t>  myList[0] = 1.2;</a:t>
                      </a:r>
                      <a:br>
                        <a:rPr lang="en" sz="1100">
                          <a:solidFill>
                            <a:schemeClr val="dk1"/>
                          </a:solidFill>
                          <a:latin typeface="Courier New"/>
                          <a:ea typeface="Courier New"/>
                          <a:cs typeface="Courier New"/>
                          <a:sym typeface="Courier New"/>
                        </a:rPr>
                      </a:br>
                      <a:r>
                        <a:rPr lang="en" sz="1100">
                          <a:solidFill>
                            <a:schemeClr val="dk1"/>
                          </a:solidFill>
                          <a:latin typeface="Courier New"/>
                          <a:ea typeface="Courier New"/>
                          <a:cs typeface="Courier New"/>
                          <a:sym typeface="Courier New"/>
                        </a:rPr>
                        <a:t>  myList[1] = 2.3;</a:t>
                      </a:r>
                      <a:br>
                        <a:rPr lang="en" sz="1100">
                          <a:solidFill>
                            <a:schemeClr val="dk1"/>
                          </a:solidFill>
                          <a:latin typeface="Courier New"/>
                          <a:ea typeface="Courier New"/>
                          <a:cs typeface="Courier New"/>
                          <a:sym typeface="Courier New"/>
                        </a:rPr>
                      </a:br>
                      <a:r>
                        <a:rPr lang="en" sz="1100">
                          <a:solidFill>
                            <a:schemeClr val="dk1"/>
                          </a:solidFill>
                          <a:latin typeface="Courier New"/>
                          <a:ea typeface="Courier New"/>
                          <a:cs typeface="Courier New"/>
                          <a:sym typeface="Courier New"/>
                        </a:rPr>
                        <a:t>  myList[2] = 3.4;</a:t>
                      </a:r>
                      <a:br>
                        <a:rPr lang="en" sz="1100">
                          <a:solidFill>
                            <a:schemeClr val="dk1"/>
                          </a:solidFill>
                          <a:latin typeface="Courier New"/>
                          <a:ea typeface="Courier New"/>
                          <a:cs typeface="Courier New"/>
                          <a:sym typeface="Courier New"/>
                        </a:rPr>
                      </a:br>
                      <a:br>
                        <a:rPr lang="en" sz="1100">
                          <a:solidFill>
                            <a:schemeClr val="dk1"/>
                          </a:solidFill>
                          <a:latin typeface="Courier New"/>
                          <a:ea typeface="Courier New"/>
                          <a:cs typeface="Courier New"/>
                          <a:sym typeface="Courier New"/>
                        </a:rPr>
                      </a:br>
                      <a:r>
                        <a:rPr lang="en" sz="1100">
                          <a:solidFill>
                            <a:schemeClr val="dk1"/>
                          </a:solidFill>
                          <a:latin typeface="Courier New"/>
                          <a:ea typeface="Courier New"/>
                          <a:cs typeface="Courier New"/>
                          <a:sym typeface="Courier New"/>
                        </a:rPr>
                        <a:t>  double *twiceSalary = multiplyByTwo(salary);</a:t>
                      </a:r>
                      <a:br>
                        <a:rPr lang="en" sz="1100">
                          <a:solidFill>
                            <a:schemeClr val="dk1"/>
                          </a:solidFill>
                          <a:latin typeface="Courier New"/>
                          <a:ea typeface="Courier New"/>
                          <a:cs typeface="Courier New"/>
                          <a:sym typeface="Courier New"/>
                        </a:rPr>
                      </a:br>
                      <a:br>
                        <a:rPr lang="en" sz="1100">
                          <a:solidFill>
                            <a:schemeClr val="dk1"/>
                          </a:solidFill>
                          <a:latin typeface="Courier New"/>
                          <a:ea typeface="Courier New"/>
                          <a:cs typeface="Courier New"/>
                          <a:sym typeface="Courier New"/>
                        </a:rPr>
                      </a:br>
                      <a:r>
                        <a:rPr lang="en" sz="1100">
                          <a:solidFill>
                            <a:schemeClr val="dk1"/>
                          </a:solidFill>
                          <a:latin typeface="Courier New"/>
                          <a:ea typeface="Courier New"/>
                          <a:cs typeface="Courier New"/>
                          <a:sym typeface="Courier New"/>
                        </a:rPr>
                        <a:t>  printf("double your salary is %.3f\n",</a:t>
                      </a:r>
                      <a:endParaRPr sz="11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sz="1100">
                          <a:solidFill>
                            <a:schemeClr val="dk1"/>
                          </a:solidFill>
                          <a:latin typeface="Courier New"/>
                          <a:ea typeface="Courier New"/>
                          <a:cs typeface="Courier New"/>
                          <a:sym typeface="Courier New"/>
                        </a:rPr>
                        <a:t>         *twiceSalary);</a:t>
                      </a:r>
                      <a:br>
                        <a:rPr lang="en" sz="1100">
                          <a:solidFill>
                            <a:schemeClr val="dk1"/>
                          </a:solidFill>
                          <a:latin typeface="Courier New"/>
                          <a:ea typeface="Courier New"/>
                          <a:cs typeface="Courier New"/>
                          <a:sym typeface="Courier New"/>
                        </a:rPr>
                      </a:br>
                      <a:br>
                        <a:rPr lang="en" sz="1100">
                          <a:solidFill>
                            <a:schemeClr val="dk1"/>
                          </a:solidFill>
                          <a:latin typeface="Courier New"/>
                          <a:ea typeface="Courier New"/>
                          <a:cs typeface="Courier New"/>
                          <a:sym typeface="Courier New"/>
                        </a:rPr>
                      </a:br>
                      <a:r>
                        <a:rPr lang="en" sz="1100">
                          <a:solidFill>
                            <a:schemeClr val="dk1"/>
                          </a:solidFill>
                          <a:latin typeface="Courier New"/>
                          <a:ea typeface="Courier New"/>
                          <a:cs typeface="Courier New"/>
                          <a:sym typeface="Courier New"/>
                        </a:rPr>
                        <a:t>  free(age);</a:t>
                      </a:r>
                      <a:br>
                        <a:rPr lang="en" sz="1100">
                          <a:solidFill>
                            <a:schemeClr val="dk1"/>
                          </a:solidFill>
                          <a:latin typeface="Courier New"/>
                          <a:ea typeface="Courier New"/>
                          <a:cs typeface="Courier New"/>
                          <a:sym typeface="Courier New"/>
                        </a:rPr>
                      </a:br>
                      <a:r>
                        <a:rPr lang="en" sz="1100">
                          <a:solidFill>
                            <a:schemeClr val="dk1"/>
                          </a:solidFill>
                          <a:latin typeface="Courier New"/>
                          <a:ea typeface="Courier New"/>
                          <a:cs typeface="Courier New"/>
                          <a:sym typeface="Courier New"/>
                        </a:rPr>
                        <a:t>  free(salary);</a:t>
                      </a:r>
                      <a:br>
                        <a:rPr lang="en" sz="1100">
                          <a:solidFill>
                            <a:schemeClr val="dk1"/>
                          </a:solidFill>
                          <a:latin typeface="Courier New"/>
                          <a:ea typeface="Courier New"/>
                          <a:cs typeface="Courier New"/>
                          <a:sym typeface="Courier New"/>
                        </a:rPr>
                      </a:br>
                      <a:r>
                        <a:rPr lang="en" sz="1100">
                          <a:solidFill>
                            <a:schemeClr val="dk1"/>
                          </a:solidFill>
                          <a:latin typeface="Courier New"/>
                          <a:ea typeface="Courier New"/>
                          <a:cs typeface="Courier New"/>
                          <a:sym typeface="Courier New"/>
                        </a:rPr>
                        <a:t>  free(myList);</a:t>
                      </a:r>
                      <a:br>
                        <a:rPr lang="en" sz="1100">
                          <a:solidFill>
                            <a:schemeClr val="dk1"/>
                          </a:solidFill>
                          <a:latin typeface="Courier New"/>
                          <a:ea typeface="Courier New"/>
                          <a:cs typeface="Courier New"/>
                          <a:sym typeface="Courier New"/>
                        </a:rPr>
                      </a:br>
                      <a:r>
                        <a:rPr lang="en" sz="1100">
                          <a:solidFill>
                            <a:schemeClr val="dk1"/>
                          </a:solidFill>
                          <a:latin typeface="Courier New"/>
                          <a:ea typeface="Courier New"/>
                          <a:cs typeface="Courier New"/>
                          <a:sym typeface="Courier New"/>
                        </a:rPr>
                        <a:t>  free(twiceSalary);</a:t>
                      </a:r>
                      <a:br>
                        <a:rPr lang="en" sz="1100">
                          <a:solidFill>
                            <a:schemeClr val="dk1"/>
                          </a:solidFill>
                          <a:latin typeface="Courier New"/>
                          <a:ea typeface="Courier New"/>
                          <a:cs typeface="Courier New"/>
                          <a:sym typeface="Courier New"/>
                        </a:rPr>
                      </a:br>
                      <a:br>
                        <a:rPr lang="en" sz="1100">
                          <a:solidFill>
                            <a:schemeClr val="dk1"/>
                          </a:solidFill>
                          <a:latin typeface="Courier New"/>
                          <a:ea typeface="Courier New"/>
                          <a:cs typeface="Courier New"/>
                          <a:sym typeface="Courier New"/>
                        </a:rPr>
                      </a:br>
                      <a:r>
                        <a:rPr lang="en" sz="1100">
                          <a:solidFill>
                            <a:schemeClr val="dk1"/>
                          </a:solidFill>
                          <a:latin typeface="Courier New"/>
                          <a:ea typeface="Courier New"/>
                          <a:cs typeface="Courier New"/>
                          <a:sym typeface="Courier New"/>
                        </a:rPr>
                        <a:t>  return 0;</a:t>
                      </a:r>
                      <a:br>
                        <a:rPr lang="en" sz="1100">
                          <a:solidFill>
                            <a:schemeClr val="dk1"/>
                          </a:solidFill>
                          <a:latin typeface="Courier New"/>
                          <a:ea typeface="Courier New"/>
                          <a:cs typeface="Courier New"/>
                          <a:sym typeface="Courier New"/>
                        </a:rPr>
                      </a:br>
                      <a:r>
                        <a:rPr lang="en" sz="1100">
                          <a:solidFill>
                            <a:schemeClr val="dk1"/>
                          </a:solidFill>
                          <a:latin typeface="Courier New"/>
                          <a:ea typeface="Courier New"/>
                          <a:cs typeface="Courier New"/>
                          <a:sym typeface="Courier New"/>
                        </a:rPr>
                        <a:t>}</a:t>
                      </a:r>
                      <a:endParaRPr sz="1100">
                        <a:latin typeface="Courier New"/>
                        <a:ea typeface="Courier New"/>
                        <a:cs typeface="Courier New"/>
                        <a:sym typeface="Courier New"/>
                      </a:endParaRPr>
                    </a:p>
                  </a:txBody>
                  <a:tcPr marT="91425" marB="91425" marR="91425" marL="91425">
                    <a:lnL cap="flat" cmpd="sng" w="9525">
                      <a:solidFill>
                        <a:srgbClr val="D9EAD3"/>
                      </a:solidFill>
                      <a:prstDash val="solid"/>
                      <a:round/>
                      <a:headEnd len="sm" w="sm" type="none"/>
                      <a:tailEnd len="sm" w="sm" type="none"/>
                    </a:lnL>
                    <a:solidFill>
                      <a:srgbClr val="D9EAD3"/>
                    </a:solidFill>
                  </a:tcPr>
                </a:tc>
              </a:tr>
            </a:tbl>
          </a:graphicData>
        </a:graphic>
      </p:graphicFrame>
      <p:sp>
        <p:nvSpPr>
          <p:cNvPr id="782" name="Google Shape;782;p59"/>
          <p:cNvSpPr/>
          <p:nvPr/>
        </p:nvSpPr>
        <p:spPr>
          <a:xfrm>
            <a:off x="5443175" y="2028975"/>
            <a:ext cx="3130500" cy="39186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59"/>
          <p:cNvSpPr txBox="1"/>
          <p:nvPr/>
        </p:nvSpPr>
        <p:spPr>
          <a:xfrm>
            <a:off x="5278450" y="1749950"/>
            <a:ext cx="736800" cy="321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100">
                <a:latin typeface="Droid Sans"/>
                <a:ea typeface="Droid Sans"/>
                <a:cs typeface="Droid Sans"/>
                <a:sym typeface="Droid Sans"/>
              </a:rPr>
              <a:t>Heap</a:t>
            </a:r>
            <a:endParaRPr b="1" sz="1100">
              <a:latin typeface="Droid Sans"/>
              <a:ea typeface="Droid Sans"/>
              <a:cs typeface="Droid Sans"/>
              <a:sym typeface="Droid Sans"/>
            </a:endParaRPr>
          </a:p>
        </p:txBody>
      </p:sp>
      <p:sp>
        <p:nvSpPr>
          <p:cNvPr id="784" name="Google Shape;784;p59"/>
          <p:cNvSpPr/>
          <p:nvPr/>
        </p:nvSpPr>
        <p:spPr>
          <a:xfrm>
            <a:off x="69375" y="2205825"/>
            <a:ext cx="465600" cy="321600"/>
          </a:xfrm>
          <a:prstGeom prst="rightArrow">
            <a:avLst>
              <a:gd fmla="val 50000" name="adj1"/>
              <a:gd fmla="val 50000" name="adj2"/>
            </a:avLst>
          </a:prstGeom>
          <a:solidFill>
            <a:srgbClr val="FFFF00"/>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85" name="Google Shape;785;p59"/>
          <p:cNvCxnSpPr/>
          <p:nvPr/>
        </p:nvCxnSpPr>
        <p:spPr>
          <a:xfrm flipH="1" rot="10800000">
            <a:off x="5450575" y="5655425"/>
            <a:ext cx="3121800" cy="8400"/>
          </a:xfrm>
          <a:prstGeom prst="straightConnector1">
            <a:avLst/>
          </a:prstGeom>
          <a:noFill/>
          <a:ln cap="flat" cmpd="sng" w="19050">
            <a:solidFill>
              <a:schemeClr val="dk2"/>
            </a:solidFill>
            <a:prstDash val="dash"/>
            <a:round/>
            <a:headEnd len="med" w="med" type="none"/>
            <a:tailEnd len="med" w="med" type="none"/>
          </a:ln>
        </p:spPr>
      </p:cxnSp>
      <p:sp>
        <p:nvSpPr>
          <p:cNvPr id="786" name="Google Shape;786;p59"/>
          <p:cNvSpPr txBox="1"/>
          <p:nvPr/>
        </p:nvSpPr>
        <p:spPr>
          <a:xfrm>
            <a:off x="5450575" y="5655425"/>
            <a:ext cx="736800" cy="321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100">
                <a:latin typeface="Droid Sans"/>
                <a:ea typeface="Droid Sans"/>
                <a:cs typeface="Droid Sans"/>
                <a:sym typeface="Droid Sans"/>
              </a:rPr>
              <a:t>0x0000</a:t>
            </a:r>
            <a:endParaRPr b="1" sz="1100">
              <a:latin typeface="Droid Sans"/>
              <a:ea typeface="Droid Sans"/>
              <a:cs typeface="Droid Sans"/>
              <a:sym typeface="Droid Sans"/>
            </a:endParaRPr>
          </a:p>
        </p:txBody>
      </p:sp>
      <p:cxnSp>
        <p:nvCxnSpPr>
          <p:cNvPr id="787" name="Google Shape;787;p59"/>
          <p:cNvCxnSpPr>
            <a:stCxn id="786" idx="3"/>
          </p:cNvCxnSpPr>
          <p:nvPr/>
        </p:nvCxnSpPr>
        <p:spPr>
          <a:xfrm>
            <a:off x="6187375" y="5816225"/>
            <a:ext cx="0" cy="0"/>
          </a:xfrm>
          <a:prstGeom prst="straightConnector1">
            <a:avLst/>
          </a:prstGeom>
          <a:noFill/>
          <a:ln cap="flat" cmpd="sng" w="19050">
            <a:solidFill>
              <a:schemeClr val="dk2"/>
            </a:solidFill>
            <a:prstDash val="solid"/>
            <a:round/>
            <a:headEnd len="med" w="med" type="none"/>
            <a:tailEnd len="med" w="med" type="none"/>
          </a:ln>
        </p:spPr>
      </p:cxnSp>
      <p:sp>
        <p:nvSpPr>
          <p:cNvPr id="788" name="Google Shape;788;p59"/>
          <p:cNvSpPr txBox="1"/>
          <p:nvPr/>
        </p:nvSpPr>
        <p:spPr>
          <a:xfrm>
            <a:off x="6187375" y="5655425"/>
            <a:ext cx="2385000" cy="321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100">
                <a:latin typeface="Droid Sans"/>
                <a:ea typeface="Droid Sans"/>
                <a:cs typeface="Droid Sans"/>
                <a:sym typeface="Droid Sans"/>
              </a:rPr>
              <a:t>storage for an int (age)</a:t>
            </a:r>
            <a:endParaRPr sz="1100">
              <a:latin typeface="Droid Sans"/>
              <a:ea typeface="Droid Sans"/>
              <a:cs typeface="Droid Sans"/>
              <a:sym typeface="Droid Sans"/>
            </a:endParaRPr>
          </a:p>
        </p:txBody>
      </p:sp>
      <p:sp>
        <p:nvSpPr>
          <p:cNvPr id="789" name="Google Shape;789;p59"/>
          <p:cNvSpPr/>
          <p:nvPr/>
        </p:nvSpPr>
        <p:spPr>
          <a:xfrm>
            <a:off x="5443175" y="2028975"/>
            <a:ext cx="3130500" cy="3626400"/>
          </a:xfrm>
          <a:prstGeom prst="rect">
            <a:avLst/>
          </a:prstGeom>
          <a:solidFill>
            <a:srgbClr val="F3F3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3" name="Shape 793"/>
        <p:cNvGrpSpPr/>
        <p:nvPr/>
      </p:nvGrpSpPr>
      <p:grpSpPr>
        <a:xfrm>
          <a:off x="0" y="0"/>
          <a:ext cx="0" cy="0"/>
          <a:chOff x="0" y="0"/>
          <a:chExt cx="0" cy="0"/>
        </a:xfrm>
      </p:grpSpPr>
      <p:sp>
        <p:nvSpPr>
          <p:cNvPr id="794" name="Google Shape;794;p60"/>
          <p:cNvSpPr txBox="1"/>
          <p:nvPr>
            <p:ph type="title"/>
          </p:nvPr>
        </p:nvSpPr>
        <p:spPr>
          <a:xfrm>
            <a:off x="457200" y="274647"/>
            <a:ext cx="8229600" cy="849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Heap</a:t>
            </a:r>
            <a:endParaRPr/>
          </a:p>
        </p:txBody>
      </p:sp>
      <p:graphicFrame>
        <p:nvGraphicFramePr>
          <p:cNvPr id="795" name="Google Shape;795;p60"/>
          <p:cNvGraphicFramePr/>
          <p:nvPr/>
        </p:nvGraphicFramePr>
        <p:xfrm>
          <a:off x="585700" y="1821400"/>
          <a:ext cx="3000000" cy="3000000"/>
        </p:xfrm>
        <a:graphic>
          <a:graphicData uri="http://schemas.openxmlformats.org/drawingml/2006/table">
            <a:tbl>
              <a:tblPr>
                <a:noFill/>
                <a:tableStyleId>{1AB29D69-72AA-40C5-8F3D-68731237FED1}</a:tableStyleId>
              </a:tblPr>
              <a:tblGrid>
                <a:gridCol w="382850"/>
                <a:gridCol w="4126600"/>
              </a:tblGrid>
              <a:tr h="381000">
                <a:tc>
                  <a:txBody>
                    <a:bodyPr/>
                    <a:lstStyle/>
                    <a:p>
                      <a:pPr indent="0" lvl="0" marL="0" rtl="0" algn="l">
                        <a:spcBef>
                          <a:spcPts val="0"/>
                        </a:spcBef>
                        <a:spcAft>
                          <a:spcPts val="0"/>
                        </a:spcAft>
                        <a:buNone/>
                      </a:pPr>
                      <a:r>
                        <a:rPr lang="en" sz="1100">
                          <a:latin typeface="Courier New"/>
                          <a:ea typeface="Courier New"/>
                          <a:cs typeface="Courier New"/>
                          <a:sym typeface="Courier New"/>
                        </a:rPr>
                        <a:t>1</a:t>
                      </a:r>
                      <a:br>
                        <a:rPr lang="en" sz="1100">
                          <a:latin typeface="Courier New"/>
                          <a:ea typeface="Courier New"/>
                          <a:cs typeface="Courier New"/>
                          <a:sym typeface="Courier New"/>
                        </a:rPr>
                      </a:br>
                      <a:r>
                        <a:rPr lang="en" sz="1100">
                          <a:latin typeface="Courier New"/>
                          <a:ea typeface="Courier New"/>
                          <a:cs typeface="Courier New"/>
                          <a:sym typeface="Courier New"/>
                        </a:rPr>
                        <a:t>2</a:t>
                      </a:r>
                      <a:endParaRPr sz="1100">
                        <a:latin typeface="Courier New"/>
                        <a:ea typeface="Courier New"/>
                        <a:cs typeface="Courier New"/>
                        <a:sym typeface="Courier New"/>
                      </a:endParaRPr>
                    </a:p>
                    <a:p>
                      <a:pPr indent="0" lvl="0" marL="0" rtl="0" algn="l">
                        <a:spcBef>
                          <a:spcPts val="0"/>
                        </a:spcBef>
                        <a:spcAft>
                          <a:spcPts val="0"/>
                        </a:spcAft>
                        <a:buNone/>
                      </a:pPr>
                      <a:r>
                        <a:rPr lang="en" sz="1100">
                          <a:latin typeface="Courier New"/>
                          <a:ea typeface="Courier New"/>
                          <a:cs typeface="Courier New"/>
                          <a:sym typeface="Courier New"/>
                        </a:rPr>
                        <a:t>3</a:t>
                      </a:r>
                      <a:endParaRPr sz="1100">
                        <a:latin typeface="Courier New"/>
                        <a:ea typeface="Courier New"/>
                        <a:cs typeface="Courier New"/>
                        <a:sym typeface="Courier New"/>
                      </a:endParaRPr>
                    </a:p>
                    <a:p>
                      <a:pPr indent="0" lvl="0" marL="0" rtl="0" algn="l">
                        <a:spcBef>
                          <a:spcPts val="0"/>
                        </a:spcBef>
                        <a:spcAft>
                          <a:spcPts val="0"/>
                        </a:spcAft>
                        <a:buNone/>
                      </a:pPr>
                      <a:r>
                        <a:rPr lang="en" sz="1100">
                          <a:latin typeface="Courier New"/>
                          <a:ea typeface="Courier New"/>
                          <a:cs typeface="Courier New"/>
                          <a:sym typeface="Courier New"/>
                        </a:rPr>
                        <a:t>4</a:t>
                      </a:r>
                      <a:endParaRPr sz="1100">
                        <a:latin typeface="Courier New"/>
                        <a:ea typeface="Courier New"/>
                        <a:cs typeface="Courier New"/>
                        <a:sym typeface="Courier New"/>
                      </a:endParaRPr>
                    </a:p>
                    <a:p>
                      <a:pPr indent="0" lvl="0" marL="0" rtl="0" algn="l">
                        <a:spcBef>
                          <a:spcPts val="0"/>
                        </a:spcBef>
                        <a:spcAft>
                          <a:spcPts val="0"/>
                        </a:spcAft>
                        <a:buNone/>
                      </a:pPr>
                      <a:r>
                        <a:rPr lang="en" sz="1100">
                          <a:latin typeface="Courier New"/>
                          <a:ea typeface="Courier New"/>
                          <a:cs typeface="Courier New"/>
                          <a:sym typeface="Courier New"/>
                        </a:rPr>
                        <a:t>5</a:t>
                      </a:r>
                      <a:endParaRPr sz="1100">
                        <a:latin typeface="Courier New"/>
                        <a:ea typeface="Courier New"/>
                        <a:cs typeface="Courier New"/>
                        <a:sym typeface="Courier New"/>
                      </a:endParaRPr>
                    </a:p>
                    <a:p>
                      <a:pPr indent="0" lvl="0" marL="0" rtl="0" algn="l">
                        <a:spcBef>
                          <a:spcPts val="0"/>
                        </a:spcBef>
                        <a:spcAft>
                          <a:spcPts val="0"/>
                        </a:spcAft>
                        <a:buNone/>
                      </a:pPr>
                      <a:r>
                        <a:rPr lang="en" sz="1100">
                          <a:latin typeface="Courier New"/>
                          <a:ea typeface="Courier New"/>
                          <a:cs typeface="Courier New"/>
                          <a:sym typeface="Courier New"/>
                        </a:rPr>
                        <a:t>6</a:t>
                      </a:r>
                      <a:endParaRPr sz="1100">
                        <a:latin typeface="Courier New"/>
                        <a:ea typeface="Courier New"/>
                        <a:cs typeface="Courier New"/>
                        <a:sym typeface="Courier New"/>
                      </a:endParaRPr>
                    </a:p>
                    <a:p>
                      <a:pPr indent="0" lvl="0" marL="0" rtl="0" algn="l">
                        <a:spcBef>
                          <a:spcPts val="0"/>
                        </a:spcBef>
                        <a:spcAft>
                          <a:spcPts val="0"/>
                        </a:spcAft>
                        <a:buNone/>
                      </a:pPr>
                      <a:r>
                        <a:rPr lang="en" sz="1100">
                          <a:latin typeface="Courier New"/>
                          <a:ea typeface="Courier New"/>
                          <a:cs typeface="Courier New"/>
                          <a:sym typeface="Courier New"/>
                        </a:rPr>
                        <a:t>7</a:t>
                      </a:r>
                      <a:endParaRPr sz="1100">
                        <a:latin typeface="Courier New"/>
                        <a:ea typeface="Courier New"/>
                        <a:cs typeface="Courier New"/>
                        <a:sym typeface="Courier New"/>
                      </a:endParaRPr>
                    </a:p>
                    <a:p>
                      <a:pPr indent="0" lvl="0" marL="0" rtl="0" algn="l">
                        <a:spcBef>
                          <a:spcPts val="0"/>
                        </a:spcBef>
                        <a:spcAft>
                          <a:spcPts val="0"/>
                        </a:spcAft>
                        <a:buNone/>
                      </a:pPr>
                      <a:r>
                        <a:rPr lang="en" sz="1100">
                          <a:latin typeface="Courier New"/>
                          <a:ea typeface="Courier New"/>
                          <a:cs typeface="Courier New"/>
                          <a:sym typeface="Courier New"/>
                        </a:rPr>
                        <a:t>8</a:t>
                      </a:r>
                      <a:endParaRPr sz="1100">
                        <a:latin typeface="Courier New"/>
                        <a:ea typeface="Courier New"/>
                        <a:cs typeface="Courier New"/>
                        <a:sym typeface="Courier New"/>
                      </a:endParaRPr>
                    </a:p>
                    <a:p>
                      <a:pPr indent="0" lvl="0" marL="0" rtl="0" algn="l">
                        <a:spcBef>
                          <a:spcPts val="0"/>
                        </a:spcBef>
                        <a:spcAft>
                          <a:spcPts val="0"/>
                        </a:spcAft>
                        <a:buNone/>
                      </a:pPr>
                      <a:r>
                        <a:rPr lang="en" sz="1100">
                          <a:latin typeface="Courier New"/>
                          <a:ea typeface="Courier New"/>
                          <a:cs typeface="Courier New"/>
                          <a:sym typeface="Courier New"/>
                        </a:rPr>
                        <a:t>9</a:t>
                      </a:r>
                      <a:endParaRPr sz="1100">
                        <a:latin typeface="Courier New"/>
                        <a:ea typeface="Courier New"/>
                        <a:cs typeface="Courier New"/>
                        <a:sym typeface="Courier New"/>
                      </a:endParaRPr>
                    </a:p>
                    <a:p>
                      <a:pPr indent="0" lvl="0" marL="0" rtl="0" algn="l">
                        <a:spcBef>
                          <a:spcPts val="0"/>
                        </a:spcBef>
                        <a:spcAft>
                          <a:spcPts val="0"/>
                        </a:spcAft>
                        <a:buNone/>
                      </a:pPr>
                      <a:r>
                        <a:rPr lang="en" sz="1100">
                          <a:latin typeface="Courier New"/>
                          <a:ea typeface="Courier New"/>
                          <a:cs typeface="Courier New"/>
                          <a:sym typeface="Courier New"/>
                        </a:rPr>
                        <a:t>10</a:t>
                      </a:r>
                      <a:endParaRPr sz="1100">
                        <a:latin typeface="Courier New"/>
                        <a:ea typeface="Courier New"/>
                        <a:cs typeface="Courier New"/>
                        <a:sym typeface="Courier New"/>
                      </a:endParaRPr>
                    </a:p>
                    <a:p>
                      <a:pPr indent="0" lvl="0" marL="0" rtl="0" algn="l">
                        <a:spcBef>
                          <a:spcPts val="0"/>
                        </a:spcBef>
                        <a:spcAft>
                          <a:spcPts val="0"/>
                        </a:spcAft>
                        <a:buNone/>
                      </a:pPr>
                      <a:r>
                        <a:rPr lang="en" sz="1100">
                          <a:latin typeface="Courier New"/>
                          <a:ea typeface="Courier New"/>
                          <a:cs typeface="Courier New"/>
                          <a:sym typeface="Courier New"/>
                        </a:rPr>
                        <a:t>11</a:t>
                      </a:r>
                      <a:endParaRPr sz="1100">
                        <a:latin typeface="Courier New"/>
                        <a:ea typeface="Courier New"/>
                        <a:cs typeface="Courier New"/>
                        <a:sym typeface="Courier New"/>
                      </a:endParaRPr>
                    </a:p>
                    <a:p>
                      <a:pPr indent="0" lvl="0" marL="0" rtl="0" algn="l">
                        <a:spcBef>
                          <a:spcPts val="0"/>
                        </a:spcBef>
                        <a:spcAft>
                          <a:spcPts val="0"/>
                        </a:spcAft>
                        <a:buNone/>
                      </a:pPr>
                      <a:r>
                        <a:rPr lang="en" sz="1100">
                          <a:latin typeface="Courier New"/>
                          <a:ea typeface="Courier New"/>
                          <a:cs typeface="Courier New"/>
                          <a:sym typeface="Courier New"/>
                        </a:rPr>
                        <a:t>12</a:t>
                      </a:r>
                      <a:endParaRPr sz="1100">
                        <a:latin typeface="Courier New"/>
                        <a:ea typeface="Courier New"/>
                        <a:cs typeface="Courier New"/>
                        <a:sym typeface="Courier New"/>
                      </a:endParaRPr>
                    </a:p>
                    <a:p>
                      <a:pPr indent="0" lvl="0" marL="0" rtl="0" algn="l">
                        <a:spcBef>
                          <a:spcPts val="0"/>
                        </a:spcBef>
                        <a:spcAft>
                          <a:spcPts val="0"/>
                        </a:spcAft>
                        <a:buNone/>
                      </a:pPr>
                      <a:r>
                        <a:rPr lang="en" sz="1100">
                          <a:latin typeface="Courier New"/>
                          <a:ea typeface="Courier New"/>
                          <a:cs typeface="Courier New"/>
                          <a:sym typeface="Courier New"/>
                        </a:rPr>
                        <a:t>13</a:t>
                      </a:r>
                      <a:endParaRPr sz="1100">
                        <a:latin typeface="Courier New"/>
                        <a:ea typeface="Courier New"/>
                        <a:cs typeface="Courier New"/>
                        <a:sym typeface="Courier New"/>
                      </a:endParaRPr>
                    </a:p>
                    <a:p>
                      <a:pPr indent="0" lvl="0" marL="0" rtl="0" algn="l">
                        <a:spcBef>
                          <a:spcPts val="0"/>
                        </a:spcBef>
                        <a:spcAft>
                          <a:spcPts val="0"/>
                        </a:spcAft>
                        <a:buNone/>
                      </a:pPr>
                      <a:r>
                        <a:rPr lang="en" sz="1100">
                          <a:latin typeface="Courier New"/>
                          <a:ea typeface="Courier New"/>
                          <a:cs typeface="Courier New"/>
                          <a:sym typeface="Courier New"/>
                        </a:rPr>
                        <a:t>14</a:t>
                      </a:r>
                      <a:endParaRPr sz="1100">
                        <a:latin typeface="Courier New"/>
                        <a:ea typeface="Courier New"/>
                        <a:cs typeface="Courier New"/>
                        <a:sym typeface="Courier New"/>
                      </a:endParaRPr>
                    </a:p>
                    <a:p>
                      <a:pPr indent="0" lvl="0" marL="0" rtl="0" algn="l">
                        <a:spcBef>
                          <a:spcPts val="0"/>
                        </a:spcBef>
                        <a:spcAft>
                          <a:spcPts val="0"/>
                        </a:spcAft>
                        <a:buNone/>
                      </a:pPr>
                      <a:r>
                        <a:rPr lang="en" sz="1100">
                          <a:latin typeface="Courier New"/>
                          <a:ea typeface="Courier New"/>
                          <a:cs typeface="Courier New"/>
                          <a:sym typeface="Courier New"/>
                        </a:rPr>
                        <a:t>15</a:t>
                      </a:r>
                      <a:endParaRPr sz="1100">
                        <a:latin typeface="Courier New"/>
                        <a:ea typeface="Courier New"/>
                        <a:cs typeface="Courier New"/>
                        <a:sym typeface="Courier New"/>
                      </a:endParaRPr>
                    </a:p>
                    <a:p>
                      <a:pPr indent="0" lvl="0" marL="0" rtl="0" algn="l">
                        <a:spcBef>
                          <a:spcPts val="0"/>
                        </a:spcBef>
                        <a:spcAft>
                          <a:spcPts val="0"/>
                        </a:spcAft>
                        <a:buNone/>
                      </a:pPr>
                      <a:r>
                        <a:rPr lang="en" sz="1100">
                          <a:latin typeface="Courier New"/>
                          <a:ea typeface="Courier New"/>
                          <a:cs typeface="Courier New"/>
                          <a:sym typeface="Courier New"/>
                        </a:rPr>
                        <a:t>16</a:t>
                      </a:r>
                      <a:endParaRPr sz="1100">
                        <a:latin typeface="Courier New"/>
                        <a:ea typeface="Courier New"/>
                        <a:cs typeface="Courier New"/>
                        <a:sym typeface="Courier New"/>
                      </a:endParaRPr>
                    </a:p>
                    <a:p>
                      <a:pPr indent="0" lvl="0" marL="0" rtl="0" algn="l">
                        <a:spcBef>
                          <a:spcPts val="0"/>
                        </a:spcBef>
                        <a:spcAft>
                          <a:spcPts val="0"/>
                        </a:spcAft>
                        <a:buNone/>
                      </a:pPr>
                      <a:r>
                        <a:rPr lang="en" sz="1100">
                          <a:latin typeface="Courier New"/>
                          <a:ea typeface="Courier New"/>
                          <a:cs typeface="Courier New"/>
                          <a:sym typeface="Courier New"/>
                        </a:rPr>
                        <a:t>17</a:t>
                      </a:r>
                      <a:endParaRPr sz="1100">
                        <a:latin typeface="Courier New"/>
                        <a:ea typeface="Courier New"/>
                        <a:cs typeface="Courier New"/>
                        <a:sym typeface="Courier New"/>
                      </a:endParaRPr>
                    </a:p>
                    <a:p>
                      <a:pPr indent="0" lvl="0" marL="0" rtl="0" algn="l">
                        <a:spcBef>
                          <a:spcPts val="0"/>
                        </a:spcBef>
                        <a:spcAft>
                          <a:spcPts val="0"/>
                        </a:spcAft>
                        <a:buNone/>
                      </a:pPr>
                      <a:r>
                        <a:rPr lang="en" sz="1100">
                          <a:latin typeface="Courier New"/>
                          <a:ea typeface="Courier New"/>
                          <a:cs typeface="Courier New"/>
                          <a:sym typeface="Courier New"/>
                        </a:rPr>
                        <a:t>18</a:t>
                      </a:r>
                      <a:endParaRPr sz="1100">
                        <a:latin typeface="Courier New"/>
                        <a:ea typeface="Courier New"/>
                        <a:cs typeface="Courier New"/>
                        <a:sym typeface="Courier New"/>
                      </a:endParaRPr>
                    </a:p>
                    <a:p>
                      <a:pPr indent="0" lvl="0" marL="0" rtl="0" algn="l">
                        <a:spcBef>
                          <a:spcPts val="0"/>
                        </a:spcBef>
                        <a:spcAft>
                          <a:spcPts val="0"/>
                        </a:spcAft>
                        <a:buNone/>
                      </a:pPr>
                      <a:r>
                        <a:rPr lang="en" sz="1100">
                          <a:latin typeface="Courier New"/>
                          <a:ea typeface="Courier New"/>
                          <a:cs typeface="Courier New"/>
                          <a:sym typeface="Courier New"/>
                        </a:rPr>
                        <a:t>19</a:t>
                      </a:r>
                      <a:endParaRPr sz="1100">
                        <a:latin typeface="Courier New"/>
                        <a:ea typeface="Courier New"/>
                        <a:cs typeface="Courier New"/>
                        <a:sym typeface="Courier New"/>
                      </a:endParaRPr>
                    </a:p>
                    <a:p>
                      <a:pPr indent="0" lvl="0" marL="0" rtl="0" algn="l">
                        <a:spcBef>
                          <a:spcPts val="0"/>
                        </a:spcBef>
                        <a:spcAft>
                          <a:spcPts val="0"/>
                        </a:spcAft>
                        <a:buNone/>
                      </a:pPr>
                      <a:r>
                        <a:rPr lang="en" sz="1100">
                          <a:latin typeface="Courier New"/>
                          <a:ea typeface="Courier New"/>
                          <a:cs typeface="Courier New"/>
                          <a:sym typeface="Courier New"/>
                        </a:rPr>
                        <a:t>20</a:t>
                      </a:r>
                      <a:endParaRPr sz="1100">
                        <a:latin typeface="Courier New"/>
                        <a:ea typeface="Courier New"/>
                        <a:cs typeface="Courier New"/>
                        <a:sym typeface="Courier New"/>
                      </a:endParaRPr>
                    </a:p>
                    <a:p>
                      <a:pPr indent="0" lvl="0" marL="0" rtl="0" algn="l">
                        <a:spcBef>
                          <a:spcPts val="0"/>
                        </a:spcBef>
                        <a:spcAft>
                          <a:spcPts val="0"/>
                        </a:spcAft>
                        <a:buNone/>
                      </a:pPr>
                      <a:r>
                        <a:rPr lang="en" sz="1100">
                          <a:latin typeface="Courier New"/>
                          <a:ea typeface="Courier New"/>
                          <a:cs typeface="Courier New"/>
                          <a:sym typeface="Courier New"/>
                        </a:rPr>
                        <a:t>21</a:t>
                      </a:r>
                      <a:endParaRPr sz="1100">
                        <a:latin typeface="Courier New"/>
                        <a:ea typeface="Courier New"/>
                        <a:cs typeface="Courier New"/>
                        <a:sym typeface="Courier New"/>
                      </a:endParaRPr>
                    </a:p>
                    <a:p>
                      <a:pPr indent="0" lvl="0" marL="0" rtl="0" algn="l">
                        <a:spcBef>
                          <a:spcPts val="0"/>
                        </a:spcBef>
                        <a:spcAft>
                          <a:spcPts val="0"/>
                        </a:spcAft>
                        <a:buNone/>
                      </a:pPr>
                      <a:r>
                        <a:rPr lang="en" sz="1100">
                          <a:latin typeface="Courier New"/>
                          <a:ea typeface="Courier New"/>
                          <a:cs typeface="Courier New"/>
                          <a:sym typeface="Courier New"/>
                        </a:rPr>
                        <a:t>22</a:t>
                      </a:r>
                      <a:endParaRPr sz="1100">
                        <a:latin typeface="Courier New"/>
                        <a:ea typeface="Courier New"/>
                        <a:cs typeface="Courier New"/>
                        <a:sym typeface="Courier New"/>
                      </a:endParaRPr>
                    </a:p>
                    <a:p>
                      <a:pPr indent="0" lvl="0" marL="0" rtl="0" algn="l">
                        <a:spcBef>
                          <a:spcPts val="0"/>
                        </a:spcBef>
                        <a:spcAft>
                          <a:spcPts val="0"/>
                        </a:spcAft>
                        <a:buNone/>
                      </a:pPr>
                      <a:r>
                        <a:rPr lang="en" sz="1100">
                          <a:latin typeface="Courier New"/>
                          <a:ea typeface="Courier New"/>
                          <a:cs typeface="Courier New"/>
                          <a:sym typeface="Courier New"/>
                        </a:rPr>
                        <a:t>23</a:t>
                      </a:r>
                      <a:endParaRPr sz="1100">
                        <a:latin typeface="Courier New"/>
                        <a:ea typeface="Courier New"/>
                        <a:cs typeface="Courier New"/>
                        <a:sym typeface="Courier New"/>
                      </a:endParaRPr>
                    </a:p>
                  </a:txBody>
                  <a:tcPr marT="91425" marB="91425" marR="91425" marL="91425">
                    <a:lnR cap="flat" cmpd="sng" w="9525">
                      <a:solidFill>
                        <a:srgbClr val="D9EAD3"/>
                      </a:solidFill>
                      <a:prstDash val="solid"/>
                      <a:round/>
                      <a:headEnd len="sm" w="sm" type="none"/>
                      <a:tailEnd len="sm" w="sm" type="none"/>
                    </a:lnR>
                    <a:solidFill>
                      <a:srgbClr val="D9EAD3"/>
                    </a:solidFill>
                  </a:tcPr>
                </a:tc>
                <a:tc>
                  <a:txBody>
                    <a:bodyPr/>
                    <a:lstStyle/>
                    <a:p>
                      <a:pPr indent="0" lvl="0" marL="0" rtl="0" algn="l">
                        <a:spcBef>
                          <a:spcPts val="0"/>
                        </a:spcBef>
                        <a:spcAft>
                          <a:spcPts val="0"/>
                        </a:spcAft>
                        <a:buNone/>
                      </a:pPr>
                      <a:r>
                        <a:rPr lang="en" sz="1100">
                          <a:solidFill>
                            <a:schemeClr val="dk1"/>
                          </a:solidFill>
                          <a:latin typeface="Courier New"/>
                          <a:ea typeface="Courier New"/>
                          <a:cs typeface="Courier New"/>
                          <a:sym typeface="Courier New"/>
                        </a:rPr>
                        <a:t>int main (int argc, char *argv[])</a:t>
                      </a:r>
                      <a:endParaRPr sz="11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sz="1100">
                          <a:solidFill>
                            <a:schemeClr val="dk1"/>
                          </a:solidFill>
                          <a:latin typeface="Courier New"/>
                          <a:ea typeface="Courier New"/>
                          <a:cs typeface="Courier New"/>
                          <a:sym typeface="Courier New"/>
                        </a:rPr>
                        <a:t>{</a:t>
                      </a:r>
                      <a:br>
                        <a:rPr lang="en" sz="1100">
                          <a:solidFill>
                            <a:schemeClr val="dk1"/>
                          </a:solidFill>
                          <a:latin typeface="Courier New"/>
                          <a:ea typeface="Courier New"/>
                          <a:cs typeface="Courier New"/>
                          <a:sym typeface="Courier New"/>
                        </a:rPr>
                      </a:br>
                      <a:r>
                        <a:rPr lang="en" sz="1100">
                          <a:solidFill>
                            <a:schemeClr val="dk1"/>
                          </a:solidFill>
                          <a:latin typeface="Courier New"/>
                          <a:ea typeface="Courier New"/>
                          <a:cs typeface="Courier New"/>
                          <a:sym typeface="Courier New"/>
                        </a:rPr>
                        <a:t>  int *age = malloc(sizeof(int));</a:t>
                      </a:r>
                      <a:br>
                        <a:rPr lang="en" sz="1100">
                          <a:solidFill>
                            <a:schemeClr val="dk1"/>
                          </a:solidFill>
                          <a:latin typeface="Courier New"/>
                          <a:ea typeface="Courier New"/>
                          <a:cs typeface="Courier New"/>
                          <a:sym typeface="Courier New"/>
                        </a:rPr>
                      </a:br>
                      <a:r>
                        <a:rPr lang="en" sz="1100">
                          <a:solidFill>
                            <a:schemeClr val="dk1"/>
                          </a:solidFill>
                          <a:latin typeface="Courier New"/>
                          <a:ea typeface="Courier New"/>
                          <a:cs typeface="Courier New"/>
                          <a:sym typeface="Courier New"/>
                        </a:rPr>
                        <a:t>  *age = 30;</a:t>
                      </a:r>
                      <a:br>
                        <a:rPr lang="en" sz="1100">
                          <a:solidFill>
                            <a:schemeClr val="dk1"/>
                          </a:solidFill>
                          <a:latin typeface="Courier New"/>
                          <a:ea typeface="Courier New"/>
                          <a:cs typeface="Courier New"/>
                          <a:sym typeface="Courier New"/>
                        </a:rPr>
                      </a:br>
                      <a:r>
                        <a:rPr lang="en" sz="1100">
                          <a:solidFill>
                            <a:schemeClr val="dk1"/>
                          </a:solidFill>
                          <a:latin typeface="Courier New"/>
                          <a:ea typeface="Courier New"/>
                          <a:cs typeface="Courier New"/>
                          <a:sym typeface="Courier New"/>
                        </a:rPr>
                        <a:t>  double *salary = malloc(sizeof(double));</a:t>
                      </a:r>
                      <a:br>
                        <a:rPr lang="en" sz="1100">
                          <a:solidFill>
                            <a:schemeClr val="dk1"/>
                          </a:solidFill>
                          <a:latin typeface="Courier New"/>
                          <a:ea typeface="Courier New"/>
                          <a:cs typeface="Courier New"/>
                          <a:sym typeface="Courier New"/>
                        </a:rPr>
                      </a:br>
                      <a:r>
                        <a:rPr lang="en" sz="1100">
                          <a:solidFill>
                            <a:schemeClr val="dk1"/>
                          </a:solidFill>
                          <a:latin typeface="Courier New"/>
                          <a:ea typeface="Courier New"/>
                          <a:cs typeface="Courier New"/>
                          <a:sym typeface="Courier New"/>
                        </a:rPr>
                        <a:t>  *salary = 12345.67;</a:t>
                      </a:r>
                      <a:br>
                        <a:rPr lang="en" sz="1100">
                          <a:solidFill>
                            <a:schemeClr val="dk1"/>
                          </a:solidFill>
                          <a:latin typeface="Courier New"/>
                          <a:ea typeface="Courier New"/>
                          <a:cs typeface="Courier New"/>
                          <a:sym typeface="Courier New"/>
                        </a:rPr>
                      </a:br>
                      <a:r>
                        <a:rPr lang="en" sz="1100">
                          <a:solidFill>
                            <a:schemeClr val="dk1"/>
                          </a:solidFill>
                          <a:latin typeface="Courier New"/>
                          <a:ea typeface="Courier New"/>
                          <a:cs typeface="Courier New"/>
                          <a:sym typeface="Courier New"/>
                        </a:rPr>
                        <a:t>  double *myList = malloc(3 * sizeof(double));</a:t>
                      </a:r>
                      <a:br>
                        <a:rPr lang="en" sz="1100">
                          <a:solidFill>
                            <a:schemeClr val="dk1"/>
                          </a:solidFill>
                          <a:latin typeface="Courier New"/>
                          <a:ea typeface="Courier New"/>
                          <a:cs typeface="Courier New"/>
                          <a:sym typeface="Courier New"/>
                        </a:rPr>
                      </a:br>
                      <a:r>
                        <a:rPr lang="en" sz="1100">
                          <a:solidFill>
                            <a:schemeClr val="dk1"/>
                          </a:solidFill>
                          <a:latin typeface="Courier New"/>
                          <a:ea typeface="Courier New"/>
                          <a:cs typeface="Courier New"/>
                          <a:sym typeface="Courier New"/>
                        </a:rPr>
                        <a:t>  myList[0] = 1.2;</a:t>
                      </a:r>
                      <a:br>
                        <a:rPr lang="en" sz="1100">
                          <a:solidFill>
                            <a:schemeClr val="dk1"/>
                          </a:solidFill>
                          <a:latin typeface="Courier New"/>
                          <a:ea typeface="Courier New"/>
                          <a:cs typeface="Courier New"/>
                          <a:sym typeface="Courier New"/>
                        </a:rPr>
                      </a:br>
                      <a:r>
                        <a:rPr lang="en" sz="1100">
                          <a:solidFill>
                            <a:schemeClr val="dk1"/>
                          </a:solidFill>
                          <a:latin typeface="Courier New"/>
                          <a:ea typeface="Courier New"/>
                          <a:cs typeface="Courier New"/>
                          <a:sym typeface="Courier New"/>
                        </a:rPr>
                        <a:t>  myList[1] = 2.3;</a:t>
                      </a:r>
                      <a:br>
                        <a:rPr lang="en" sz="1100">
                          <a:solidFill>
                            <a:schemeClr val="dk1"/>
                          </a:solidFill>
                          <a:latin typeface="Courier New"/>
                          <a:ea typeface="Courier New"/>
                          <a:cs typeface="Courier New"/>
                          <a:sym typeface="Courier New"/>
                        </a:rPr>
                      </a:br>
                      <a:r>
                        <a:rPr lang="en" sz="1100">
                          <a:solidFill>
                            <a:schemeClr val="dk1"/>
                          </a:solidFill>
                          <a:latin typeface="Courier New"/>
                          <a:ea typeface="Courier New"/>
                          <a:cs typeface="Courier New"/>
                          <a:sym typeface="Courier New"/>
                        </a:rPr>
                        <a:t>  myList[2] = 3.4;</a:t>
                      </a:r>
                      <a:br>
                        <a:rPr lang="en" sz="1100">
                          <a:solidFill>
                            <a:schemeClr val="dk1"/>
                          </a:solidFill>
                          <a:latin typeface="Courier New"/>
                          <a:ea typeface="Courier New"/>
                          <a:cs typeface="Courier New"/>
                          <a:sym typeface="Courier New"/>
                        </a:rPr>
                      </a:br>
                      <a:br>
                        <a:rPr lang="en" sz="1100">
                          <a:solidFill>
                            <a:schemeClr val="dk1"/>
                          </a:solidFill>
                          <a:latin typeface="Courier New"/>
                          <a:ea typeface="Courier New"/>
                          <a:cs typeface="Courier New"/>
                          <a:sym typeface="Courier New"/>
                        </a:rPr>
                      </a:br>
                      <a:r>
                        <a:rPr lang="en" sz="1100">
                          <a:solidFill>
                            <a:schemeClr val="dk1"/>
                          </a:solidFill>
                          <a:latin typeface="Courier New"/>
                          <a:ea typeface="Courier New"/>
                          <a:cs typeface="Courier New"/>
                          <a:sym typeface="Courier New"/>
                        </a:rPr>
                        <a:t>  double *twiceSalary = multiplyByTwo(salary);</a:t>
                      </a:r>
                      <a:br>
                        <a:rPr lang="en" sz="1100">
                          <a:solidFill>
                            <a:schemeClr val="dk1"/>
                          </a:solidFill>
                          <a:latin typeface="Courier New"/>
                          <a:ea typeface="Courier New"/>
                          <a:cs typeface="Courier New"/>
                          <a:sym typeface="Courier New"/>
                        </a:rPr>
                      </a:br>
                      <a:br>
                        <a:rPr lang="en" sz="1100">
                          <a:solidFill>
                            <a:schemeClr val="dk1"/>
                          </a:solidFill>
                          <a:latin typeface="Courier New"/>
                          <a:ea typeface="Courier New"/>
                          <a:cs typeface="Courier New"/>
                          <a:sym typeface="Courier New"/>
                        </a:rPr>
                      </a:br>
                      <a:r>
                        <a:rPr lang="en" sz="1100">
                          <a:solidFill>
                            <a:schemeClr val="dk1"/>
                          </a:solidFill>
                          <a:latin typeface="Courier New"/>
                          <a:ea typeface="Courier New"/>
                          <a:cs typeface="Courier New"/>
                          <a:sym typeface="Courier New"/>
                        </a:rPr>
                        <a:t>  printf("double your salary is %.3f\n",</a:t>
                      </a:r>
                      <a:endParaRPr sz="11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sz="1100">
                          <a:solidFill>
                            <a:schemeClr val="dk1"/>
                          </a:solidFill>
                          <a:latin typeface="Courier New"/>
                          <a:ea typeface="Courier New"/>
                          <a:cs typeface="Courier New"/>
                          <a:sym typeface="Courier New"/>
                        </a:rPr>
                        <a:t>         *twiceSalary);</a:t>
                      </a:r>
                      <a:br>
                        <a:rPr lang="en" sz="1100">
                          <a:solidFill>
                            <a:schemeClr val="dk1"/>
                          </a:solidFill>
                          <a:latin typeface="Courier New"/>
                          <a:ea typeface="Courier New"/>
                          <a:cs typeface="Courier New"/>
                          <a:sym typeface="Courier New"/>
                        </a:rPr>
                      </a:br>
                      <a:br>
                        <a:rPr lang="en" sz="1100">
                          <a:solidFill>
                            <a:schemeClr val="dk1"/>
                          </a:solidFill>
                          <a:latin typeface="Courier New"/>
                          <a:ea typeface="Courier New"/>
                          <a:cs typeface="Courier New"/>
                          <a:sym typeface="Courier New"/>
                        </a:rPr>
                      </a:br>
                      <a:r>
                        <a:rPr lang="en" sz="1100">
                          <a:solidFill>
                            <a:schemeClr val="dk1"/>
                          </a:solidFill>
                          <a:latin typeface="Courier New"/>
                          <a:ea typeface="Courier New"/>
                          <a:cs typeface="Courier New"/>
                          <a:sym typeface="Courier New"/>
                        </a:rPr>
                        <a:t>  free(age);</a:t>
                      </a:r>
                      <a:br>
                        <a:rPr lang="en" sz="1100">
                          <a:solidFill>
                            <a:schemeClr val="dk1"/>
                          </a:solidFill>
                          <a:latin typeface="Courier New"/>
                          <a:ea typeface="Courier New"/>
                          <a:cs typeface="Courier New"/>
                          <a:sym typeface="Courier New"/>
                        </a:rPr>
                      </a:br>
                      <a:r>
                        <a:rPr lang="en" sz="1100">
                          <a:solidFill>
                            <a:schemeClr val="dk1"/>
                          </a:solidFill>
                          <a:latin typeface="Courier New"/>
                          <a:ea typeface="Courier New"/>
                          <a:cs typeface="Courier New"/>
                          <a:sym typeface="Courier New"/>
                        </a:rPr>
                        <a:t>  free(salary);</a:t>
                      </a:r>
                      <a:br>
                        <a:rPr lang="en" sz="1100">
                          <a:solidFill>
                            <a:schemeClr val="dk1"/>
                          </a:solidFill>
                          <a:latin typeface="Courier New"/>
                          <a:ea typeface="Courier New"/>
                          <a:cs typeface="Courier New"/>
                          <a:sym typeface="Courier New"/>
                        </a:rPr>
                      </a:br>
                      <a:r>
                        <a:rPr lang="en" sz="1100">
                          <a:solidFill>
                            <a:schemeClr val="dk1"/>
                          </a:solidFill>
                          <a:latin typeface="Courier New"/>
                          <a:ea typeface="Courier New"/>
                          <a:cs typeface="Courier New"/>
                          <a:sym typeface="Courier New"/>
                        </a:rPr>
                        <a:t>  free(myList);</a:t>
                      </a:r>
                      <a:br>
                        <a:rPr lang="en" sz="1100">
                          <a:solidFill>
                            <a:schemeClr val="dk1"/>
                          </a:solidFill>
                          <a:latin typeface="Courier New"/>
                          <a:ea typeface="Courier New"/>
                          <a:cs typeface="Courier New"/>
                          <a:sym typeface="Courier New"/>
                        </a:rPr>
                      </a:br>
                      <a:r>
                        <a:rPr lang="en" sz="1100">
                          <a:solidFill>
                            <a:schemeClr val="dk1"/>
                          </a:solidFill>
                          <a:latin typeface="Courier New"/>
                          <a:ea typeface="Courier New"/>
                          <a:cs typeface="Courier New"/>
                          <a:sym typeface="Courier New"/>
                        </a:rPr>
                        <a:t>  free(twiceSalary);</a:t>
                      </a:r>
                      <a:br>
                        <a:rPr lang="en" sz="1100">
                          <a:solidFill>
                            <a:schemeClr val="dk1"/>
                          </a:solidFill>
                          <a:latin typeface="Courier New"/>
                          <a:ea typeface="Courier New"/>
                          <a:cs typeface="Courier New"/>
                          <a:sym typeface="Courier New"/>
                        </a:rPr>
                      </a:br>
                      <a:br>
                        <a:rPr lang="en" sz="1100">
                          <a:solidFill>
                            <a:schemeClr val="dk1"/>
                          </a:solidFill>
                          <a:latin typeface="Courier New"/>
                          <a:ea typeface="Courier New"/>
                          <a:cs typeface="Courier New"/>
                          <a:sym typeface="Courier New"/>
                        </a:rPr>
                      </a:br>
                      <a:r>
                        <a:rPr lang="en" sz="1100">
                          <a:solidFill>
                            <a:schemeClr val="dk1"/>
                          </a:solidFill>
                          <a:latin typeface="Courier New"/>
                          <a:ea typeface="Courier New"/>
                          <a:cs typeface="Courier New"/>
                          <a:sym typeface="Courier New"/>
                        </a:rPr>
                        <a:t>  return 0;</a:t>
                      </a:r>
                      <a:br>
                        <a:rPr lang="en" sz="1100">
                          <a:solidFill>
                            <a:schemeClr val="dk1"/>
                          </a:solidFill>
                          <a:latin typeface="Courier New"/>
                          <a:ea typeface="Courier New"/>
                          <a:cs typeface="Courier New"/>
                          <a:sym typeface="Courier New"/>
                        </a:rPr>
                      </a:br>
                      <a:r>
                        <a:rPr lang="en" sz="1100">
                          <a:solidFill>
                            <a:schemeClr val="dk1"/>
                          </a:solidFill>
                          <a:latin typeface="Courier New"/>
                          <a:ea typeface="Courier New"/>
                          <a:cs typeface="Courier New"/>
                          <a:sym typeface="Courier New"/>
                        </a:rPr>
                        <a:t>}</a:t>
                      </a:r>
                      <a:endParaRPr sz="1100">
                        <a:latin typeface="Courier New"/>
                        <a:ea typeface="Courier New"/>
                        <a:cs typeface="Courier New"/>
                        <a:sym typeface="Courier New"/>
                      </a:endParaRPr>
                    </a:p>
                  </a:txBody>
                  <a:tcPr marT="91425" marB="91425" marR="91425" marL="91425">
                    <a:lnL cap="flat" cmpd="sng" w="9525">
                      <a:solidFill>
                        <a:srgbClr val="D9EAD3"/>
                      </a:solidFill>
                      <a:prstDash val="solid"/>
                      <a:round/>
                      <a:headEnd len="sm" w="sm" type="none"/>
                      <a:tailEnd len="sm" w="sm" type="none"/>
                    </a:lnL>
                    <a:solidFill>
                      <a:srgbClr val="D9EAD3"/>
                    </a:solidFill>
                  </a:tcPr>
                </a:tc>
              </a:tr>
            </a:tbl>
          </a:graphicData>
        </a:graphic>
      </p:graphicFrame>
      <p:sp>
        <p:nvSpPr>
          <p:cNvPr id="796" name="Google Shape;796;p60"/>
          <p:cNvSpPr/>
          <p:nvPr/>
        </p:nvSpPr>
        <p:spPr>
          <a:xfrm>
            <a:off x="5443175" y="2028975"/>
            <a:ext cx="3130500" cy="39186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60"/>
          <p:cNvSpPr txBox="1"/>
          <p:nvPr/>
        </p:nvSpPr>
        <p:spPr>
          <a:xfrm>
            <a:off x="5278450" y="1749950"/>
            <a:ext cx="736800" cy="321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100">
                <a:latin typeface="Droid Sans"/>
                <a:ea typeface="Droid Sans"/>
                <a:cs typeface="Droid Sans"/>
                <a:sym typeface="Droid Sans"/>
              </a:rPr>
              <a:t>Heap</a:t>
            </a:r>
            <a:endParaRPr b="1" sz="1100">
              <a:latin typeface="Droid Sans"/>
              <a:ea typeface="Droid Sans"/>
              <a:cs typeface="Droid Sans"/>
              <a:sym typeface="Droid Sans"/>
            </a:endParaRPr>
          </a:p>
        </p:txBody>
      </p:sp>
      <p:sp>
        <p:nvSpPr>
          <p:cNvPr id="798" name="Google Shape;798;p60"/>
          <p:cNvSpPr/>
          <p:nvPr/>
        </p:nvSpPr>
        <p:spPr>
          <a:xfrm>
            <a:off x="76200" y="2510625"/>
            <a:ext cx="465600" cy="321600"/>
          </a:xfrm>
          <a:prstGeom prst="rightArrow">
            <a:avLst>
              <a:gd fmla="val 50000" name="adj1"/>
              <a:gd fmla="val 50000" name="adj2"/>
            </a:avLst>
          </a:prstGeom>
          <a:solidFill>
            <a:srgbClr val="FFFF00"/>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99" name="Google Shape;799;p60"/>
          <p:cNvCxnSpPr/>
          <p:nvPr/>
        </p:nvCxnSpPr>
        <p:spPr>
          <a:xfrm flipH="1" rot="10800000">
            <a:off x="5450575" y="5655425"/>
            <a:ext cx="3121800" cy="8400"/>
          </a:xfrm>
          <a:prstGeom prst="straightConnector1">
            <a:avLst/>
          </a:prstGeom>
          <a:noFill/>
          <a:ln cap="flat" cmpd="sng" w="19050">
            <a:solidFill>
              <a:schemeClr val="dk2"/>
            </a:solidFill>
            <a:prstDash val="dash"/>
            <a:round/>
            <a:headEnd len="med" w="med" type="none"/>
            <a:tailEnd len="med" w="med" type="none"/>
          </a:ln>
        </p:spPr>
      </p:cxnSp>
      <p:sp>
        <p:nvSpPr>
          <p:cNvPr id="800" name="Google Shape;800;p60"/>
          <p:cNvSpPr txBox="1"/>
          <p:nvPr/>
        </p:nvSpPr>
        <p:spPr>
          <a:xfrm>
            <a:off x="5450575" y="5655425"/>
            <a:ext cx="736800" cy="321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100">
                <a:latin typeface="Droid Sans"/>
                <a:ea typeface="Droid Sans"/>
                <a:cs typeface="Droid Sans"/>
                <a:sym typeface="Droid Sans"/>
              </a:rPr>
              <a:t>0x0000</a:t>
            </a:r>
            <a:endParaRPr b="1" sz="1100">
              <a:latin typeface="Droid Sans"/>
              <a:ea typeface="Droid Sans"/>
              <a:cs typeface="Droid Sans"/>
              <a:sym typeface="Droid Sans"/>
            </a:endParaRPr>
          </a:p>
        </p:txBody>
      </p:sp>
      <p:cxnSp>
        <p:nvCxnSpPr>
          <p:cNvPr id="801" name="Google Shape;801;p60"/>
          <p:cNvCxnSpPr>
            <a:stCxn id="800" idx="3"/>
          </p:cNvCxnSpPr>
          <p:nvPr/>
        </p:nvCxnSpPr>
        <p:spPr>
          <a:xfrm>
            <a:off x="6187375" y="5816225"/>
            <a:ext cx="0" cy="0"/>
          </a:xfrm>
          <a:prstGeom prst="straightConnector1">
            <a:avLst/>
          </a:prstGeom>
          <a:noFill/>
          <a:ln cap="flat" cmpd="sng" w="19050">
            <a:solidFill>
              <a:schemeClr val="dk2"/>
            </a:solidFill>
            <a:prstDash val="solid"/>
            <a:round/>
            <a:headEnd len="med" w="med" type="none"/>
            <a:tailEnd len="med" w="med" type="none"/>
          </a:ln>
        </p:spPr>
      </p:cxnSp>
      <p:sp>
        <p:nvSpPr>
          <p:cNvPr id="802" name="Google Shape;802;p60"/>
          <p:cNvSpPr txBox="1"/>
          <p:nvPr/>
        </p:nvSpPr>
        <p:spPr>
          <a:xfrm>
            <a:off x="6187375" y="5655425"/>
            <a:ext cx="2385000" cy="321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100">
                <a:latin typeface="Droid Sans"/>
                <a:ea typeface="Droid Sans"/>
                <a:cs typeface="Droid Sans"/>
                <a:sym typeface="Droid Sans"/>
              </a:rPr>
              <a:t>storage for an int (age)</a:t>
            </a:r>
            <a:endParaRPr sz="1100">
              <a:latin typeface="Droid Sans"/>
              <a:ea typeface="Droid Sans"/>
              <a:cs typeface="Droid Sans"/>
              <a:sym typeface="Droid Sans"/>
            </a:endParaRPr>
          </a:p>
        </p:txBody>
      </p:sp>
      <p:cxnSp>
        <p:nvCxnSpPr>
          <p:cNvPr id="803" name="Google Shape;803;p60"/>
          <p:cNvCxnSpPr/>
          <p:nvPr/>
        </p:nvCxnSpPr>
        <p:spPr>
          <a:xfrm flipH="1" rot="10800000">
            <a:off x="5450575" y="5350625"/>
            <a:ext cx="3121800" cy="8400"/>
          </a:xfrm>
          <a:prstGeom prst="straightConnector1">
            <a:avLst/>
          </a:prstGeom>
          <a:noFill/>
          <a:ln cap="flat" cmpd="sng" w="19050">
            <a:solidFill>
              <a:schemeClr val="dk2"/>
            </a:solidFill>
            <a:prstDash val="dash"/>
            <a:round/>
            <a:headEnd len="med" w="med" type="none"/>
            <a:tailEnd len="med" w="med" type="none"/>
          </a:ln>
        </p:spPr>
      </p:cxnSp>
      <p:sp>
        <p:nvSpPr>
          <p:cNvPr id="804" name="Google Shape;804;p60"/>
          <p:cNvSpPr txBox="1"/>
          <p:nvPr/>
        </p:nvSpPr>
        <p:spPr>
          <a:xfrm>
            <a:off x="5450575" y="5350625"/>
            <a:ext cx="736800" cy="321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100">
                <a:latin typeface="Droid Sans"/>
                <a:ea typeface="Droid Sans"/>
                <a:cs typeface="Droid Sans"/>
                <a:sym typeface="Droid Sans"/>
              </a:rPr>
              <a:t>0x0010</a:t>
            </a:r>
            <a:endParaRPr b="1" sz="1100">
              <a:latin typeface="Droid Sans"/>
              <a:ea typeface="Droid Sans"/>
              <a:cs typeface="Droid Sans"/>
              <a:sym typeface="Droid Sans"/>
            </a:endParaRPr>
          </a:p>
        </p:txBody>
      </p:sp>
      <p:cxnSp>
        <p:nvCxnSpPr>
          <p:cNvPr id="805" name="Google Shape;805;p60"/>
          <p:cNvCxnSpPr>
            <a:stCxn id="804" idx="3"/>
          </p:cNvCxnSpPr>
          <p:nvPr/>
        </p:nvCxnSpPr>
        <p:spPr>
          <a:xfrm>
            <a:off x="6187375" y="5511425"/>
            <a:ext cx="0" cy="0"/>
          </a:xfrm>
          <a:prstGeom prst="straightConnector1">
            <a:avLst/>
          </a:prstGeom>
          <a:noFill/>
          <a:ln cap="flat" cmpd="sng" w="19050">
            <a:solidFill>
              <a:schemeClr val="dk2"/>
            </a:solidFill>
            <a:prstDash val="solid"/>
            <a:round/>
            <a:headEnd len="med" w="med" type="none"/>
            <a:tailEnd len="med" w="med" type="none"/>
          </a:ln>
        </p:spPr>
      </p:cxnSp>
      <p:sp>
        <p:nvSpPr>
          <p:cNvPr id="806" name="Google Shape;806;p60"/>
          <p:cNvSpPr txBox="1"/>
          <p:nvPr/>
        </p:nvSpPr>
        <p:spPr>
          <a:xfrm>
            <a:off x="6187375" y="5350625"/>
            <a:ext cx="2385000" cy="321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100">
                <a:latin typeface="Droid Sans"/>
                <a:ea typeface="Droid Sans"/>
                <a:cs typeface="Droid Sans"/>
                <a:sym typeface="Droid Sans"/>
              </a:rPr>
              <a:t>storage for a double (salary)</a:t>
            </a:r>
            <a:endParaRPr sz="1100">
              <a:latin typeface="Droid Sans"/>
              <a:ea typeface="Droid Sans"/>
              <a:cs typeface="Droid Sans"/>
              <a:sym typeface="Droid Sans"/>
            </a:endParaRPr>
          </a:p>
        </p:txBody>
      </p:sp>
      <p:sp>
        <p:nvSpPr>
          <p:cNvPr id="807" name="Google Shape;807;p60"/>
          <p:cNvSpPr/>
          <p:nvPr/>
        </p:nvSpPr>
        <p:spPr>
          <a:xfrm>
            <a:off x="5443175" y="2028975"/>
            <a:ext cx="3130500" cy="3321600"/>
          </a:xfrm>
          <a:prstGeom prst="rect">
            <a:avLst/>
          </a:prstGeom>
          <a:solidFill>
            <a:srgbClr val="F3F3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1" name="Shape 811"/>
        <p:cNvGrpSpPr/>
        <p:nvPr/>
      </p:nvGrpSpPr>
      <p:grpSpPr>
        <a:xfrm>
          <a:off x="0" y="0"/>
          <a:ext cx="0" cy="0"/>
          <a:chOff x="0" y="0"/>
          <a:chExt cx="0" cy="0"/>
        </a:xfrm>
      </p:grpSpPr>
      <p:sp>
        <p:nvSpPr>
          <p:cNvPr id="812" name="Google Shape;812;p61"/>
          <p:cNvSpPr txBox="1"/>
          <p:nvPr>
            <p:ph type="title"/>
          </p:nvPr>
        </p:nvSpPr>
        <p:spPr>
          <a:xfrm>
            <a:off x="457200" y="274647"/>
            <a:ext cx="8229600" cy="849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Heap</a:t>
            </a:r>
            <a:endParaRPr/>
          </a:p>
        </p:txBody>
      </p:sp>
      <p:graphicFrame>
        <p:nvGraphicFramePr>
          <p:cNvPr id="813" name="Google Shape;813;p61"/>
          <p:cNvGraphicFramePr/>
          <p:nvPr/>
        </p:nvGraphicFramePr>
        <p:xfrm>
          <a:off x="585700" y="1821400"/>
          <a:ext cx="3000000" cy="3000000"/>
        </p:xfrm>
        <a:graphic>
          <a:graphicData uri="http://schemas.openxmlformats.org/drawingml/2006/table">
            <a:tbl>
              <a:tblPr>
                <a:noFill/>
                <a:tableStyleId>{1AB29D69-72AA-40C5-8F3D-68731237FED1}</a:tableStyleId>
              </a:tblPr>
              <a:tblGrid>
                <a:gridCol w="382850"/>
                <a:gridCol w="4126600"/>
              </a:tblGrid>
              <a:tr h="381000">
                <a:tc>
                  <a:txBody>
                    <a:bodyPr/>
                    <a:lstStyle/>
                    <a:p>
                      <a:pPr indent="0" lvl="0" marL="0" rtl="0" algn="l">
                        <a:spcBef>
                          <a:spcPts val="0"/>
                        </a:spcBef>
                        <a:spcAft>
                          <a:spcPts val="0"/>
                        </a:spcAft>
                        <a:buNone/>
                      </a:pPr>
                      <a:r>
                        <a:rPr lang="en" sz="1100">
                          <a:latin typeface="Courier New"/>
                          <a:ea typeface="Courier New"/>
                          <a:cs typeface="Courier New"/>
                          <a:sym typeface="Courier New"/>
                        </a:rPr>
                        <a:t>1</a:t>
                      </a:r>
                      <a:br>
                        <a:rPr lang="en" sz="1100">
                          <a:latin typeface="Courier New"/>
                          <a:ea typeface="Courier New"/>
                          <a:cs typeface="Courier New"/>
                          <a:sym typeface="Courier New"/>
                        </a:rPr>
                      </a:br>
                      <a:r>
                        <a:rPr lang="en" sz="1100">
                          <a:latin typeface="Courier New"/>
                          <a:ea typeface="Courier New"/>
                          <a:cs typeface="Courier New"/>
                          <a:sym typeface="Courier New"/>
                        </a:rPr>
                        <a:t>2</a:t>
                      </a:r>
                      <a:endParaRPr sz="1100">
                        <a:latin typeface="Courier New"/>
                        <a:ea typeface="Courier New"/>
                        <a:cs typeface="Courier New"/>
                        <a:sym typeface="Courier New"/>
                      </a:endParaRPr>
                    </a:p>
                    <a:p>
                      <a:pPr indent="0" lvl="0" marL="0" rtl="0" algn="l">
                        <a:spcBef>
                          <a:spcPts val="0"/>
                        </a:spcBef>
                        <a:spcAft>
                          <a:spcPts val="0"/>
                        </a:spcAft>
                        <a:buNone/>
                      </a:pPr>
                      <a:r>
                        <a:rPr lang="en" sz="1100">
                          <a:latin typeface="Courier New"/>
                          <a:ea typeface="Courier New"/>
                          <a:cs typeface="Courier New"/>
                          <a:sym typeface="Courier New"/>
                        </a:rPr>
                        <a:t>3</a:t>
                      </a:r>
                      <a:endParaRPr sz="1100">
                        <a:latin typeface="Courier New"/>
                        <a:ea typeface="Courier New"/>
                        <a:cs typeface="Courier New"/>
                        <a:sym typeface="Courier New"/>
                      </a:endParaRPr>
                    </a:p>
                    <a:p>
                      <a:pPr indent="0" lvl="0" marL="0" rtl="0" algn="l">
                        <a:spcBef>
                          <a:spcPts val="0"/>
                        </a:spcBef>
                        <a:spcAft>
                          <a:spcPts val="0"/>
                        </a:spcAft>
                        <a:buNone/>
                      </a:pPr>
                      <a:r>
                        <a:rPr lang="en" sz="1100">
                          <a:latin typeface="Courier New"/>
                          <a:ea typeface="Courier New"/>
                          <a:cs typeface="Courier New"/>
                          <a:sym typeface="Courier New"/>
                        </a:rPr>
                        <a:t>4</a:t>
                      </a:r>
                      <a:endParaRPr sz="1100">
                        <a:latin typeface="Courier New"/>
                        <a:ea typeface="Courier New"/>
                        <a:cs typeface="Courier New"/>
                        <a:sym typeface="Courier New"/>
                      </a:endParaRPr>
                    </a:p>
                    <a:p>
                      <a:pPr indent="0" lvl="0" marL="0" rtl="0" algn="l">
                        <a:spcBef>
                          <a:spcPts val="0"/>
                        </a:spcBef>
                        <a:spcAft>
                          <a:spcPts val="0"/>
                        </a:spcAft>
                        <a:buNone/>
                      </a:pPr>
                      <a:r>
                        <a:rPr lang="en" sz="1100">
                          <a:latin typeface="Courier New"/>
                          <a:ea typeface="Courier New"/>
                          <a:cs typeface="Courier New"/>
                          <a:sym typeface="Courier New"/>
                        </a:rPr>
                        <a:t>5</a:t>
                      </a:r>
                      <a:endParaRPr sz="1100">
                        <a:latin typeface="Courier New"/>
                        <a:ea typeface="Courier New"/>
                        <a:cs typeface="Courier New"/>
                        <a:sym typeface="Courier New"/>
                      </a:endParaRPr>
                    </a:p>
                    <a:p>
                      <a:pPr indent="0" lvl="0" marL="0" rtl="0" algn="l">
                        <a:spcBef>
                          <a:spcPts val="0"/>
                        </a:spcBef>
                        <a:spcAft>
                          <a:spcPts val="0"/>
                        </a:spcAft>
                        <a:buNone/>
                      </a:pPr>
                      <a:r>
                        <a:rPr lang="en" sz="1100">
                          <a:latin typeface="Courier New"/>
                          <a:ea typeface="Courier New"/>
                          <a:cs typeface="Courier New"/>
                          <a:sym typeface="Courier New"/>
                        </a:rPr>
                        <a:t>6</a:t>
                      </a:r>
                      <a:endParaRPr sz="1100">
                        <a:latin typeface="Courier New"/>
                        <a:ea typeface="Courier New"/>
                        <a:cs typeface="Courier New"/>
                        <a:sym typeface="Courier New"/>
                      </a:endParaRPr>
                    </a:p>
                    <a:p>
                      <a:pPr indent="0" lvl="0" marL="0" rtl="0" algn="l">
                        <a:spcBef>
                          <a:spcPts val="0"/>
                        </a:spcBef>
                        <a:spcAft>
                          <a:spcPts val="0"/>
                        </a:spcAft>
                        <a:buNone/>
                      </a:pPr>
                      <a:r>
                        <a:rPr lang="en" sz="1100">
                          <a:latin typeface="Courier New"/>
                          <a:ea typeface="Courier New"/>
                          <a:cs typeface="Courier New"/>
                          <a:sym typeface="Courier New"/>
                        </a:rPr>
                        <a:t>7</a:t>
                      </a:r>
                      <a:endParaRPr sz="1100">
                        <a:latin typeface="Courier New"/>
                        <a:ea typeface="Courier New"/>
                        <a:cs typeface="Courier New"/>
                        <a:sym typeface="Courier New"/>
                      </a:endParaRPr>
                    </a:p>
                    <a:p>
                      <a:pPr indent="0" lvl="0" marL="0" rtl="0" algn="l">
                        <a:spcBef>
                          <a:spcPts val="0"/>
                        </a:spcBef>
                        <a:spcAft>
                          <a:spcPts val="0"/>
                        </a:spcAft>
                        <a:buNone/>
                      </a:pPr>
                      <a:r>
                        <a:rPr lang="en" sz="1100">
                          <a:latin typeface="Courier New"/>
                          <a:ea typeface="Courier New"/>
                          <a:cs typeface="Courier New"/>
                          <a:sym typeface="Courier New"/>
                        </a:rPr>
                        <a:t>8</a:t>
                      </a:r>
                      <a:endParaRPr sz="1100">
                        <a:latin typeface="Courier New"/>
                        <a:ea typeface="Courier New"/>
                        <a:cs typeface="Courier New"/>
                        <a:sym typeface="Courier New"/>
                      </a:endParaRPr>
                    </a:p>
                    <a:p>
                      <a:pPr indent="0" lvl="0" marL="0" rtl="0" algn="l">
                        <a:spcBef>
                          <a:spcPts val="0"/>
                        </a:spcBef>
                        <a:spcAft>
                          <a:spcPts val="0"/>
                        </a:spcAft>
                        <a:buNone/>
                      </a:pPr>
                      <a:r>
                        <a:rPr lang="en" sz="1100">
                          <a:latin typeface="Courier New"/>
                          <a:ea typeface="Courier New"/>
                          <a:cs typeface="Courier New"/>
                          <a:sym typeface="Courier New"/>
                        </a:rPr>
                        <a:t>9</a:t>
                      </a:r>
                      <a:endParaRPr sz="1100">
                        <a:latin typeface="Courier New"/>
                        <a:ea typeface="Courier New"/>
                        <a:cs typeface="Courier New"/>
                        <a:sym typeface="Courier New"/>
                      </a:endParaRPr>
                    </a:p>
                    <a:p>
                      <a:pPr indent="0" lvl="0" marL="0" rtl="0" algn="l">
                        <a:spcBef>
                          <a:spcPts val="0"/>
                        </a:spcBef>
                        <a:spcAft>
                          <a:spcPts val="0"/>
                        </a:spcAft>
                        <a:buNone/>
                      </a:pPr>
                      <a:r>
                        <a:rPr lang="en" sz="1100">
                          <a:latin typeface="Courier New"/>
                          <a:ea typeface="Courier New"/>
                          <a:cs typeface="Courier New"/>
                          <a:sym typeface="Courier New"/>
                        </a:rPr>
                        <a:t>10</a:t>
                      </a:r>
                      <a:endParaRPr sz="1100">
                        <a:latin typeface="Courier New"/>
                        <a:ea typeface="Courier New"/>
                        <a:cs typeface="Courier New"/>
                        <a:sym typeface="Courier New"/>
                      </a:endParaRPr>
                    </a:p>
                    <a:p>
                      <a:pPr indent="0" lvl="0" marL="0" rtl="0" algn="l">
                        <a:spcBef>
                          <a:spcPts val="0"/>
                        </a:spcBef>
                        <a:spcAft>
                          <a:spcPts val="0"/>
                        </a:spcAft>
                        <a:buNone/>
                      </a:pPr>
                      <a:r>
                        <a:rPr lang="en" sz="1100">
                          <a:latin typeface="Courier New"/>
                          <a:ea typeface="Courier New"/>
                          <a:cs typeface="Courier New"/>
                          <a:sym typeface="Courier New"/>
                        </a:rPr>
                        <a:t>11</a:t>
                      </a:r>
                      <a:endParaRPr sz="1100">
                        <a:latin typeface="Courier New"/>
                        <a:ea typeface="Courier New"/>
                        <a:cs typeface="Courier New"/>
                        <a:sym typeface="Courier New"/>
                      </a:endParaRPr>
                    </a:p>
                    <a:p>
                      <a:pPr indent="0" lvl="0" marL="0" rtl="0" algn="l">
                        <a:spcBef>
                          <a:spcPts val="0"/>
                        </a:spcBef>
                        <a:spcAft>
                          <a:spcPts val="0"/>
                        </a:spcAft>
                        <a:buNone/>
                      </a:pPr>
                      <a:r>
                        <a:rPr lang="en" sz="1100">
                          <a:latin typeface="Courier New"/>
                          <a:ea typeface="Courier New"/>
                          <a:cs typeface="Courier New"/>
                          <a:sym typeface="Courier New"/>
                        </a:rPr>
                        <a:t>12</a:t>
                      </a:r>
                      <a:endParaRPr sz="1100">
                        <a:latin typeface="Courier New"/>
                        <a:ea typeface="Courier New"/>
                        <a:cs typeface="Courier New"/>
                        <a:sym typeface="Courier New"/>
                      </a:endParaRPr>
                    </a:p>
                    <a:p>
                      <a:pPr indent="0" lvl="0" marL="0" rtl="0" algn="l">
                        <a:spcBef>
                          <a:spcPts val="0"/>
                        </a:spcBef>
                        <a:spcAft>
                          <a:spcPts val="0"/>
                        </a:spcAft>
                        <a:buNone/>
                      </a:pPr>
                      <a:r>
                        <a:rPr lang="en" sz="1100">
                          <a:latin typeface="Courier New"/>
                          <a:ea typeface="Courier New"/>
                          <a:cs typeface="Courier New"/>
                          <a:sym typeface="Courier New"/>
                        </a:rPr>
                        <a:t>13</a:t>
                      </a:r>
                      <a:endParaRPr sz="1100">
                        <a:latin typeface="Courier New"/>
                        <a:ea typeface="Courier New"/>
                        <a:cs typeface="Courier New"/>
                        <a:sym typeface="Courier New"/>
                      </a:endParaRPr>
                    </a:p>
                    <a:p>
                      <a:pPr indent="0" lvl="0" marL="0" rtl="0" algn="l">
                        <a:spcBef>
                          <a:spcPts val="0"/>
                        </a:spcBef>
                        <a:spcAft>
                          <a:spcPts val="0"/>
                        </a:spcAft>
                        <a:buNone/>
                      </a:pPr>
                      <a:r>
                        <a:rPr lang="en" sz="1100">
                          <a:latin typeface="Courier New"/>
                          <a:ea typeface="Courier New"/>
                          <a:cs typeface="Courier New"/>
                          <a:sym typeface="Courier New"/>
                        </a:rPr>
                        <a:t>14</a:t>
                      </a:r>
                      <a:endParaRPr sz="1100">
                        <a:latin typeface="Courier New"/>
                        <a:ea typeface="Courier New"/>
                        <a:cs typeface="Courier New"/>
                        <a:sym typeface="Courier New"/>
                      </a:endParaRPr>
                    </a:p>
                    <a:p>
                      <a:pPr indent="0" lvl="0" marL="0" rtl="0" algn="l">
                        <a:spcBef>
                          <a:spcPts val="0"/>
                        </a:spcBef>
                        <a:spcAft>
                          <a:spcPts val="0"/>
                        </a:spcAft>
                        <a:buNone/>
                      </a:pPr>
                      <a:r>
                        <a:rPr lang="en" sz="1100">
                          <a:latin typeface="Courier New"/>
                          <a:ea typeface="Courier New"/>
                          <a:cs typeface="Courier New"/>
                          <a:sym typeface="Courier New"/>
                        </a:rPr>
                        <a:t>15</a:t>
                      </a:r>
                      <a:endParaRPr sz="1100">
                        <a:latin typeface="Courier New"/>
                        <a:ea typeface="Courier New"/>
                        <a:cs typeface="Courier New"/>
                        <a:sym typeface="Courier New"/>
                      </a:endParaRPr>
                    </a:p>
                    <a:p>
                      <a:pPr indent="0" lvl="0" marL="0" rtl="0" algn="l">
                        <a:spcBef>
                          <a:spcPts val="0"/>
                        </a:spcBef>
                        <a:spcAft>
                          <a:spcPts val="0"/>
                        </a:spcAft>
                        <a:buNone/>
                      </a:pPr>
                      <a:r>
                        <a:rPr lang="en" sz="1100">
                          <a:latin typeface="Courier New"/>
                          <a:ea typeface="Courier New"/>
                          <a:cs typeface="Courier New"/>
                          <a:sym typeface="Courier New"/>
                        </a:rPr>
                        <a:t>16</a:t>
                      </a:r>
                      <a:endParaRPr sz="1100">
                        <a:latin typeface="Courier New"/>
                        <a:ea typeface="Courier New"/>
                        <a:cs typeface="Courier New"/>
                        <a:sym typeface="Courier New"/>
                      </a:endParaRPr>
                    </a:p>
                    <a:p>
                      <a:pPr indent="0" lvl="0" marL="0" rtl="0" algn="l">
                        <a:spcBef>
                          <a:spcPts val="0"/>
                        </a:spcBef>
                        <a:spcAft>
                          <a:spcPts val="0"/>
                        </a:spcAft>
                        <a:buNone/>
                      </a:pPr>
                      <a:r>
                        <a:rPr lang="en" sz="1100">
                          <a:latin typeface="Courier New"/>
                          <a:ea typeface="Courier New"/>
                          <a:cs typeface="Courier New"/>
                          <a:sym typeface="Courier New"/>
                        </a:rPr>
                        <a:t>17</a:t>
                      </a:r>
                      <a:endParaRPr sz="1100">
                        <a:latin typeface="Courier New"/>
                        <a:ea typeface="Courier New"/>
                        <a:cs typeface="Courier New"/>
                        <a:sym typeface="Courier New"/>
                      </a:endParaRPr>
                    </a:p>
                    <a:p>
                      <a:pPr indent="0" lvl="0" marL="0" rtl="0" algn="l">
                        <a:spcBef>
                          <a:spcPts val="0"/>
                        </a:spcBef>
                        <a:spcAft>
                          <a:spcPts val="0"/>
                        </a:spcAft>
                        <a:buNone/>
                      </a:pPr>
                      <a:r>
                        <a:rPr lang="en" sz="1100">
                          <a:latin typeface="Courier New"/>
                          <a:ea typeface="Courier New"/>
                          <a:cs typeface="Courier New"/>
                          <a:sym typeface="Courier New"/>
                        </a:rPr>
                        <a:t>18</a:t>
                      </a:r>
                      <a:endParaRPr sz="1100">
                        <a:latin typeface="Courier New"/>
                        <a:ea typeface="Courier New"/>
                        <a:cs typeface="Courier New"/>
                        <a:sym typeface="Courier New"/>
                      </a:endParaRPr>
                    </a:p>
                    <a:p>
                      <a:pPr indent="0" lvl="0" marL="0" rtl="0" algn="l">
                        <a:spcBef>
                          <a:spcPts val="0"/>
                        </a:spcBef>
                        <a:spcAft>
                          <a:spcPts val="0"/>
                        </a:spcAft>
                        <a:buNone/>
                      </a:pPr>
                      <a:r>
                        <a:rPr lang="en" sz="1100">
                          <a:latin typeface="Courier New"/>
                          <a:ea typeface="Courier New"/>
                          <a:cs typeface="Courier New"/>
                          <a:sym typeface="Courier New"/>
                        </a:rPr>
                        <a:t>19</a:t>
                      </a:r>
                      <a:endParaRPr sz="1100">
                        <a:latin typeface="Courier New"/>
                        <a:ea typeface="Courier New"/>
                        <a:cs typeface="Courier New"/>
                        <a:sym typeface="Courier New"/>
                      </a:endParaRPr>
                    </a:p>
                    <a:p>
                      <a:pPr indent="0" lvl="0" marL="0" rtl="0" algn="l">
                        <a:spcBef>
                          <a:spcPts val="0"/>
                        </a:spcBef>
                        <a:spcAft>
                          <a:spcPts val="0"/>
                        </a:spcAft>
                        <a:buNone/>
                      </a:pPr>
                      <a:r>
                        <a:rPr lang="en" sz="1100">
                          <a:latin typeface="Courier New"/>
                          <a:ea typeface="Courier New"/>
                          <a:cs typeface="Courier New"/>
                          <a:sym typeface="Courier New"/>
                        </a:rPr>
                        <a:t>20</a:t>
                      </a:r>
                      <a:endParaRPr sz="1100">
                        <a:latin typeface="Courier New"/>
                        <a:ea typeface="Courier New"/>
                        <a:cs typeface="Courier New"/>
                        <a:sym typeface="Courier New"/>
                      </a:endParaRPr>
                    </a:p>
                    <a:p>
                      <a:pPr indent="0" lvl="0" marL="0" rtl="0" algn="l">
                        <a:spcBef>
                          <a:spcPts val="0"/>
                        </a:spcBef>
                        <a:spcAft>
                          <a:spcPts val="0"/>
                        </a:spcAft>
                        <a:buNone/>
                      </a:pPr>
                      <a:r>
                        <a:rPr lang="en" sz="1100">
                          <a:latin typeface="Courier New"/>
                          <a:ea typeface="Courier New"/>
                          <a:cs typeface="Courier New"/>
                          <a:sym typeface="Courier New"/>
                        </a:rPr>
                        <a:t>21</a:t>
                      </a:r>
                      <a:endParaRPr sz="1100">
                        <a:latin typeface="Courier New"/>
                        <a:ea typeface="Courier New"/>
                        <a:cs typeface="Courier New"/>
                        <a:sym typeface="Courier New"/>
                      </a:endParaRPr>
                    </a:p>
                    <a:p>
                      <a:pPr indent="0" lvl="0" marL="0" rtl="0" algn="l">
                        <a:spcBef>
                          <a:spcPts val="0"/>
                        </a:spcBef>
                        <a:spcAft>
                          <a:spcPts val="0"/>
                        </a:spcAft>
                        <a:buNone/>
                      </a:pPr>
                      <a:r>
                        <a:rPr lang="en" sz="1100">
                          <a:latin typeface="Courier New"/>
                          <a:ea typeface="Courier New"/>
                          <a:cs typeface="Courier New"/>
                          <a:sym typeface="Courier New"/>
                        </a:rPr>
                        <a:t>22</a:t>
                      </a:r>
                      <a:endParaRPr sz="1100">
                        <a:latin typeface="Courier New"/>
                        <a:ea typeface="Courier New"/>
                        <a:cs typeface="Courier New"/>
                        <a:sym typeface="Courier New"/>
                      </a:endParaRPr>
                    </a:p>
                    <a:p>
                      <a:pPr indent="0" lvl="0" marL="0" rtl="0" algn="l">
                        <a:spcBef>
                          <a:spcPts val="0"/>
                        </a:spcBef>
                        <a:spcAft>
                          <a:spcPts val="0"/>
                        </a:spcAft>
                        <a:buNone/>
                      </a:pPr>
                      <a:r>
                        <a:rPr lang="en" sz="1100">
                          <a:latin typeface="Courier New"/>
                          <a:ea typeface="Courier New"/>
                          <a:cs typeface="Courier New"/>
                          <a:sym typeface="Courier New"/>
                        </a:rPr>
                        <a:t>23</a:t>
                      </a:r>
                      <a:endParaRPr sz="1100">
                        <a:latin typeface="Courier New"/>
                        <a:ea typeface="Courier New"/>
                        <a:cs typeface="Courier New"/>
                        <a:sym typeface="Courier New"/>
                      </a:endParaRPr>
                    </a:p>
                  </a:txBody>
                  <a:tcPr marT="91425" marB="91425" marR="91425" marL="91425">
                    <a:lnR cap="flat" cmpd="sng" w="9525">
                      <a:solidFill>
                        <a:srgbClr val="D9EAD3"/>
                      </a:solidFill>
                      <a:prstDash val="solid"/>
                      <a:round/>
                      <a:headEnd len="sm" w="sm" type="none"/>
                      <a:tailEnd len="sm" w="sm" type="none"/>
                    </a:lnR>
                    <a:solidFill>
                      <a:srgbClr val="D9EAD3"/>
                    </a:solidFill>
                  </a:tcPr>
                </a:tc>
                <a:tc>
                  <a:txBody>
                    <a:bodyPr/>
                    <a:lstStyle/>
                    <a:p>
                      <a:pPr indent="0" lvl="0" marL="0" rtl="0" algn="l">
                        <a:spcBef>
                          <a:spcPts val="0"/>
                        </a:spcBef>
                        <a:spcAft>
                          <a:spcPts val="0"/>
                        </a:spcAft>
                        <a:buNone/>
                      </a:pPr>
                      <a:r>
                        <a:rPr lang="en" sz="1100">
                          <a:solidFill>
                            <a:schemeClr val="dk1"/>
                          </a:solidFill>
                          <a:latin typeface="Courier New"/>
                          <a:ea typeface="Courier New"/>
                          <a:cs typeface="Courier New"/>
                          <a:sym typeface="Courier New"/>
                        </a:rPr>
                        <a:t>int main (int argc, char *argv[])</a:t>
                      </a:r>
                      <a:endParaRPr sz="11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sz="1100">
                          <a:solidFill>
                            <a:schemeClr val="dk1"/>
                          </a:solidFill>
                          <a:latin typeface="Courier New"/>
                          <a:ea typeface="Courier New"/>
                          <a:cs typeface="Courier New"/>
                          <a:sym typeface="Courier New"/>
                        </a:rPr>
                        <a:t>{</a:t>
                      </a:r>
                      <a:br>
                        <a:rPr lang="en" sz="1100">
                          <a:solidFill>
                            <a:schemeClr val="dk1"/>
                          </a:solidFill>
                          <a:latin typeface="Courier New"/>
                          <a:ea typeface="Courier New"/>
                          <a:cs typeface="Courier New"/>
                          <a:sym typeface="Courier New"/>
                        </a:rPr>
                      </a:br>
                      <a:r>
                        <a:rPr lang="en" sz="1100">
                          <a:solidFill>
                            <a:schemeClr val="dk1"/>
                          </a:solidFill>
                          <a:latin typeface="Courier New"/>
                          <a:ea typeface="Courier New"/>
                          <a:cs typeface="Courier New"/>
                          <a:sym typeface="Courier New"/>
                        </a:rPr>
                        <a:t>  int *age = malloc(sizeof(int));</a:t>
                      </a:r>
                      <a:br>
                        <a:rPr lang="en" sz="1100">
                          <a:solidFill>
                            <a:schemeClr val="dk1"/>
                          </a:solidFill>
                          <a:latin typeface="Courier New"/>
                          <a:ea typeface="Courier New"/>
                          <a:cs typeface="Courier New"/>
                          <a:sym typeface="Courier New"/>
                        </a:rPr>
                      </a:br>
                      <a:r>
                        <a:rPr lang="en" sz="1100">
                          <a:solidFill>
                            <a:schemeClr val="dk1"/>
                          </a:solidFill>
                          <a:latin typeface="Courier New"/>
                          <a:ea typeface="Courier New"/>
                          <a:cs typeface="Courier New"/>
                          <a:sym typeface="Courier New"/>
                        </a:rPr>
                        <a:t>  *age = 30;</a:t>
                      </a:r>
                      <a:br>
                        <a:rPr lang="en" sz="1100">
                          <a:solidFill>
                            <a:schemeClr val="dk1"/>
                          </a:solidFill>
                          <a:latin typeface="Courier New"/>
                          <a:ea typeface="Courier New"/>
                          <a:cs typeface="Courier New"/>
                          <a:sym typeface="Courier New"/>
                        </a:rPr>
                      </a:br>
                      <a:r>
                        <a:rPr lang="en" sz="1100">
                          <a:solidFill>
                            <a:schemeClr val="dk1"/>
                          </a:solidFill>
                          <a:latin typeface="Courier New"/>
                          <a:ea typeface="Courier New"/>
                          <a:cs typeface="Courier New"/>
                          <a:sym typeface="Courier New"/>
                        </a:rPr>
                        <a:t>  double *salary = malloc(sizeof(double));</a:t>
                      </a:r>
                      <a:br>
                        <a:rPr lang="en" sz="1100">
                          <a:solidFill>
                            <a:schemeClr val="dk1"/>
                          </a:solidFill>
                          <a:latin typeface="Courier New"/>
                          <a:ea typeface="Courier New"/>
                          <a:cs typeface="Courier New"/>
                          <a:sym typeface="Courier New"/>
                        </a:rPr>
                      </a:br>
                      <a:r>
                        <a:rPr lang="en" sz="1100">
                          <a:solidFill>
                            <a:schemeClr val="dk1"/>
                          </a:solidFill>
                          <a:latin typeface="Courier New"/>
                          <a:ea typeface="Courier New"/>
                          <a:cs typeface="Courier New"/>
                          <a:sym typeface="Courier New"/>
                        </a:rPr>
                        <a:t>  *salary = 12345.67;</a:t>
                      </a:r>
                      <a:br>
                        <a:rPr lang="en" sz="1100">
                          <a:solidFill>
                            <a:schemeClr val="dk1"/>
                          </a:solidFill>
                          <a:latin typeface="Courier New"/>
                          <a:ea typeface="Courier New"/>
                          <a:cs typeface="Courier New"/>
                          <a:sym typeface="Courier New"/>
                        </a:rPr>
                      </a:br>
                      <a:r>
                        <a:rPr lang="en" sz="1100">
                          <a:solidFill>
                            <a:schemeClr val="dk1"/>
                          </a:solidFill>
                          <a:latin typeface="Courier New"/>
                          <a:ea typeface="Courier New"/>
                          <a:cs typeface="Courier New"/>
                          <a:sym typeface="Courier New"/>
                        </a:rPr>
                        <a:t>  double *myList = malloc(3 * sizeof(double));</a:t>
                      </a:r>
                      <a:br>
                        <a:rPr lang="en" sz="1100">
                          <a:solidFill>
                            <a:schemeClr val="dk1"/>
                          </a:solidFill>
                          <a:latin typeface="Courier New"/>
                          <a:ea typeface="Courier New"/>
                          <a:cs typeface="Courier New"/>
                          <a:sym typeface="Courier New"/>
                        </a:rPr>
                      </a:br>
                      <a:r>
                        <a:rPr lang="en" sz="1100">
                          <a:solidFill>
                            <a:schemeClr val="dk1"/>
                          </a:solidFill>
                          <a:latin typeface="Courier New"/>
                          <a:ea typeface="Courier New"/>
                          <a:cs typeface="Courier New"/>
                          <a:sym typeface="Courier New"/>
                        </a:rPr>
                        <a:t>  myList[0] = 1.2;</a:t>
                      </a:r>
                      <a:br>
                        <a:rPr lang="en" sz="1100">
                          <a:solidFill>
                            <a:schemeClr val="dk1"/>
                          </a:solidFill>
                          <a:latin typeface="Courier New"/>
                          <a:ea typeface="Courier New"/>
                          <a:cs typeface="Courier New"/>
                          <a:sym typeface="Courier New"/>
                        </a:rPr>
                      </a:br>
                      <a:r>
                        <a:rPr lang="en" sz="1100">
                          <a:solidFill>
                            <a:schemeClr val="dk1"/>
                          </a:solidFill>
                          <a:latin typeface="Courier New"/>
                          <a:ea typeface="Courier New"/>
                          <a:cs typeface="Courier New"/>
                          <a:sym typeface="Courier New"/>
                        </a:rPr>
                        <a:t>  myList[1] = 2.3;</a:t>
                      </a:r>
                      <a:br>
                        <a:rPr lang="en" sz="1100">
                          <a:solidFill>
                            <a:schemeClr val="dk1"/>
                          </a:solidFill>
                          <a:latin typeface="Courier New"/>
                          <a:ea typeface="Courier New"/>
                          <a:cs typeface="Courier New"/>
                          <a:sym typeface="Courier New"/>
                        </a:rPr>
                      </a:br>
                      <a:r>
                        <a:rPr lang="en" sz="1100">
                          <a:solidFill>
                            <a:schemeClr val="dk1"/>
                          </a:solidFill>
                          <a:latin typeface="Courier New"/>
                          <a:ea typeface="Courier New"/>
                          <a:cs typeface="Courier New"/>
                          <a:sym typeface="Courier New"/>
                        </a:rPr>
                        <a:t>  myList[2] = 3.4;</a:t>
                      </a:r>
                      <a:br>
                        <a:rPr lang="en" sz="1100">
                          <a:solidFill>
                            <a:schemeClr val="dk1"/>
                          </a:solidFill>
                          <a:latin typeface="Courier New"/>
                          <a:ea typeface="Courier New"/>
                          <a:cs typeface="Courier New"/>
                          <a:sym typeface="Courier New"/>
                        </a:rPr>
                      </a:br>
                      <a:br>
                        <a:rPr lang="en" sz="1100">
                          <a:solidFill>
                            <a:schemeClr val="dk1"/>
                          </a:solidFill>
                          <a:latin typeface="Courier New"/>
                          <a:ea typeface="Courier New"/>
                          <a:cs typeface="Courier New"/>
                          <a:sym typeface="Courier New"/>
                        </a:rPr>
                      </a:br>
                      <a:r>
                        <a:rPr lang="en" sz="1100">
                          <a:solidFill>
                            <a:schemeClr val="dk1"/>
                          </a:solidFill>
                          <a:latin typeface="Courier New"/>
                          <a:ea typeface="Courier New"/>
                          <a:cs typeface="Courier New"/>
                          <a:sym typeface="Courier New"/>
                        </a:rPr>
                        <a:t>  double *twiceSalary = multiplyByTwo(salary);</a:t>
                      </a:r>
                      <a:br>
                        <a:rPr lang="en" sz="1100">
                          <a:solidFill>
                            <a:schemeClr val="dk1"/>
                          </a:solidFill>
                          <a:latin typeface="Courier New"/>
                          <a:ea typeface="Courier New"/>
                          <a:cs typeface="Courier New"/>
                          <a:sym typeface="Courier New"/>
                        </a:rPr>
                      </a:br>
                      <a:br>
                        <a:rPr lang="en" sz="1100">
                          <a:solidFill>
                            <a:schemeClr val="dk1"/>
                          </a:solidFill>
                          <a:latin typeface="Courier New"/>
                          <a:ea typeface="Courier New"/>
                          <a:cs typeface="Courier New"/>
                          <a:sym typeface="Courier New"/>
                        </a:rPr>
                      </a:br>
                      <a:r>
                        <a:rPr lang="en" sz="1100">
                          <a:solidFill>
                            <a:schemeClr val="dk1"/>
                          </a:solidFill>
                          <a:latin typeface="Courier New"/>
                          <a:ea typeface="Courier New"/>
                          <a:cs typeface="Courier New"/>
                          <a:sym typeface="Courier New"/>
                        </a:rPr>
                        <a:t>  printf("double your salary is %.3f\n",</a:t>
                      </a:r>
                      <a:endParaRPr sz="11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sz="1100">
                          <a:solidFill>
                            <a:schemeClr val="dk1"/>
                          </a:solidFill>
                          <a:latin typeface="Courier New"/>
                          <a:ea typeface="Courier New"/>
                          <a:cs typeface="Courier New"/>
                          <a:sym typeface="Courier New"/>
                        </a:rPr>
                        <a:t>         *twiceSalary);</a:t>
                      </a:r>
                      <a:br>
                        <a:rPr lang="en" sz="1100">
                          <a:solidFill>
                            <a:schemeClr val="dk1"/>
                          </a:solidFill>
                          <a:latin typeface="Courier New"/>
                          <a:ea typeface="Courier New"/>
                          <a:cs typeface="Courier New"/>
                          <a:sym typeface="Courier New"/>
                        </a:rPr>
                      </a:br>
                      <a:br>
                        <a:rPr lang="en" sz="1100">
                          <a:solidFill>
                            <a:schemeClr val="dk1"/>
                          </a:solidFill>
                          <a:latin typeface="Courier New"/>
                          <a:ea typeface="Courier New"/>
                          <a:cs typeface="Courier New"/>
                          <a:sym typeface="Courier New"/>
                        </a:rPr>
                      </a:br>
                      <a:r>
                        <a:rPr lang="en" sz="1100">
                          <a:solidFill>
                            <a:schemeClr val="dk1"/>
                          </a:solidFill>
                          <a:latin typeface="Courier New"/>
                          <a:ea typeface="Courier New"/>
                          <a:cs typeface="Courier New"/>
                          <a:sym typeface="Courier New"/>
                        </a:rPr>
                        <a:t>  free(age);</a:t>
                      </a:r>
                      <a:br>
                        <a:rPr lang="en" sz="1100">
                          <a:solidFill>
                            <a:schemeClr val="dk1"/>
                          </a:solidFill>
                          <a:latin typeface="Courier New"/>
                          <a:ea typeface="Courier New"/>
                          <a:cs typeface="Courier New"/>
                          <a:sym typeface="Courier New"/>
                        </a:rPr>
                      </a:br>
                      <a:r>
                        <a:rPr lang="en" sz="1100">
                          <a:solidFill>
                            <a:schemeClr val="dk1"/>
                          </a:solidFill>
                          <a:latin typeface="Courier New"/>
                          <a:ea typeface="Courier New"/>
                          <a:cs typeface="Courier New"/>
                          <a:sym typeface="Courier New"/>
                        </a:rPr>
                        <a:t>  free(salary);</a:t>
                      </a:r>
                      <a:br>
                        <a:rPr lang="en" sz="1100">
                          <a:solidFill>
                            <a:schemeClr val="dk1"/>
                          </a:solidFill>
                          <a:latin typeface="Courier New"/>
                          <a:ea typeface="Courier New"/>
                          <a:cs typeface="Courier New"/>
                          <a:sym typeface="Courier New"/>
                        </a:rPr>
                      </a:br>
                      <a:r>
                        <a:rPr lang="en" sz="1100">
                          <a:solidFill>
                            <a:schemeClr val="dk1"/>
                          </a:solidFill>
                          <a:latin typeface="Courier New"/>
                          <a:ea typeface="Courier New"/>
                          <a:cs typeface="Courier New"/>
                          <a:sym typeface="Courier New"/>
                        </a:rPr>
                        <a:t>  free(myList);</a:t>
                      </a:r>
                      <a:br>
                        <a:rPr lang="en" sz="1100">
                          <a:solidFill>
                            <a:schemeClr val="dk1"/>
                          </a:solidFill>
                          <a:latin typeface="Courier New"/>
                          <a:ea typeface="Courier New"/>
                          <a:cs typeface="Courier New"/>
                          <a:sym typeface="Courier New"/>
                        </a:rPr>
                      </a:br>
                      <a:r>
                        <a:rPr lang="en" sz="1100">
                          <a:solidFill>
                            <a:schemeClr val="dk1"/>
                          </a:solidFill>
                          <a:latin typeface="Courier New"/>
                          <a:ea typeface="Courier New"/>
                          <a:cs typeface="Courier New"/>
                          <a:sym typeface="Courier New"/>
                        </a:rPr>
                        <a:t>  free(twiceSalary);</a:t>
                      </a:r>
                      <a:br>
                        <a:rPr lang="en" sz="1100">
                          <a:solidFill>
                            <a:schemeClr val="dk1"/>
                          </a:solidFill>
                          <a:latin typeface="Courier New"/>
                          <a:ea typeface="Courier New"/>
                          <a:cs typeface="Courier New"/>
                          <a:sym typeface="Courier New"/>
                        </a:rPr>
                      </a:br>
                      <a:br>
                        <a:rPr lang="en" sz="1100">
                          <a:solidFill>
                            <a:schemeClr val="dk1"/>
                          </a:solidFill>
                          <a:latin typeface="Courier New"/>
                          <a:ea typeface="Courier New"/>
                          <a:cs typeface="Courier New"/>
                          <a:sym typeface="Courier New"/>
                        </a:rPr>
                      </a:br>
                      <a:r>
                        <a:rPr lang="en" sz="1100">
                          <a:solidFill>
                            <a:schemeClr val="dk1"/>
                          </a:solidFill>
                          <a:latin typeface="Courier New"/>
                          <a:ea typeface="Courier New"/>
                          <a:cs typeface="Courier New"/>
                          <a:sym typeface="Courier New"/>
                        </a:rPr>
                        <a:t>  return 0;</a:t>
                      </a:r>
                      <a:br>
                        <a:rPr lang="en" sz="1100">
                          <a:solidFill>
                            <a:schemeClr val="dk1"/>
                          </a:solidFill>
                          <a:latin typeface="Courier New"/>
                          <a:ea typeface="Courier New"/>
                          <a:cs typeface="Courier New"/>
                          <a:sym typeface="Courier New"/>
                        </a:rPr>
                      </a:br>
                      <a:r>
                        <a:rPr lang="en" sz="1100">
                          <a:solidFill>
                            <a:schemeClr val="dk1"/>
                          </a:solidFill>
                          <a:latin typeface="Courier New"/>
                          <a:ea typeface="Courier New"/>
                          <a:cs typeface="Courier New"/>
                          <a:sym typeface="Courier New"/>
                        </a:rPr>
                        <a:t>}</a:t>
                      </a:r>
                      <a:endParaRPr sz="1100">
                        <a:latin typeface="Courier New"/>
                        <a:ea typeface="Courier New"/>
                        <a:cs typeface="Courier New"/>
                        <a:sym typeface="Courier New"/>
                      </a:endParaRPr>
                    </a:p>
                  </a:txBody>
                  <a:tcPr marT="91425" marB="91425" marR="91425" marL="91425">
                    <a:lnL cap="flat" cmpd="sng" w="9525">
                      <a:solidFill>
                        <a:srgbClr val="D9EAD3"/>
                      </a:solidFill>
                      <a:prstDash val="solid"/>
                      <a:round/>
                      <a:headEnd len="sm" w="sm" type="none"/>
                      <a:tailEnd len="sm" w="sm" type="none"/>
                    </a:lnL>
                    <a:solidFill>
                      <a:srgbClr val="D9EAD3"/>
                    </a:solidFill>
                  </a:tcPr>
                </a:tc>
              </a:tr>
            </a:tbl>
          </a:graphicData>
        </a:graphic>
      </p:graphicFrame>
      <p:sp>
        <p:nvSpPr>
          <p:cNvPr id="814" name="Google Shape;814;p61"/>
          <p:cNvSpPr/>
          <p:nvPr/>
        </p:nvSpPr>
        <p:spPr>
          <a:xfrm>
            <a:off x="5443175" y="2028975"/>
            <a:ext cx="3130500" cy="39186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61"/>
          <p:cNvSpPr txBox="1"/>
          <p:nvPr/>
        </p:nvSpPr>
        <p:spPr>
          <a:xfrm>
            <a:off x="5278450" y="1749950"/>
            <a:ext cx="736800" cy="321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100">
                <a:latin typeface="Droid Sans"/>
                <a:ea typeface="Droid Sans"/>
                <a:cs typeface="Droid Sans"/>
                <a:sym typeface="Droid Sans"/>
              </a:rPr>
              <a:t>Heap</a:t>
            </a:r>
            <a:endParaRPr b="1" sz="1100">
              <a:latin typeface="Droid Sans"/>
              <a:ea typeface="Droid Sans"/>
              <a:cs typeface="Droid Sans"/>
              <a:sym typeface="Droid Sans"/>
            </a:endParaRPr>
          </a:p>
        </p:txBody>
      </p:sp>
      <p:sp>
        <p:nvSpPr>
          <p:cNvPr id="816" name="Google Shape;816;p61"/>
          <p:cNvSpPr/>
          <p:nvPr/>
        </p:nvSpPr>
        <p:spPr>
          <a:xfrm>
            <a:off x="76200" y="2891625"/>
            <a:ext cx="465600" cy="321600"/>
          </a:xfrm>
          <a:prstGeom prst="rightArrow">
            <a:avLst>
              <a:gd fmla="val 50000" name="adj1"/>
              <a:gd fmla="val 50000" name="adj2"/>
            </a:avLst>
          </a:prstGeom>
          <a:solidFill>
            <a:srgbClr val="FFFF00"/>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17" name="Google Shape;817;p61"/>
          <p:cNvCxnSpPr/>
          <p:nvPr/>
        </p:nvCxnSpPr>
        <p:spPr>
          <a:xfrm flipH="1" rot="10800000">
            <a:off x="5450575" y="5655425"/>
            <a:ext cx="3121800" cy="8400"/>
          </a:xfrm>
          <a:prstGeom prst="straightConnector1">
            <a:avLst/>
          </a:prstGeom>
          <a:noFill/>
          <a:ln cap="flat" cmpd="sng" w="19050">
            <a:solidFill>
              <a:schemeClr val="dk2"/>
            </a:solidFill>
            <a:prstDash val="dash"/>
            <a:round/>
            <a:headEnd len="med" w="med" type="none"/>
            <a:tailEnd len="med" w="med" type="none"/>
          </a:ln>
        </p:spPr>
      </p:cxnSp>
      <p:sp>
        <p:nvSpPr>
          <p:cNvPr id="818" name="Google Shape;818;p61"/>
          <p:cNvSpPr txBox="1"/>
          <p:nvPr/>
        </p:nvSpPr>
        <p:spPr>
          <a:xfrm>
            <a:off x="5450575" y="5655425"/>
            <a:ext cx="736800" cy="321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100">
                <a:latin typeface="Droid Sans"/>
                <a:ea typeface="Droid Sans"/>
                <a:cs typeface="Droid Sans"/>
                <a:sym typeface="Droid Sans"/>
              </a:rPr>
              <a:t>0x0000</a:t>
            </a:r>
            <a:endParaRPr b="1" sz="1100">
              <a:latin typeface="Droid Sans"/>
              <a:ea typeface="Droid Sans"/>
              <a:cs typeface="Droid Sans"/>
              <a:sym typeface="Droid Sans"/>
            </a:endParaRPr>
          </a:p>
        </p:txBody>
      </p:sp>
      <p:cxnSp>
        <p:nvCxnSpPr>
          <p:cNvPr id="819" name="Google Shape;819;p61"/>
          <p:cNvCxnSpPr>
            <a:stCxn id="818" idx="3"/>
          </p:cNvCxnSpPr>
          <p:nvPr/>
        </p:nvCxnSpPr>
        <p:spPr>
          <a:xfrm>
            <a:off x="6187375" y="5816225"/>
            <a:ext cx="0" cy="0"/>
          </a:xfrm>
          <a:prstGeom prst="straightConnector1">
            <a:avLst/>
          </a:prstGeom>
          <a:noFill/>
          <a:ln cap="flat" cmpd="sng" w="19050">
            <a:solidFill>
              <a:schemeClr val="dk2"/>
            </a:solidFill>
            <a:prstDash val="solid"/>
            <a:round/>
            <a:headEnd len="med" w="med" type="none"/>
            <a:tailEnd len="med" w="med" type="none"/>
          </a:ln>
        </p:spPr>
      </p:cxnSp>
      <p:sp>
        <p:nvSpPr>
          <p:cNvPr id="820" name="Google Shape;820;p61"/>
          <p:cNvSpPr txBox="1"/>
          <p:nvPr/>
        </p:nvSpPr>
        <p:spPr>
          <a:xfrm>
            <a:off x="6187375" y="5655425"/>
            <a:ext cx="2385000" cy="321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100">
                <a:latin typeface="Droid Sans"/>
                <a:ea typeface="Droid Sans"/>
                <a:cs typeface="Droid Sans"/>
                <a:sym typeface="Droid Sans"/>
              </a:rPr>
              <a:t>storage for an int (age)</a:t>
            </a:r>
            <a:endParaRPr sz="1100">
              <a:latin typeface="Droid Sans"/>
              <a:ea typeface="Droid Sans"/>
              <a:cs typeface="Droid Sans"/>
              <a:sym typeface="Droid Sans"/>
            </a:endParaRPr>
          </a:p>
        </p:txBody>
      </p:sp>
      <p:cxnSp>
        <p:nvCxnSpPr>
          <p:cNvPr id="821" name="Google Shape;821;p61"/>
          <p:cNvCxnSpPr/>
          <p:nvPr/>
        </p:nvCxnSpPr>
        <p:spPr>
          <a:xfrm flipH="1" rot="10800000">
            <a:off x="5450575" y="5350625"/>
            <a:ext cx="3121800" cy="8400"/>
          </a:xfrm>
          <a:prstGeom prst="straightConnector1">
            <a:avLst/>
          </a:prstGeom>
          <a:noFill/>
          <a:ln cap="flat" cmpd="sng" w="19050">
            <a:solidFill>
              <a:schemeClr val="dk2"/>
            </a:solidFill>
            <a:prstDash val="dash"/>
            <a:round/>
            <a:headEnd len="med" w="med" type="none"/>
            <a:tailEnd len="med" w="med" type="none"/>
          </a:ln>
        </p:spPr>
      </p:cxnSp>
      <p:sp>
        <p:nvSpPr>
          <p:cNvPr id="822" name="Google Shape;822;p61"/>
          <p:cNvSpPr txBox="1"/>
          <p:nvPr/>
        </p:nvSpPr>
        <p:spPr>
          <a:xfrm>
            <a:off x="5450575" y="5350625"/>
            <a:ext cx="736800" cy="321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100">
                <a:latin typeface="Droid Sans"/>
                <a:ea typeface="Droid Sans"/>
                <a:cs typeface="Droid Sans"/>
                <a:sym typeface="Droid Sans"/>
              </a:rPr>
              <a:t>0x0020</a:t>
            </a:r>
            <a:endParaRPr b="1" sz="1100">
              <a:latin typeface="Droid Sans"/>
              <a:ea typeface="Droid Sans"/>
              <a:cs typeface="Droid Sans"/>
              <a:sym typeface="Droid Sans"/>
            </a:endParaRPr>
          </a:p>
        </p:txBody>
      </p:sp>
      <p:cxnSp>
        <p:nvCxnSpPr>
          <p:cNvPr id="823" name="Google Shape;823;p61"/>
          <p:cNvCxnSpPr>
            <a:stCxn id="822" idx="3"/>
          </p:cNvCxnSpPr>
          <p:nvPr/>
        </p:nvCxnSpPr>
        <p:spPr>
          <a:xfrm>
            <a:off x="6187375" y="5511425"/>
            <a:ext cx="0" cy="0"/>
          </a:xfrm>
          <a:prstGeom prst="straightConnector1">
            <a:avLst/>
          </a:prstGeom>
          <a:noFill/>
          <a:ln cap="flat" cmpd="sng" w="19050">
            <a:solidFill>
              <a:schemeClr val="dk2"/>
            </a:solidFill>
            <a:prstDash val="solid"/>
            <a:round/>
            <a:headEnd len="med" w="med" type="none"/>
            <a:tailEnd len="med" w="med" type="none"/>
          </a:ln>
        </p:spPr>
      </p:cxnSp>
      <p:sp>
        <p:nvSpPr>
          <p:cNvPr id="824" name="Google Shape;824;p61"/>
          <p:cNvSpPr txBox="1"/>
          <p:nvPr/>
        </p:nvSpPr>
        <p:spPr>
          <a:xfrm>
            <a:off x="6187375" y="5350625"/>
            <a:ext cx="2385000" cy="321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100">
                <a:latin typeface="Droid Sans"/>
                <a:ea typeface="Droid Sans"/>
                <a:cs typeface="Droid Sans"/>
                <a:sym typeface="Droid Sans"/>
              </a:rPr>
              <a:t>storage for a double (salary)</a:t>
            </a:r>
            <a:endParaRPr sz="1100">
              <a:latin typeface="Droid Sans"/>
              <a:ea typeface="Droid Sans"/>
              <a:cs typeface="Droid Sans"/>
              <a:sym typeface="Droid Sans"/>
            </a:endParaRPr>
          </a:p>
        </p:txBody>
      </p:sp>
      <p:cxnSp>
        <p:nvCxnSpPr>
          <p:cNvPr id="825" name="Google Shape;825;p61"/>
          <p:cNvCxnSpPr/>
          <p:nvPr/>
        </p:nvCxnSpPr>
        <p:spPr>
          <a:xfrm flipH="1" rot="10800000">
            <a:off x="5450575" y="4588625"/>
            <a:ext cx="3121800" cy="8400"/>
          </a:xfrm>
          <a:prstGeom prst="straightConnector1">
            <a:avLst/>
          </a:prstGeom>
          <a:noFill/>
          <a:ln cap="flat" cmpd="sng" w="19050">
            <a:solidFill>
              <a:schemeClr val="dk2"/>
            </a:solidFill>
            <a:prstDash val="dash"/>
            <a:round/>
            <a:headEnd len="med" w="med" type="none"/>
            <a:tailEnd len="med" w="med" type="none"/>
          </a:ln>
        </p:spPr>
      </p:cxnSp>
      <p:sp>
        <p:nvSpPr>
          <p:cNvPr id="826" name="Google Shape;826;p61"/>
          <p:cNvSpPr txBox="1"/>
          <p:nvPr/>
        </p:nvSpPr>
        <p:spPr>
          <a:xfrm>
            <a:off x="5450575" y="5045825"/>
            <a:ext cx="736800" cy="321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100">
                <a:latin typeface="Droid Sans"/>
                <a:ea typeface="Droid Sans"/>
                <a:cs typeface="Droid Sans"/>
                <a:sym typeface="Droid Sans"/>
              </a:rPr>
              <a:t>0x0040</a:t>
            </a:r>
            <a:endParaRPr b="1" sz="1100">
              <a:latin typeface="Droid Sans"/>
              <a:ea typeface="Droid Sans"/>
              <a:cs typeface="Droid Sans"/>
              <a:sym typeface="Droid Sans"/>
            </a:endParaRPr>
          </a:p>
        </p:txBody>
      </p:sp>
      <p:cxnSp>
        <p:nvCxnSpPr>
          <p:cNvPr id="827" name="Google Shape;827;p61"/>
          <p:cNvCxnSpPr>
            <a:stCxn id="826" idx="3"/>
          </p:cNvCxnSpPr>
          <p:nvPr/>
        </p:nvCxnSpPr>
        <p:spPr>
          <a:xfrm>
            <a:off x="6187375" y="5206625"/>
            <a:ext cx="0" cy="0"/>
          </a:xfrm>
          <a:prstGeom prst="straightConnector1">
            <a:avLst/>
          </a:prstGeom>
          <a:noFill/>
          <a:ln cap="flat" cmpd="sng" w="19050">
            <a:solidFill>
              <a:schemeClr val="dk2"/>
            </a:solidFill>
            <a:prstDash val="solid"/>
            <a:round/>
            <a:headEnd len="med" w="med" type="none"/>
            <a:tailEnd len="med" w="med" type="none"/>
          </a:ln>
        </p:spPr>
      </p:cxnSp>
      <p:sp>
        <p:nvSpPr>
          <p:cNvPr id="828" name="Google Shape;828;p61"/>
          <p:cNvSpPr txBox="1"/>
          <p:nvPr/>
        </p:nvSpPr>
        <p:spPr>
          <a:xfrm>
            <a:off x="6187375" y="5045825"/>
            <a:ext cx="2385000" cy="321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100">
                <a:latin typeface="Droid Sans"/>
                <a:ea typeface="Droid Sans"/>
                <a:cs typeface="Droid Sans"/>
                <a:sym typeface="Droid Sans"/>
              </a:rPr>
              <a:t>storage for a double ( myList[0] )</a:t>
            </a:r>
            <a:endParaRPr sz="1100">
              <a:latin typeface="Droid Sans"/>
              <a:ea typeface="Droid Sans"/>
              <a:cs typeface="Droid Sans"/>
              <a:sym typeface="Droid Sans"/>
            </a:endParaRPr>
          </a:p>
        </p:txBody>
      </p:sp>
      <p:sp>
        <p:nvSpPr>
          <p:cNvPr id="829" name="Google Shape;829;p61"/>
          <p:cNvSpPr txBox="1"/>
          <p:nvPr/>
        </p:nvSpPr>
        <p:spPr>
          <a:xfrm>
            <a:off x="5450575" y="4817225"/>
            <a:ext cx="736800" cy="321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100">
                <a:latin typeface="Droid Sans"/>
                <a:ea typeface="Droid Sans"/>
                <a:cs typeface="Droid Sans"/>
                <a:sym typeface="Droid Sans"/>
              </a:rPr>
              <a:t>0x0048</a:t>
            </a:r>
            <a:endParaRPr b="1" sz="1100">
              <a:latin typeface="Droid Sans"/>
              <a:ea typeface="Droid Sans"/>
              <a:cs typeface="Droid Sans"/>
              <a:sym typeface="Droid Sans"/>
            </a:endParaRPr>
          </a:p>
        </p:txBody>
      </p:sp>
      <p:sp>
        <p:nvSpPr>
          <p:cNvPr id="830" name="Google Shape;830;p61"/>
          <p:cNvSpPr txBox="1"/>
          <p:nvPr/>
        </p:nvSpPr>
        <p:spPr>
          <a:xfrm>
            <a:off x="5450575" y="4588625"/>
            <a:ext cx="736800" cy="321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100">
                <a:latin typeface="Droid Sans"/>
                <a:ea typeface="Droid Sans"/>
                <a:cs typeface="Droid Sans"/>
                <a:sym typeface="Droid Sans"/>
              </a:rPr>
              <a:t>0x0068</a:t>
            </a:r>
            <a:endParaRPr b="1" sz="1100">
              <a:latin typeface="Droid Sans"/>
              <a:ea typeface="Droid Sans"/>
              <a:cs typeface="Droid Sans"/>
              <a:sym typeface="Droid Sans"/>
            </a:endParaRPr>
          </a:p>
        </p:txBody>
      </p:sp>
      <p:sp>
        <p:nvSpPr>
          <p:cNvPr id="831" name="Google Shape;831;p61"/>
          <p:cNvSpPr txBox="1"/>
          <p:nvPr/>
        </p:nvSpPr>
        <p:spPr>
          <a:xfrm>
            <a:off x="6187375" y="4817225"/>
            <a:ext cx="2385000" cy="321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100">
                <a:latin typeface="Droid Sans"/>
                <a:ea typeface="Droid Sans"/>
                <a:cs typeface="Droid Sans"/>
                <a:sym typeface="Droid Sans"/>
              </a:rPr>
              <a:t>storage for a double </a:t>
            </a:r>
            <a:r>
              <a:rPr lang="en" sz="1100">
                <a:solidFill>
                  <a:schemeClr val="dk1"/>
                </a:solidFill>
                <a:latin typeface="Droid Sans"/>
                <a:ea typeface="Droid Sans"/>
                <a:cs typeface="Droid Sans"/>
                <a:sym typeface="Droid Sans"/>
              </a:rPr>
              <a:t>( myList[1] )</a:t>
            </a:r>
            <a:endParaRPr sz="1100">
              <a:latin typeface="Droid Sans"/>
              <a:ea typeface="Droid Sans"/>
              <a:cs typeface="Droid Sans"/>
              <a:sym typeface="Droid Sans"/>
            </a:endParaRPr>
          </a:p>
        </p:txBody>
      </p:sp>
      <p:sp>
        <p:nvSpPr>
          <p:cNvPr id="832" name="Google Shape;832;p61"/>
          <p:cNvSpPr txBox="1"/>
          <p:nvPr/>
        </p:nvSpPr>
        <p:spPr>
          <a:xfrm>
            <a:off x="6187375" y="4588625"/>
            <a:ext cx="2385000" cy="321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100">
                <a:latin typeface="Droid Sans"/>
                <a:ea typeface="Droid Sans"/>
                <a:cs typeface="Droid Sans"/>
                <a:sym typeface="Droid Sans"/>
              </a:rPr>
              <a:t>storage for a double </a:t>
            </a:r>
            <a:r>
              <a:rPr lang="en" sz="1100">
                <a:solidFill>
                  <a:schemeClr val="dk1"/>
                </a:solidFill>
                <a:latin typeface="Droid Sans"/>
                <a:ea typeface="Droid Sans"/>
                <a:cs typeface="Droid Sans"/>
                <a:sym typeface="Droid Sans"/>
              </a:rPr>
              <a:t>( myList[2] )</a:t>
            </a:r>
            <a:endParaRPr sz="1100">
              <a:latin typeface="Droid Sans"/>
              <a:ea typeface="Droid Sans"/>
              <a:cs typeface="Droid Sans"/>
              <a:sym typeface="Droid Sans"/>
            </a:endParaRPr>
          </a:p>
        </p:txBody>
      </p:sp>
      <p:sp>
        <p:nvSpPr>
          <p:cNvPr id="833" name="Google Shape;833;p61"/>
          <p:cNvSpPr/>
          <p:nvPr/>
        </p:nvSpPr>
        <p:spPr>
          <a:xfrm>
            <a:off x="5443175" y="2028975"/>
            <a:ext cx="3130500" cy="2559600"/>
          </a:xfrm>
          <a:prstGeom prst="rect">
            <a:avLst/>
          </a:prstGeom>
          <a:solidFill>
            <a:srgbClr val="F3F3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7" name="Shape 837"/>
        <p:cNvGrpSpPr/>
        <p:nvPr/>
      </p:nvGrpSpPr>
      <p:grpSpPr>
        <a:xfrm>
          <a:off x="0" y="0"/>
          <a:ext cx="0" cy="0"/>
          <a:chOff x="0" y="0"/>
          <a:chExt cx="0" cy="0"/>
        </a:xfrm>
      </p:grpSpPr>
      <p:sp>
        <p:nvSpPr>
          <p:cNvPr id="838" name="Google Shape;838;p62"/>
          <p:cNvSpPr txBox="1"/>
          <p:nvPr>
            <p:ph type="title"/>
          </p:nvPr>
        </p:nvSpPr>
        <p:spPr>
          <a:xfrm>
            <a:off x="457200" y="274647"/>
            <a:ext cx="8229600" cy="849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Heap</a:t>
            </a:r>
            <a:endParaRPr/>
          </a:p>
        </p:txBody>
      </p:sp>
      <p:graphicFrame>
        <p:nvGraphicFramePr>
          <p:cNvPr id="839" name="Google Shape;839;p62"/>
          <p:cNvGraphicFramePr/>
          <p:nvPr/>
        </p:nvGraphicFramePr>
        <p:xfrm>
          <a:off x="585700" y="1821400"/>
          <a:ext cx="3000000" cy="3000000"/>
        </p:xfrm>
        <a:graphic>
          <a:graphicData uri="http://schemas.openxmlformats.org/drawingml/2006/table">
            <a:tbl>
              <a:tblPr>
                <a:noFill/>
                <a:tableStyleId>{1AB29D69-72AA-40C5-8F3D-68731237FED1}</a:tableStyleId>
              </a:tblPr>
              <a:tblGrid>
                <a:gridCol w="382850"/>
                <a:gridCol w="4126600"/>
              </a:tblGrid>
              <a:tr h="381000">
                <a:tc>
                  <a:txBody>
                    <a:bodyPr/>
                    <a:lstStyle/>
                    <a:p>
                      <a:pPr indent="0" lvl="0" marL="0" rtl="0" algn="l">
                        <a:spcBef>
                          <a:spcPts val="0"/>
                        </a:spcBef>
                        <a:spcAft>
                          <a:spcPts val="0"/>
                        </a:spcAft>
                        <a:buNone/>
                      </a:pPr>
                      <a:r>
                        <a:rPr lang="en" sz="1100">
                          <a:latin typeface="Courier New"/>
                          <a:ea typeface="Courier New"/>
                          <a:cs typeface="Courier New"/>
                          <a:sym typeface="Courier New"/>
                        </a:rPr>
                        <a:t>1</a:t>
                      </a:r>
                      <a:br>
                        <a:rPr lang="en" sz="1100">
                          <a:latin typeface="Courier New"/>
                          <a:ea typeface="Courier New"/>
                          <a:cs typeface="Courier New"/>
                          <a:sym typeface="Courier New"/>
                        </a:rPr>
                      </a:br>
                      <a:r>
                        <a:rPr lang="en" sz="1100">
                          <a:latin typeface="Courier New"/>
                          <a:ea typeface="Courier New"/>
                          <a:cs typeface="Courier New"/>
                          <a:sym typeface="Courier New"/>
                        </a:rPr>
                        <a:t>2</a:t>
                      </a:r>
                      <a:endParaRPr sz="1100">
                        <a:latin typeface="Courier New"/>
                        <a:ea typeface="Courier New"/>
                        <a:cs typeface="Courier New"/>
                        <a:sym typeface="Courier New"/>
                      </a:endParaRPr>
                    </a:p>
                    <a:p>
                      <a:pPr indent="0" lvl="0" marL="0" rtl="0" algn="l">
                        <a:spcBef>
                          <a:spcPts val="0"/>
                        </a:spcBef>
                        <a:spcAft>
                          <a:spcPts val="0"/>
                        </a:spcAft>
                        <a:buNone/>
                      </a:pPr>
                      <a:r>
                        <a:rPr lang="en" sz="1100">
                          <a:latin typeface="Courier New"/>
                          <a:ea typeface="Courier New"/>
                          <a:cs typeface="Courier New"/>
                          <a:sym typeface="Courier New"/>
                        </a:rPr>
                        <a:t>3</a:t>
                      </a:r>
                      <a:endParaRPr sz="1100">
                        <a:latin typeface="Courier New"/>
                        <a:ea typeface="Courier New"/>
                        <a:cs typeface="Courier New"/>
                        <a:sym typeface="Courier New"/>
                      </a:endParaRPr>
                    </a:p>
                    <a:p>
                      <a:pPr indent="0" lvl="0" marL="0" rtl="0" algn="l">
                        <a:spcBef>
                          <a:spcPts val="0"/>
                        </a:spcBef>
                        <a:spcAft>
                          <a:spcPts val="0"/>
                        </a:spcAft>
                        <a:buNone/>
                      </a:pPr>
                      <a:r>
                        <a:rPr lang="en" sz="1100">
                          <a:latin typeface="Courier New"/>
                          <a:ea typeface="Courier New"/>
                          <a:cs typeface="Courier New"/>
                          <a:sym typeface="Courier New"/>
                        </a:rPr>
                        <a:t>4</a:t>
                      </a:r>
                      <a:endParaRPr sz="1100">
                        <a:latin typeface="Courier New"/>
                        <a:ea typeface="Courier New"/>
                        <a:cs typeface="Courier New"/>
                        <a:sym typeface="Courier New"/>
                      </a:endParaRPr>
                    </a:p>
                    <a:p>
                      <a:pPr indent="0" lvl="0" marL="0" rtl="0" algn="l">
                        <a:spcBef>
                          <a:spcPts val="0"/>
                        </a:spcBef>
                        <a:spcAft>
                          <a:spcPts val="0"/>
                        </a:spcAft>
                        <a:buNone/>
                      </a:pPr>
                      <a:r>
                        <a:rPr lang="en" sz="1100">
                          <a:latin typeface="Courier New"/>
                          <a:ea typeface="Courier New"/>
                          <a:cs typeface="Courier New"/>
                          <a:sym typeface="Courier New"/>
                        </a:rPr>
                        <a:t>5</a:t>
                      </a:r>
                      <a:endParaRPr sz="1100">
                        <a:latin typeface="Courier New"/>
                        <a:ea typeface="Courier New"/>
                        <a:cs typeface="Courier New"/>
                        <a:sym typeface="Courier New"/>
                      </a:endParaRPr>
                    </a:p>
                    <a:p>
                      <a:pPr indent="0" lvl="0" marL="0" rtl="0" algn="l">
                        <a:spcBef>
                          <a:spcPts val="0"/>
                        </a:spcBef>
                        <a:spcAft>
                          <a:spcPts val="0"/>
                        </a:spcAft>
                        <a:buNone/>
                      </a:pPr>
                      <a:r>
                        <a:rPr lang="en" sz="1100">
                          <a:latin typeface="Courier New"/>
                          <a:ea typeface="Courier New"/>
                          <a:cs typeface="Courier New"/>
                          <a:sym typeface="Courier New"/>
                        </a:rPr>
                        <a:t>6</a:t>
                      </a:r>
                      <a:endParaRPr sz="1100">
                        <a:latin typeface="Courier New"/>
                        <a:ea typeface="Courier New"/>
                        <a:cs typeface="Courier New"/>
                        <a:sym typeface="Courier New"/>
                      </a:endParaRPr>
                    </a:p>
                    <a:p>
                      <a:pPr indent="0" lvl="0" marL="0" rtl="0" algn="l">
                        <a:spcBef>
                          <a:spcPts val="0"/>
                        </a:spcBef>
                        <a:spcAft>
                          <a:spcPts val="0"/>
                        </a:spcAft>
                        <a:buNone/>
                      </a:pPr>
                      <a:r>
                        <a:rPr lang="en" sz="1100">
                          <a:latin typeface="Courier New"/>
                          <a:ea typeface="Courier New"/>
                          <a:cs typeface="Courier New"/>
                          <a:sym typeface="Courier New"/>
                        </a:rPr>
                        <a:t>7</a:t>
                      </a:r>
                      <a:endParaRPr sz="1100">
                        <a:latin typeface="Courier New"/>
                        <a:ea typeface="Courier New"/>
                        <a:cs typeface="Courier New"/>
                        <a:sym typeface="Courier New"/>
                      </a:endParaRPr>
                    </a:p>
                    <a:p>
                      <a:pPr indent="0" lvl="0" marL="0" rtl="0" algn="l">
                        <a:spcBef>
                          <a:spcPts val="0"/>
                        </a:spcBef>
                        <a:spcAft>
                          <a:spcPts val="0"/>
                        </a:spcAft>
                        <a:buNone/>
                      </a:pPr>
                      <a:r>
                        <a:rPr lang="en" sz="1100">
                          <a:latin typeface="Courier New"/>
                          <a:ea typeface="Courier New"/>
                          <a:cs typeface="Courier New"/>
                          <a:sym typeface="Courier New"/>
                        </a:rPr>
                        <a:t>8</a:t>
                      </a:r>
                      <a:endParaRPr sz="1100">
                        <a:latin typeface="Courier New"/>
                        <a:ea typeface="Courier New"/>
                        <a:cs typeface="Courier New"/>
                        <a:sym typeface="Courier New"/>
                      </a:endParaRPr>
                    </a:p>
                    <a:p>
                      <a:pPr indent="0" lvl="0" marL="0" rtl="0" algn="l">
                        <a:spcBef>
                          <a:spcPts val="0"/>
                        </a:spcBef>
                        <a:spcAft>
                          <a:spcPts val="0"/>
                        </a:spcAft>
                        <a:buNone/>
                      </a:pPr>
                      <a:r>
                        <a:rPr lang="en" sz="1100">
                          <a:latin typeface="Courier New"/>
                          <a:ea typeface="Courier New"/>
                          <a:cs typeface="Courier New"/>
                          <a:sym typeface="Courier New"/>
                        </a:rPr>
                        <a:t>9</a:t>
                      </a:r>
                      <a:endParaRPr sz="1100">
                        <a:latin typeface="Courier New"/>
                        <a:ea typeface="Courier New"/>
                        <a:cs typeface="Courier New"/>
                        <a:sym typeface="Courier New"/>
                      </a:endParaRPr>
                    </a:p>
                    <a:p>
                      <a:pPr indent="0" lvl="0" marL="0" rtl="0" algn="l">
                        <a:spcBef>
                          <a:spcPts val="0"/>
                        </a:spcBef>
                        <a:spcAft>
                          <a:spcPts val="0"/>
                        </a:spcAft>
                        <a:buNone/>
                      </a:pPr>
                      <a:r>
                        <a:rPr lang="en" sz="1100">
                          <a:latin typeface="Courier New"/>
                          <a:ea typeface="Courier New"/>
                          <a:cs typeface="Courier New"/>
                          <a:sym typeface="Courier New"/>
                        </a:rPr>
                        <a:t>10</a:t>
                      </a:r>
                      <a:endParaRPr sz="1100">
                        <a:latin typeface="Courier New"/>
                        <a:ea typeface="Courier New"/>
                        <a:cs typeface="Courier New"/>
                        <a:sym typeface="Courier New"/>
                      </a:endParaRPr>
                    </a:p>
                    <a:p>
                      <a:pPr indent="0" lvl="0" marL="0" rtl="0" algn="l">
                        <a:spcBef>
                          <a:spcPts val="0"/>
                        </a:spcBef>
                        <a:spcAft>
                          <a:spcPts val="0"/>
                        </a:spcAft>
                        <a:buNone/>
                      </a:pPr>
                      <a:r>
                        <a:rPr lang="en" sz="1100">
                          <a:latin typeface="Courier New"/>
                          <a:ea typeface="Courier New"/>
                          <a:cs typeface="Courier New"/>
                          <a:sym typeface="Courier New"/>
                        </a:rPr>
                        <a:t>11</a:t>
                      </a:r>
                      <a:endParaRPr sz="1100">
                        <a:latin typeface="Courier New"/>
                        <a:ea typeface="Courier New"/>
                        <a:cs typeface="Courier New"/>
                        <a:sym typeface="Courier New"/>
                      </a:endParaRPr>
                    </a:p>
                    <a:p>
                      <a:pPr indent="0" lvl="0" marL="0" rtl="0" algn="l">
                        <a:spcBef>
                          <a:spcPts val="0"/>
                        </a:spcBef>
                        <a:spcAft>
                          <a:spcPts val="0"/>
                        </a:spcAft>
                        <a:buNone/>
                      </a:pPr>
                      <a:r>
                        <a:rPr lang="en" sz="1100">
                          <a:latin typeface="Courier New"/>
                          <a:ea typeface="Courier New"/>
                          <a:cs typeface="Courier New"/>
                          <a:sym typeface="Courier New"/>
                        </a:rPr>
                        <a:t>12</a:t>
                      </a:r>
                      <a:endParaRPr sz="1100">
                        <a:latin typeface="Courier New"/>
                        <a:ea typeface="Courier New"/>
                        <a:cs typeface="Courier New"/>
                        <a:sym typeface="Courier New"/>
                      </a:endParaRPr>
                    </a:p>
                    <a:p>
                      <a:pPr indent="0" lvl="0" marL="0" rtl="0" algn="l">
                        <a:spcBef>
                          <a:spcPts val="0"/>
                        </a:spcBef>
                        <a:spcAft>
                          <a:spcPts val="0"/>
                        </a:spcAft>
                        <a:buNone/>
                      </a:pPr>
                      <a:r>
                        <a:rPr lang="en" sz="1100">
                          <a:latin typeface="Courier New"/>
                          <a:ea typeface="Courier New"/>
                          <a:cs typeface="Courier New"/>
                          <a:sym typeface="Courier New"/>
                        </a:rPr>
                        <a:t>13</a:t>
                      </a:r>
                      <a:endParaRPr sz="1100">
                        <a:latin typeface="Courier New"/>
                        <a:ea typeface="Courier New"/>
                        <a:cs typeface="Courier New"/>
                        <a:sym typeface="Courier New"/>
                      </a:endParaRPr>
                    </a:p>
                    <a:p>
                      <a:pPr indent="0" lvl="0" marL="0" rtl="0" algn="l">
                        <a:spcBef>
                          <a:spcPts val="0"/>
                        </a:spcBef>
                        <a:spcAft>
                          <a:spcPts val="0"/>
                        </a:spcAft>
                        <a:buNone/>
                      </a:pPr>
                      <a:r>
                        <a:rPr lang="en" sz="1100">
                          <a:latin typeface="Courier New"/>
                          <a:ea typeface="Courier New"/>
                          <a:cs typeface="Courier New"/>
                          <a:sym typeface="Courier New"/>
                        </a:rPr>
                        <a:t>14</a:t>
                      </a:r>
                      <a:endParaRPr sz="1100">
                        <a:latin typeface="Courier New"/>
                        <a:ea typeface="Courier New"/>
                        <a:cs typeface="Courier New"/>
                        <a:sym typeface="Courier New"/>
                      </a:endParaRPr>
                    </a:p>
                    <a:p>
                      <a:pPr indent="0" lvl="0" marL="0" rtl="0" algn="l">
                        <a:spcBef>
                          <a:spcPts val="0"/>
                        </a:spcBef>
                        <a:spcAft>
                          <a:spcPts val="0"/>
                        </a:spcAft>
                        <a:buNone/>
                      </a:pPr>
                      <a:r>
                        <a:rPr lang="en" sz="1100">
                          <a:latin typeface="Courier New"/>
                          <a:ea typeface="Courier New"/>
                          <a:cs typeface="Courier New"/>
                          <a:sym typeface="Courier New"/>
                        </a:rPr>
                        <a:t>15</a:t>
                      </a:r>
                      <a:endParaRPr sz="1100">
                        <a:latin typeface="Courier New"/>
                        <a:ea typeface="Courier New"/>
                        <a:cs typeface="Courier New"/>
                        <a:sym typeface="Courier New"/>
                      </a:endParaRPr>
                    </a:p>
                    <a:p>
                      <a:pPr indent="0" lvl="0" marL="0" rtl="0" algn="l">
                        <a:spcBef>
                          <a:spcPts val="0"/>
                        </a:spcBef>
                        <a:spcAft>
                          <a:spcPts val="0"/>
                        </a:spcAft>
                        <a:buNone/>
                      </a:pPr>
                      <a:r>
                        <a:rPr lang="en" sz="1100">
                          <a:latin typeface="Courier New"/>
                          <a:ea typeface="Courier New"/>
                          <a:cs typeface="Courier New"/>
                          <a:sym typeface="Courier New"/>
                        </a:rPr>
                        <a:t>16</a:t>
                      </a:r>
                      <a:endParaRPr sz="1100">
                        <a:latin typeface="Courier New"/>
                        <a:ea typeface="Courier New"/>
                        <a:cs typeface="Courier New"/>
                        <a:sym typeface="Courier New"/>
                      </a:endParaRPr>
                    </a:p>
                    <a:p>
                      <a:pPr indent="0" lvl="0" marL="0" rtl="0" algn="l">
                        <a:spcBef>
                          <a:spcPts val="0"/>
                        </a:spcBef>
                        <a:spcAft>
                          <a:spcPts val="0"/>
                        </a:spcAft>
                        <a:buNone/>
                      </a:pPr>
                      <a:r>
                        <a:rPr lang="en" sz="1100">
                          <a:latin typeface="Courier New"/>
                          <a:ea typeface="Courier New"/>
                          <a:cs typeface="Courier New"/>
                          <a:sym typeface="Courier New"/>
                        </a:rPr>
                        <a:t>17</a:t>
                      </a:r>
                      <a:endParaRPr sz="1100">
                        <a:latin typeface="Courier New"/>
                        <a:ea typeface="Courier New"/>
                        <a:cs typeface="Courier New"/>
                        <a:sym typeface="Courier New"/>
                      </a:endParaRPr>
                    </a:p>
                    <a:p>
                      <a:pPr indent="0" lvl="0" marL="0" rtl="0" algn="l">
                        <a:spcBef>
                          <a:spcPts val="0"/>
                        </a:spcBef>
                        <a:spcAft>
                          <a:spcPts val="0"/>
                        </a:spcAft>
                        <a:buNone/>
                      </a:pPr>
                      <a:r>
                        <a:rPr lang="en" sz="1100">
                          <a:latin typeface="Courier New"/>
                          <a:ea typeface="Courier New"/>
                          <a:cs typeface="Courier New"/>
                          <a:sym typeface="Courier New"/>
                        </a:rPr>
                        <a:t>18</a:t>
                      </a:r>
                      <a:endParaRPr sz="1100">
                        <a:latin typeface="Courier New"/>
                        <a:ea typeface="Courier New"/>
                        <a:cs typeface="Courier New"/>
                        <a:sym typeface="Courier New"/>
                      </a:endParaRPr>
                    </a:p>
                    <a:p>
                      <a:pPr indent="0" lvl="0" marL="0" rtl="0" algn="l">
                        <a:spcBef>
                          <a:spcPts val="0"/>
                        </a:spcBef>
                        <a:spcAft>
                          <a:spcPts val="0"/>
                        </a:spcAft>
                        <a:buNone/>
                      </a:pPr>
                      <a:r>
                        <a:rPr lang="en" sz="1100">
                          <a:latin typeface="Courier New"/>
                          <a:ea typeface="Courier New"/>
                          <a:cs typeface="Courier New"/>
                          <a:sym typeface="Courier New"/>
                        </a:rPr>
                        <a:t>19</a:t>
                      </a:r>
                      <a:endParaRPr sz="1100">
                        <a:latin typeface="Courier New"/>
                        <a:ea typeface="Courier New"/>
                        <a:cs typeface="Courier New"/>
                        <a:sym typeface="Courier New"/>
                      </a:endParaRPr>
                    </a:p>
                    <a:p>
                      <a:pPr indent="0" lvl="0" marL="0" rtl="0" algn="l">
                        <a:spcBef>
                          <a:spcPts val="0"/>
                        </a:spcBef>
                        <a:spcAft>
                          <a:spcPts val="0"/>
                        </a:spcAft>
                        <a:buNone/>
                      </a:pPr>
                      <a:r>
                        <a:rPr lang="en" sz="1100">
                          <a:latin typeface="Courier New"/>
                          <a:ea typeface="Courier New"/>
                          <a:cs typeface="Courier New"/>
                          <a:sym typeface="Courier New"/>
                        </a:rPr>
                        <a:t>20</a:t>
                      </a:r>
                      <a:endParaRPr sz="1100">
                        <a:latin typeface="Courier New"/>
                        <a:ea typeface="Courier New"/>
                        <a:cs typeface="Courier New"/>
                        <a:sym typeface="Courier New"/>
                      </a:endParaRPr>
                    </a:p>
                    <a:p>
                      <a:pPr indent="0" lvl="0" marL="0" rtl="0" algn="l">
                        <a:spcBef>
                          <a:spcPts val="0"/>
                        </a:spcBef>
                        <a:spcAft>
                          <a:spcPts val="0"/>
                        </a:spcAft>
                        <a:buNone/>
                      </a:pPr>
                      <a:r>
                        <a:rPr lang="en" sz="1100">
                          <a:latin typeface="Courier New"/>
                          <a:ea typeface="Courier New"/>
                          <a:cs typeface="Courier New"/>
                          <a:sym typeface="Courier New"/>
                        </a:rPr>
                        <a:t>21</a:t>
                      </a:r>
                      <a:endParaRPr sz="1100">
                        <a:latin typeface="Courier New"/>
                        <a:ea typeface="Courier New"/>
                        <a:cs typeface="Courier New"/>
                        <a:sym typeface="Courier New"/>
                      </a:endParaRPr>
                    </a:p>
                    <a:p>
                      <a:pPr indent="0" lvl="0" marL="0" rtl="0" algn="l">
                        <a:spcBef>
                          <a:spcPts val="0"/>
                        </a:spcBef>
                        <a:spcAft>
                          <a:spcPts val="0"/>
                        </a:spcAft>
                        <a:buNone/>
                      </a:pPr>
                      <a:r>
                        <a:rPr lang="en" sz="1100">
                          <a:latin typeface="Courier New"/>
                          <a:ea typeface="Courier New"/>
                          <a:cs typeface="Courier New"/>
                          <a:sym typeface="Courier New"/>
                        </a:rPr>
                        <a:t>22</a:t>
                      </a:r>
                      <a:endParaRPr sz="1100">
                        <a:latin typeface="Courier New"/>
                        <a:ea typeface="Courier New"/>
                        <a:cs typeface="Courier New"/>
                        <a:sym typeface="Courier New"/>
                      </a:endParaRPr>
                    </a:p>
                    <a:p>
                      <a:pPr indent="0" lvl="0" marL="0" rtl="0" algn="l">
                        <a:spcBef>
                          <a:spcPts val="0"/>
                        </a:spcBef>
                        <a:spcAft>
                          <a:spcPts val="0"/>
                        </a:spcAft>
                        <a:buNone/>
                      </a:pPr>
                      <a:r>
                        <a:rPr lang="en" sz="1100">
                          <a:latin typeface="Courier New"/>
                          <a:ea typeface="Courier New"/>
                          <a:cs typeface="Courier New"/>
                          <a:sym typeface="Courier New"/>
                        </a:rPr>
                        <a:t>23</a:t>
                      </a:r>
                      <a:endParaRPr sz="1100">
                        <a:latin typeface="Courier New"/>
                        <a:ea typeface="Courier New"/>
                        <a:cs typeface="Courier New"/>
                        <a:sym typeface="Courier New"/>
                      </a:endParaRPr>
                    </a:p>
                  </a:txBody>
                  <a:tcPr marT="91425" marB="91425" marR="91425" marL="91425">
                    <a:lnR cap="flat" cmpd="sng" w="9525">
                      <a:solidFill>
                        <a:srgbClr val="D9EAD3"/>
                      </a:solidFill>
                      <a:prstDash val="solid"/>
                      <a:round/>
                      <a:headEnd len="sm" w="sm" type="none"/>
                      <a:tailEnd len="sm" w="sm" type="none"/>
                    </a:lnR>
                    <a:solidFill>
                      <a:srgbClr val="D9EAD3"/>
                    </a:solidFill>
                  </a:tcPr>
                </a:tc>
                <a:tc>
                  <a:txBody>
                    <a:bodyPr/>
                    <a:lstStyle/>
                    <a:p>
                      <a:pPr indent="0" lvl="0" marL="0" rtl="0" algn="l">
                        <a:spcBef>
                          <a:spcPts val="0"/>
                        </a:spcBef>
                        <a:spcAft>
                          <a:spcPts val="0"/>
                        </a:spcAft>
                        <a:buNone/>
                      </a:pPr>
                      <a:r>
                        <a:rPr lang="en" sz="1100">
                          <a:solidFill>
                            <a:schemeClr val="dk1"/>
                          </a:solidFill>
                          <a:latin typeface="Courier New"/>
                          <a:ea typeface="Courier New"/>
                          <a:cs typeface="Courier New"/>
                          <a:sym typeface="Courier New"/>
                        </a:rPr>
                        <a:t>int main (int argc, char *argv[])</a:t>
                      </a:r>
                      <a:endParaRPr sz="11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sz="1100">
                          <a:solidFill>
                            <a:schemeClr val="dk1"/>
                          </a:solidFill>
                          <a:latin typeface="Courier New"/>
                          <a:ea typeface="Courier New"/>
                          <a:cs typeface="Courier New"/>
                          <a:sym typeface="Courier New"/>
                        </a:rPr>
                        <a:t>{</a:t>
                      </a:r>
                      <a:br>
                        <a:rPr lang="en" sz="1100">
                          <a:solidFill>
                            <a:schemeClr val="dk1"/>
                          </a:solidFill>
                          <a:latin typeface="Courier New"/>
                          <a:ea typeface="Courier New"/>
                          <a:cs typeface="Courier New"/>
                          <a:sym typeface="Courier New"/>
                        </a:rPr>
                      </a:br>
                      <a:r>
                        <a:rPr lang="en" sz="1100">
                          <a:solidFill>
                            <a:schemeClr val="dk1"/>
                          </a:solidFill>
                          <a:latin typeface="Courier New"/>
                          <a:ea typeface="Courier New"/>
                          <a:cs typeface="Courier New"/>
                          <a:sym typeface="Courier New"/>
                        </a:rPr>
                        <a:t>  int *age = malloc(sizeof(int));</a:t>
                      </a:r>
                      <a:br>
                        <a:rPr lang="en" sz="1100">
                          <a:solidFill>
                            <a:schemeClr val="dk1"/>
                          </a:solidFill>
                          <a:latin typeface="Courier New"/>
                          <a:ea typeface="Courier New"/>
                          <a:cs typeface="Courier New"/>
                          <a:sym typeface="Courier New"/>
                        </a:rPr>
                      </a:br>
                      <a:r>
                        <a:rPr lang="en" sz="1100">
                          <a:solidFill>
                            <a:schemeClr val="dk1"/>
                          </a:solidFill>
                          <a:latin typeface="Courier New"/>
                          <a:ea typeface="Courier New"/>
                          <a:cs typeface="Courier New"/>
                          <a:sym typeface="Courier New"/>
                        </a:rPr>
                        <a:t>  *age = 30;</a:t>
                      </a:r>
                      <a:br>
                        <a:rPr lang="en" sz="1100">
                          <a:solidFill>
                            <a:schemeClr val="dk1"/>
                          </a:solidFill>
                          <a:latin typeface="Courier New"/>
                          <a:ea typeface="Courier New"/>
                          <a:cs typeface="Courier New"/>
                          <a:sym typeface="Courier New"/>
                        </a:rPr>
                      </a:br>
                      <a:r>
                        <a:rPr lang="en" sz="1100">
                          <a:solidFill>
                            <a:schemeClr val="dk1"/>
                          </a:solidFill>
                          <a:latin typeface="Courier New"/>
                          <a:ea typeface="Courier New"/>
                          <a:cs typeface="Courier New"/>
                          <a:sym typeface="Courier New"/>
                        </a:rPr>
                        <a:t>  double *salary = malloc(sizeof(double));</a:t>
                      </a:r>
                      <a:br>
                        <a:rPr lang="en" sz="1100">
                          <a:solidFill>
                            <a:schemeClr val="dk1"/>
                          </a:solidFill>
                          <a:latin typeface="Courier New"/>
                          <a:ea typeface="Courier New"/>
                          <a:cs typeface="Courier New"/>
                          <a:sym typeface="Courier New"/>
                        </a:rPr>
                      </a:br>
                      <a:r>
                        <a:rPr lang="en" sz="1100">
                          <a:solidFill>
                            <a:schemeClr val="dk1"/>
                          </a:solidFill>
                          <a:latin typeface="Courier New"/>
                          <a:ea typeface="Courier New"/>
                          <a:cs typeface="Courier New"/>
                          <a:sym typeface="Courier New"/>
                        </a:rPr>
                        <a:t>  *salary = 12345.67;</a:t>
                      </a:r>
                      <a:br>
                        <a:rPr lang="en" sz="1100">
                          <a:solidFill>
                            <a:schemeClr val="dk1"/>
                          </a:solidFill>
                          <a:latin typeface="Courier New"/>
                          <a:ea typeface="Courier New"/>
                          <a:cs typeface="Courier New"/>
                          <a:sym typeface="Courier New"/>
                        </a:rPr>
                      </a:br>
                      <a:r>
                        <a:rPr lang="en" sz="1100">
                          <a:solidFill>
                            <a:schemeClr val="dk1"/>
                          </a:solidFill>
                          <a:latin typeface="Courier New"/>
                          <a:ea typeface="Courier New"/>
                          <a:cs typeface="Courier New"/>
                          <a:sym typeface="Courier New"/>
                        </a:rPr>
                        <a:t>  double *myList = malloc(3 * sizeof(double));</a:t>
                      </a:r>
                      <a:br>
                        <a:rPr lang="en" sz="1100">
                          <a:solidFill>
                            <a:schemeClr val="dk1"/>
                          </a:solidFill>
                          <a:latin typeface="Courier New"/>
                          <a:ea typeface="Courier New"/>
                          <a:cs typeface="Courier New"/>
                          <a:sym typeface="Courier New"/>
                        </a:rPr>
                      </a:br>
                      <a:r>
                        <a:rPr lang="en" sz="1100">
                          <a:solidFill>
                            <a:schemeClr val="dk1"/>
                          </a:solidFill>
                          <a:latin typeface="Courier New"/>
                          <a:ea typeface="Courier New"/>
                          <a:cs typeface="Courier New"/>
                          <a:sym typeface="Courier New"/>
                        </a:rPr>
                        <a:t>  myList[0] = 1.2;</a:t>
                      </a:r>
                      <a:br>
                        <a:rPr lang="en" sz="1100">
                          <a:solidFill>
                            <a:schemeClr val="dk1"/>
                          </a:solidFill>
                          <a:latin typeface="Courier New"/>
                          <a:ea typeface="Courier New"/>
                          <a:cs typeface="Courier New"/>
                          <a:sym typeface="Courier New"/>
                        </a:rPr>
                      </a:br>
                      <a:r>
                        <a:rPr lang="en" sz="1100">
                          <a:solidFill>
                            <a:schemeClr val="dk1"/>
                          </a:solidFill>
                          <a:latin typeface="Courier New"/>
                          <a:ea typeface="Courier New"/>
                          <a:cs typeface="Courier New"/>
                          <a:sym typeface="Courier New"/>
                        </a:rPr>
                        <a:t>  myList[1] = 2.3;</a:t>
                      </a:r>
                      <a:br>
                        <a:rPr lang="en" sz="1100">
                          <a:solidFill>
                            <a:schemeClr val="dk1"/>
                          </a:solidFill>
                          <a:latin typeface="Courier New"/>
                          <a:ea typeface="Courier New"/>
                          <a:cs typeface="Courier New"/>
                          <a:sym typeface="Courier New"/>
                        </a:rPr>
                      </a:br>
                      <a:r>
                        <a:rPr lang="en" sz="1100">
                          <a:solidFill>
                            <a:schemeClr val="dk1"/>
                          </a:solidFill>
                          <a:latin typeface="Courier New"/>
                          <a:ea typeface="Courier New"/>
                          <a:cs typeface="Courier New"/>
                          <a:sym typeface="Courier New"/>
                        </a:rPr>
                        <a:t>  myList[2] = 3.4;</a:t>
                      </a:r>
                      <a:br>
                        <a:rPr lang="en" sz="1100">
                          <a:solidFill>
                            <a:schemeClr val="dk1"/>
                          </a:solidFill>
                          <a:latin typeface="Courier New"/>
                          <a:ea typeface="Courier New"/>
                          <a:cs typeface="Courier New"/>
                          <a:sym typeface="Courier New"/>
                        </a:rPr>
                      </a:br>
                      <a:br>
                        <a:rPr lang="en" sz="1100">
                          <a:solidFill>
                            <a:schemeClr val="dk1"/>
                          </a:solidFill>
                          <a:latin typeface="Courier New"/>
                          <a:ea typeface="Courier New"/>
                          <a:cs typeface="Courier New"/>
                          <a:sym typeface="Courier New"/>
                        </a:rPr>
                      </a:br>
                      <a:r>
                        <a:rPr lang="en" sz="1100">
                          <a:solidFill>
                            <a:schemeClr val="dk1"/>
                          </a:solidFill>
                          <a:latin typeface="Courier New"/>
                          <a:ea typeface="Courier New"/>
                          <a:cs typeface="Courier New"/>
                          <a:sym typeface="Courier New"/>
                        </a:rPr>
                        <a:t>  double *twiceSalary = multiplyByTwo(salary);</a:t>
                      </a:r>
                      <a:br>
                        <a:rPr lang="en" sz="1100">
                          <a:solidFill>
                            <a:schemeClr val="dk1"/>
                          </a:solidFill>
                          <a:latin typeface="Courier New"/>
                          <a:ea typeface="Courier New"/>
                          <a:cs typeface="Courier New"/>
                          <a:sym typeface="Courier New"/>
                        </a:rPr>
                      </a:br>
                      <a:br>
                        <a:rPr lang="en" sz="1100">
                          <a:solidFill>
                            <a:schemeClr val="dk1"/>
                          </a:solidFill>
                          <a:latin typeface="Courier New"/>
                          <a:ea typeface="Courier New"/>
                          <a:cs typeface="Courier New"/>
                          <a:sym typeface="Courier New"/>
                        </a:rPr>
                      </a:br>
                      <a:r>
                        <a:rPr lang="en" sz="1100">
                          <a:solidFill>
                            <a:schemeClr val="dk1"/>
                          </a:solidFill>
                          <a:latin typeface="Courier New"/>
                          <a:ea typeface="Courier New"/>
                          <a:cs typeface="Courier New"/>
                          <a:sym typeface="Courier New"/>
                        </a:rPr>
                        <a:t>  printf("double your salary is %.3f\n",</a:t>
                      </a:r>
                      <a:endParaRPr sz="11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sz="1100">
                          <a:solidFill>
                            <a:schemeClr val="dk1"/>
                          </a:solidFill>
                          <a:latin typeface="Courier New"/>
                          <a:ea typeface="Courier New"/>
                          <a:cs typeface="Courier New"/>
                          <a:sym typeface="Courier New"/>
                        </a:rPr>
                        <a:t>         *twiceSalary);</a:t>
                      </a:r>
                      <a:br>
                        <a:rPr lang="en" sz="1100">
                          <a:solidFill>
                            <a:schemeClr val="dk1"/>
                          </a:solidFill>
                          <a:latin typeface="Courier New"/>
                          <a:ea typeface="Courier New"/>
                          <a:cs typeface="Courier New"/>
                          <a:sym typeface="Courier New"/>
                        </a:rPr>
                      </a:br>
                      <a:br>
                        <a:rPr lang="en" sz="1100">
                          <a:solidFill>
                            <a:schemeClr val="dk1"/>
                          </a:solidFill>
                          <a:latin typeface="Courier New"/>
                          <a:ea typeface="Courier New"/>
                          <a:cs typeface="Courier New"/>
                          <a:sym typeface="Courier New"/>
                        </a:rPr>
                      </a:br>
                      <a:r>
                        <a:rPr lang="en" sz="1100">
                          <a:solidFill>
                            <a:schemeClr val="dk1"/>
                          </a:solidFill>
                          <a:latin typeface="Courier New"/>
                          <a:ea typeface="Courier New"/>
                          <a:cs typeface="Courier New"/>
                          <a:sym typeface="Courier New"/>
                        </a:rPr>
                        <a:t>  free(age);</a:t>
                      </a:r>
                      <a:br>
                        <a:rPr lang="en" sz="1100">
                          <a:solidFill>
                            <a:schemeClr val="dk1"/>
                          </a:solidFill>
                          <a:latin typeface="Courier New"/>
                          <a:ea typeface="Courier New"/>
                          <a:cs typeface="Courier New"/>
                          <a:sym typeface="Courier New"/>
                        </a:rPr>
                      </a:br>
                      <a:r>
                        <a:rPr lang="en" sz="1100">
                          <a:solidFill>
                            <a:schemeClr val="dk1"/>
                          </a:solidFill>
                          <a:latin typeface="Courier New"/>
                          <a:ea typeface="Courier New"/>
                          <a:cs typeface="Courier New"/>
                          <a:sym typeface="Courier New"/>
                        </a:rPr>
                        <a:t>  free(salary);</a:t>
                      </a:r>
                      <a:br>
                        <a:rPr lang="en" sz="1100">
                          <a:solidFill>
                            <a:schemeClr val="dk1"/>
                          </a:solidFill>
                          <a:latin typeface="Courier New"/>
                          <a:ea typeface="Courier New"/>
                          <a:cs typeface="Courier New"/>
                          <a:sym typeface="Courier New"/>
                        </a:rPr>
                      </a:br>
                      <a:r>
                        <a:rPr lang="en" sz="1100">
                          <a:solidFill>
                            <a:schemeClr val="dk1"/>
                          </a:solidFill>
                          <a:latin typeface="Courier New"/>
                          <a:ea typeface="Courier New"/>
                          <a:cs typeface="Courier New"/>
                          <a:sym typeface="Courier New"/>
                        </a:rPr>
                        <a:t>  free(myList);</a:t>
                      </a:r>
                      <a:br>
                        <a:rPr lang="en" sz="1100">
                          <a:solidFill>
                            <a:schemeClr val="dk1"/>
                          </a:solidFill>
                          <a:latin typeface="Courier New"/>
                          <a:ea typeface="Courier New"/>
                          <a:cs typeface="Courier New"/>
                          <a:sym typeface="Courier New"/>
                        </a:rPr>
                      </a:br>
                      <a:r>
                        <a:rPr lang="en" sz="1100">
                          <a:solidFill>
                            <a:schemeClr val="dk1"/>
                          </a:solidFill>
                          <a:latin typeface="Courier New"/>
                          <a:ea typeface="Courier New"/>
                          <a:cs typeface="Courier New"/>
                          <a:sym typeface="Courier New"/>
                        </a:rPr>
                        <a:t>  free(twiceSalary);</a:t>
                      </a:r>
                      <a:br>
                        <a:rPr lang="en" sz="1100">
                          <a:solidFill>
                            <a:schemeClr val="dk1"/>
                          </a:solidFill>
                          <a:latin typeface="Courier New"/>
                          <a:ea typeface="Courier New"/>
                          <a:cs typeface="Courier New"/>
                          <a:sym typeface="Courier New"/>
                        </a:rPr>
                      </a:br>
                      <a:br>
                        <a:rPr lang="en" sz="1100">
                          <a:solidFill>
                            <a:schemeClr val="dk1"/>
                          </a:solidFill>
                          <a:latin typeface="Courier New"/>
                          <a:ea typeface="Courier New"/>
                          <a:cs typeface="Courier New"/>
                          <a:sym typeface="Courier New"/>
                        </a:rPr>
                      </a:br>
                      <a:r>
                        <a:rPr lang="en" sz="1100">
                          <a:solidFill>
                            <a:schemeClr val="dk1"/>
                          </a:solidFill>
                          <a:latin typeface="Courier New"/>
                          <a:ea typeface="Courier New"/>
                          <a:cs typeface="Courier New"/>
                          <a:sym typeface="Courier New"/>
                        </a:rPr>
                        <a:t>  return 0;</a:t>
                      </a:r>
                      <a:br>
                        <a:rPr lang="en" sz="1100">
                          <a:solidFill>
                            <a:schemeClr val="dk1"/>
                          </a:solidFill>
                          <a:latin typeface="Courier New"/>
                          <a:ea typeface="Courier New"/>
                          <a:cs typeface="Courier New"/>
                          <a:sym typeface="Courier New"/>
                        </a:rPr>
                      </a:br>
                      <a:r>
                        <a:rPr lang="en" sz="1100">
                          <a:solidFill>
                            <a:schemeClr val="dk1"/>
                          </a:solidFill>
                          <a:latin typeface="Courier New"/>
                          <a:ea typeface="Courier New"/>
                          <a:cs typeface="Courier New"/>
                          <a:sym typeface="Courier New"/>
                        </a:rPr>
                        <a:t>}</a:t>
                      </a:r>
                      <a:endParaRPr sz="1100">
                        <a:latin typeface="Courier New"/>
                        <a:ea typeface="Courier New"/>
                        <a:cs typeface="Courier New"/>
                        <a:sym typeface="Courier New"/>
                      </a:endParaRPr>
                    </a:p>
                  </a:txBody>
                  <a:tcPr marT="91425" marB="91425" marR="91425" marL="91425">
                    <a:lnL cap="flat" cmpd="sng" w="9525">
                      <a:solidFill>
                        <a:srgbClr val="D9EAD3"/>
                      </a:solidFill>
                      <a:prstDash val="solid"/>
                      <a:round/>
                      <a:headEnd len="sm" w="sm" type="none"/>
                      <a:tailEnd len="sm" w="sm" type="none"/>
                    </a:lnL>
                    <a:solidFill>
                      <a:srgbClr val="D9EAD3"/>
                    </a:solidFill>
                  </a:tcPr>
                </a:tc>
              </a:tr>
            </a:tbl>
          </a:graphicData>
        </a:graphic>
      </p:graphicFrame>
      <p:sp>
        <p:nvSpPr>
          <p:cNvPr id="840" name="Google Shape;840;p62"/>
          <p:cNvSpPr/>
          <p:nvPr/>
        </p:nvSpPr>
        <p:spPr>
          <a:xfrm>
            <a:off x="5443175" y="2028975"/>
            <a:ext cx="3130500" cy="39186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62"/>
          <p:cNvSpPr txBox="1"/>
          <p:nvPr/>
        </p:nvSpPr>
        <p:spPr>
          <a:xfrm>
            <a:off x="5278450" y="1749950"/>
            <a:ext cx="736800" cy="321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100">
                <a:latin typeface="Droid Sans"/>
                <a:ea typeface="Droid Sans"/>
                <a:cs typeface="Droid Sans"/>
                <a:sym typeface="Droid Sans"/>
              </a:rPr>
              <a:t>Heap</a:t>
            </a:r>
            <a:endParaRPr b="1" sz="1100">
              <a:latin typeface="Droid Sans"/>
              <a:ea typeface="Droid Sans"/>
              <a:cs typeface="Droid Sans"/>
              <a:sym typeface="Droid Sans"/>
            </a:endParaRPr>
          </a:p>
        </p:txBody>
      </p:sp>
      <p:sp>
        <p:nvSpPr>
          <p:cNvPr id="842" name="Google Shape;842;p62"/>
          <p:cNvSpPr/>
          <p:nvPr/>
        </p:nvSpPr>
        <p:spPr>
          <a:xfrm>
            <a:off x="76200" y="3729825"/>
            <a:ext cx="465600" cy="321600"/>
          </a:xfrm>
          <a:prstGeom prst="rightArrow">
            <a:avLst>
              <a:gd fmla="val 50000" name="adj1"/>
              <a:gd fmla="val 50000" name="adj2"/>
            </a:avLst>
          </a:prstGeom>
          <a:solidFill>
            <a:srgbClr val="FFFF00"/>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43" name="Google Shape;843;p62"/>
          <p:cNvCxnSpPr/>
          <p:nvPr/>
        </p:nvCxnSpPr>
        <p:spPr>
          <a:xfrm flipH="1" rot="10800000">
            <a:off x="5450575" y="5655425"/>
            <a:ext cx="3121800" cy="8400"/>
          </a:xfrm>
          <a:prstGeom prst="straightConnector1">
            <a:avLst/>
          </a:prstGeom>
          <a:noFill/>
          <a:ln cap="flat" cmpd="sng" w="19050">
            <a:solidFill>
              <a:schemeClr val="dk2"/>
            </a:solidFill>
            <a:prstDash val="dash"/>
            <a:round/>
            <a:headEnd len="med" w="med" type="none"/>
            <a:tailEnd len="med" w="med" type="none"/>
          </a:ln>
        </p:spPr>
      </p:cxnSp>
      <p:sp>
        <p:nvSpPr>
          <p:cNvPr id="844" name="Google Shape;844;p62"/>
          <p:cNvSpPr txBox="1"/>
          <p:nvPr/>
        </p:nvSpPr>
        <p:spPr>
          <a:xfrm>
            <a:off x="5450575" y="5655425"/>
            <a:ext cx="736800" cy="321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100">
                <a:latin typeface="Droid Sans"/>
                <a:ea typeface="Droid Sans"/>
                <a:cs typeface="Droid Sans"/>
                <a:sym typeface="Droid Sans"/>
              </a:rPr>
              <a:t>0x0000</a:t>
            </a:r>
            <a:endParaRPr b="1" sz="1100">
              <a:latin typeface="Droid Sans"/>
              <a:ea typeface="Droid Sans"/>
              <a:cs typeface="Droid Sans"/>
              <a:sym typeface="Droid Sans"/>
            </a:endParaRPr>
          </a:p>
        </p:txBody>
      </p:sp>
      <p:cxnSp>
        <p:nvCxnSpPr>
          <p:cNvPr id="845" name="Google Shape;845;p62"/>
          <p:cNvCxnSpPr>
            <a:stCxn id="844" idx="3"/>
          </p:cNvCxnSpPr>
          <p:nvPr/>
        </p:nvCxnSpPr>
        <p:spPr>
          <a:xfrm>
            <a:off x="6187375" y="5816225"/>
            <a:ext cx="0" cy="0"/>
          </a:xfrm>
          <a:prstGeom prst="straightConnector1">
            <a:avLst/>
          </a:prstGeom>
          <a:noFill/>
          <a:ln cap="flat" cmpd="sng" w="19050">
            <a:solidFill>
              <a:schemeClr val="dk2"/>
            </a:solidFill>
            <a:prstDash val="solid"/>
            <a:round/>
            <a:headEnd len="med" w="med" type="none"/>
            <a:tailEnd len="med" w="med" type="none"/>
          </a:ln>
        </p:spPr>
      </p:cxnSp>
      <p:sp>
        <p:nvSpPr>
          <p:cNvPr id="846" name="Google Shape;846;p62"/>
          <p:cNvSpPr txBox="1"/>
          <p:nvPr/>
        </p:nvSpPr>
        <p:spPr>
          <a:xfrm>
            <a:off x="6187375" y="5655425"/>
            <a:ext cx="2385000" cy="321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100">
                <a:latin typeface="Droid Sans"/>
                <a:ea typeface="Droid Sans"/>
                <a:cs typeface="Droid Sans"/>
                <a:sym typeface="Droid Sans"/>
              </a:rPr>
              <a:t>storage for an int (age)</a:t>
            </a:r>
            <a:endParaRPr sz="1100">
              <a:latin typeface="Droid Sans"/>
              <a:ea typeface="Droid Sans"/>
              <a:cs typeface="Droid Sans"/>
              <a:sym typeface="Droid Sans"/>
            </a:endParaRPr>
          </a:p>
        </p:txBody>
      </p:sp>
      <p:cxnSp>
        <p:nvCxnSpPr>
          <p:cNvPr id="847" name="Google Shape;847;p62"/>
          <p:cNvCxnSpPr/>
          <p:nvPr/>
        </p:nvCxnSpPr>
        <p:spPr>
          <a:xfrm flipH="1" rot="10800000">
            <a:off x="5450575" y="5350625"/>
            <a:ext cx="3121800" cy="8400"/>
          </a:xfrm>
          <a:prstGeom prst="straightConnector1">
            <a:avLst/>
          </a:prstGeom>
          <a:noFill/>
          <a:ln cap="flat" cmpd="sng" w="19050">
            <a:solidFill>
              <a:schemeClr val="dk2"/>
            </a:solidFill>
            <a:prstDash val="dash"/>
            <a:round/>
            <a:headEnd len="med" w="med" type="none"/>
            <a:tailEnd len="med" w="med" type="none"/>
          </a:ln>
        </p:spPr>
      </p:cxnSp>
      <p:sp>
        <p:nvSpPr>
          <p:cNvPr id="848" name="Google Shape;848;p62"/>
          <p:cNvSpPr txBox="1"/>
          <p:nvPr/>
        </p:nvSpPr>
        <p:spPr>
          <a:xfrm>
            <a:off x="5450575" y="5350625"/>
            <a:ext cx="736800" cy="321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100">
                <a:latin typeface="Droid Sans"/>
                <a:ea typeface="Droid Sans"/>
                <a:cs typeface="Droid Sans"/>
                <a:sym typeface="Droid Sans"/>
              </a:rPr>
              <a:t>0x0020</a:t>
            </a:r>
            <a:endParaRPr b="1" sz="1100">
              <a:latin typeface="Droid Sans"/>
              <a:ea typeface="Droid Sans"/>
              <a:cs typeface="Droid Sans"/>
              <a:sym typeface="Droid Sans"/>
            </a:endParaRPr>
          </a:p>
        </p:txBody>
      </p:sp>
      <p:cxnSp>
        <p:nvCxnSpPr>
          <p:cNvPr id="849" name="Google Shape;849;p62"/>
          <p:cNvCxnSpPr>
            <a:stCxn id="848" idx="3"/>
          </p:cNvCxnSpPr>
          <p:nvPr/>
        </p:nvCxnSpPr>
        <p:spPr>
          <a:xfrm>
            <a:off x="6187375" y="5511425"/>
            <a:ext cx="0" cy="0"/>
          </a:xfrm>
          <a:prstGeom prst="straightConnector1">
            <a:avLst/>
          </a:prstGeom>
          <a:noFill/>
          <a:ln cap="flat" cmpd="sng" w="19050">
            <a:solidFill>
              <a:schemeClr val="dk2"/>
            </a:solidFill>
            <a:prstDash val="solid"/>
            <a:round/>
            <a:headEnd len="med" w="med" type="none"/>
            <a:tailEnd len="med" w="med" type="none"/>
          </a:ln>
        </p:spPr>
      </p:cxnSp>
      <p:sp>
        <p:nvSpPr>
          <p:cNvPr id="850" name="Google Shape;850;p62"/>
          <p:cNvSpPr txBox="1"/>
          <p:nvPr/>
        </p:nvSpPr>
        <p:spPr>
          <a:xfrm>
            <a:off x="6187375" y="5350625"/>
            <a:ext cx="2385000" cy="321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100">
                <a:latin typeface="Droid Sans"/>
                <a:ea typeface="Droid Sans"/>
                <a:cs typeface="Droid Sans"/>
                <a:sym typeface="Droid Sans"/>
              </a:rPr>
              <a:t>storage for a double (salary)</a:t>
            </a:r>
            <a:endParaRPr sz="1100">
              <a:latin typeface="Droid Sans"/>
              <a:ea typeface="Droid Sans"/>
              <a:cs typeface="Droid Sans"/>
              <a:sym typeface="Droid Sans"/>
            </a:endParaRPr>
          </a:p>
        </p:txBody>
      </p:sp>
      <p:cxnSp>
        <p:nvCxnSpPr>
          <p:cNvPr id="851" name="Google Shape;851;p62"/>
          <p:cNvCxnSpPr/>
          <p:nvPr/>
        </p:nvCxnSpPr>
        <p:spPr>
          <a:xfrm flipH="1" rot="10800000">
            <a:off x="5450575" y="4588625"/>
            <a:ext cx="3121800" cy="8400"/>
          </a:xfrm>
          <a:prstGeom prst="straightConnector1">
            <a:avLst/>
          </a:prstGeom>
          <a:noFill/>
          <a:ln cap="flat" cmpd="sng" w="19050">
            <a:solidFill>
              <a:schemeClr val="dk2"/>
            </a:solidFill>
            <a:prstDash val="dash"/>
            <a:round/>
            <a:headEnd len="med" w="med" type="none"/>
            <a:tailEnd len="med" w="med" type="none"/>
          </a:ln>
        </p:spPr>
      </p:cxnSp>
      <p:sp>
        <p:nvSpPr>
          <p:cNvPr id="852" name="Google Shape;852;p62"/>
          <p:cNvSpPr txBox="1"/>
          <p:nvPr/>
        </p:nvSpPr>
        <p:spPr>
          <a:xfrm>
            <a:off x="5450575" y="5045825"/>
            <a:ext cx="736800" cy="321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100">
                <a:latin typeface="Droid Sans"/>
                <a:ea typeface="Droid Sans"/>
                <a:cs typeface="Droid Sans"/>
                <a:sym typeface="Droid Sans"/>
              </a:rPr>
              <a:t>0x0040</a:t>
            </a:r>
            <a:endParaRPr b="1" sz="1100">
              <a:latin typeface="Droid Sans"/>
              <a:ea typeface="Droid Sans"/>
              <a:cs typeface="Droid Sans"/>
              <a:sym typeface="Droid Sans"/>
            </a:endParaRPr>
          </a:p>
        </p:txBody>
      </p:sp>
      <p:cxnSp>
        <p:nvCxnSpPr>
          <p:cNvPr id="853" name="Google Shape;853;p62"/>
          <p:cNvCxnSpPr>
            <a:stCxn id="852" idx="3"/>
          </p:cNvCxnSpPr>
          <p:nvPr/>
        </p:nvCxnSpPr>
        <p:spPr>
          <a:xfrm>
            <a:off x="6187375" y="5206625"/>
            <a:ext cx="0" cy="0"/>
          </a:xfrm>
          <a:prstGeom prst="straightConnector1">
            <a:avLst/>
          </a:prstGeom>
          <a:noFill/>
          <a:ln cap="flat" cmpd="sng" w="19050">
            <a:solidFill>
              <a:schemeClr val="dk2"/>
            </a:solidFill>
            <a:prstDash val="solid"/>
            <a:round/>
            <a:headEnd len="med" w="med" type="none"/>
            <a:tailEnd len="med" w="med" type="none"/>
          </a:ln>
        </p:spPr>
      </p:cxnSp>
      <p:sp>
        <p:nvSpPr>
          <p:cNvPr id="854" name="Google Shape;854;p62"/>
          <p:cNvSpPr txBox="1"/>
          <p:nvPr/>
        </p:nvSpPr>
        <p:spPr>
          <a:xfrm>
            <a:off x="6187375" y="5045825"/>
            <a:ext cx="2385000" cy="321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100">
                <a:latin typeface="Droid Sans"/>
                <a:ea typeface="Droid Sans"/>
                <a:cs typeface="Droid Sans"/>
                <a:sym typeface="Droid Sans"/>
              </a:rPr>
              <a:t>storage for a double ( myList[0] )</a:t>
            </a:r>
            <a:endParaRPr sz="1100">
              <a:latin typeface="Droid Sans"/>
              <a:ea typeface="Droid Sans"/>
              <a:cs typeface="Droid Sans"/>
              <a:sym typeface="Droid Sans"/>
            </a:endParaRPr>
          </a:p>
        </p:txBody>
      </p:sp>
      <p:sp>
        <p:nvSpPr>
          <p:cNvPr id="855" name="Google Shape;855;p62"/>
          <p:cNvSpPr txBox="1"/>
          <p:nvPr/>
        </p:nvSpPr>
        <p:spPr>
          <a:xfrm>
            <a:off x="5450575" y="4817225"/>
            <a:ext cx="736800" cy="321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100">
                <a:latin typeface="Droid Sans"/>
                <a:ea typeface="Droid Sans"/>
                <a:cs typeface="Droid Sans"/>
                <a:sym typeface="Droid Sans"/>
              </a:rPr>
              <a:t>0x0048</a:t>
            </a:r>
            <a:endParaRPr b="1" sz="1100">
              <a:latin typeface="Droid Sans"/>
              <a:ea typeface="Droid Sans"/>
              <a:cs typeface="Droid Sans"/>
              <a:sym typeface="Droid Sans"/>
            </a:endParaRPr>
          </a:p>
        </p:txBody>
      </p:sp>
      <p:sp>
        <p:nvSpPr>
          <p:cNvPr id="856" name="Google Shape;856;p62"/>
          <p:cNvSpPr txBox="1"/>
          <p:nvPr/>
        </p:nvSpPr>
        <p:spPr>
          <a:xfrm>
            <a:off x="5450575" y="4588625"/>
            <a:ext cx="736800" cy="321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100">
                <a:latin typeface="Droid Sans"/>
                <a:ea typeface="Droid Sans"/>
                <a:cs typeface="Droid Sans"/>
                <a:sym typeface="Droid Sans"/>
              </a:rPr>
              <a:t>0x0068</a:t>
            </a:r>
            <a:endParaRPr b="1" sz="1100">
              <a:latin typeface="Droid Sans"/>
              <a:ea typeface="Droid Sans"/>
              <a:cs typeface="Droid Sans"/>
              <a:sym typeface="Droid Sans"/>
            </a:endParaRPr>
          </a:p>
        </p:txBody>
      </p:sp>
      <p:sp>
        <p:nvSpPr>
          <p:cNvPr id="857" name="Google Shape;857;p62"/>
          <p:cNvSpPr txBox="1"/>
          <p:nvPr/>
        </p:nvSpPr>
        <p:spPr>
          <a:xfrm>
            <a:off x="6187375" y="4817225"/>
            <a:ext cx="2385000" cy="321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100">
                <a:latin typeface="Droid Sans"/>
                <a:ea typeface="Droid Sans"/>
                <a:cs typeface="Droid Sans"/>
                <a:sym typeface="Droid Sans"/>
              </a:rPr>
              <a:t>storage for a double </a:t>
            </a:r>
            <a:r>
              <a:rPr lang="en" sz="1100">
                <a:solidFill>
                  <a:schemeClr val="dk1"/>
                </a:solidFill>
                <a:latin typeface="Droid Sans"/>
                <a:ea typeface="Droid Sans"/>
                <a:cs typeface="Droid Sans"/>
                <a:sym typeface="Droid Sans"/>
              </a:rPr>
              <a:t>( myList[1] )</a:t>
            </a:r>
            <a:endParaRPr sz="1100">
              <a:latin typeface="Droid Sans"/>
              <a:ea typeface="Droid Sans"/>
              <a:cs typeface="Droid Sans"/>
              <a:sym typeface="Droid Sans"/>
            </a:endParaRPr>
          </a:p>
        </p:txBody>
      </p:sp>
      <p:sp>
        <p:nvSpPr>
          <p:cNvPr id="858" name="Google Shape;858;p62"/>
          <p:cNvSpPr txBox="1"/>
          <p:nvPr/>
        </p:nvSpPr>
        <p:spPr>
          <a:xfrm>
            <a:off x="6187375" y="4588625"/>
            <a:ext cx="2385000" cy="321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100">
                <a:latin typeface="Droid Sans"/>
                <a:ea typeface="Droid Sans"/>
                <a:cs typeface="Droid Sans"/>
                <a:sym typeface="Droid Sans"/>
              </a:rPr>
              <a:t>storage for a double </a:t>
            </a:r>
            <a:r>
              <a:rPr lang="en" sz="1100">
                <a:solidFill>
                  <a:schemeClr val="dk1"/>
                </a:solidFill>
                <a:latin typeface="Droid Sans"/>
                <a:ea typeface="Droid Sans"/>
                <a:cs typeface="Droid Sans"/>
                <a:sym typeface="Droid Sans"/>
              </a:rPr>
              <a:t>( myList[2] )</a:t>
            </a:r>
            <a:endParaRPr sz="1100">
              <a:latin typeface="Droid Sans"/>
              <a:ea typeface="Droid Sans"/>
              <a:cs typeface="Droid Sans"/>
              <a:sym typeface="Droid Sans"/>
            </a:endParaRPr>
          </a:p>
        </p:txBody>
      </p:sp>
      <p:sp>
        <p:nvSpPr>
          <p:cNvPr id="859" name="Google Shape;859;p62"/>
          <p:cNvSpPr/>
          <p:nvPr/>
        </p:nvSpPr>
        <p:spPr>
          <a:xfrm>
            <a:off x="5443175" y="2028975"/>
            <a:ext cx="3130500" cy="2241600"/>
          </a:xfrm>
          <a:prstGeom prst="rect">
            <a:avLst/>
          </a:prstGeom>
          <a:solidFill>
            <a:srgbClr val="F3F3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p62"/>
          <p:cNvSpPr txBox="1"/>
          <p:nvPr/>
        </p:nvSpPr>
        <p:spPr>
          <a:xfrm>
            <a:off x="5450575" y="4283825"/>
            <a:ext cx="736800" cy="321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100">
                <a:latin typeface="Droid Sans"/>
                <a:ea typeface="Droid Sans"/>
                <a:cs typeface="Droid Sans"/>
                <a:sym typeface="Droid Sans"/>
              </a:rPr>
              <a:t>0x0088</a:t>
            </a:r>
            <a:endParaRPr b="1" sz="1100">
              <a:latin typeface="Droid Sans"/>
              <a:ea typeface="Droid Sans"/>
              <a:cs typeface="Droid Sans"/>
              <a:sym typeface="Droid Sans"/>
            </a:endParaRPr>
          </a:p>
        </p:txBody>
      </p:sp>
      <p:sp>
        <p:nvSpPr>
          <p:cNvPr id="861" name="Google Shape;861;p62"/>
          <p:cNvSpPr txBox="1"/>
          <p:nvPr/>
        </p:nvSpPr>
        <p:spPr>
          <a:xfrm>
            <a:off x="6187375" y="4283825"/>
            <a:ext cx="2385000" cy="321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100">
                <a:latin typeface="Droid Sans"/>
                <a:ea typeface="Droid Sans"/>
                <a:cs typeface="Droid Sans"/>
                <a:sym typeface="Droid Sans"/>
              </a:rPr>
              <a:t>storage for a double (twiceSalary)</a:t>
            </a:r>
            <a:endParaRPr sz="1100">
              <a:latin typeface="Droid Sans"/>
              <a:ea typeface="Droid Sans"/>
              <a:cs typeface="Droid Sans"/>
              <a:sym typeface="Droid Sans"/>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5" name="Shape 865"/>
        <p:cNvGrpSpPr/>
        <p:nvPr/>
      </p:nvGrpSpPr>
      <p:grpSpPr>
        <a:xfrm>
          <a:off x="0" y="0"/>
          <a:ext cx="0" cy="0"/>
          <a:chOff x="0" y="0"/>
          <a:chExt cx="0" cy="0"/>
        </a:xfrm>
      </p:grpSpPr>
      <p:sp>
        <p:nvSpPr>
          <p:cNvPr id="866" name="Google Shape;866;p63"/>
          <p:cNvSpPr txBox="1"/>
          <p:nvPr>
            <p:ph type="title"/>
          </p:nvPr>
        </p:nvSpPr>
        <p:spPr>
          <a:xfrm>
            <a:off x="457200" y="274647"/>
            <a:ext cx="8229600" cy="849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Heap</a:t>
            </a:r>
            <a:endParaRPr/>
          </a:p>
        </p:txBody>
      </p:sp>
      <p:graphicFrame>
        <p:nvGraphicFramePr>
          <p:cNvPr id="867" name="Google Shape;867;p63"/>
          <p:cNvGraphicFramePr/>
          <p:nvPr/>
        </p:nvGraphicFramePr>
        <p:xfrm>
          <a:off x="585700" y="1821400"/>
          <a:ext cx="3000000" cy="3000000"/>
        </p:xfrm>
        <a:graphic>
          <a:graphicData uri="http://schemas.openxmlformats.org/drawingml/2006/table">
            <a:tbl>
              <a:tblPr>
                <a:noFill/>
                <a:tableStyleId>{1AB29D69-72AA-40C5-8F3D-68731237FED1}</a:tableStyleId>
              </a:tblPr>
              <a:tblGrid>
                <a:gridCol w="382850"/>
                <a:gridCol w="4126600"/>
              </a:tblGrid>
              <a:tr h="381000">
                <a:tc>
                  <a:txBody>
                    <a:bodyPr/>
                    <a:lstStyle/>
                    <a:p>
                      <a:pPr indent="0" lvl="0" marL="0" rtl="0" algn="l">
                        <a:spcBef>
                          <a:spcPts val="0"/>
                        </a:spcBef>
                        <a:spcAft>
                          <a:spcPts val="0"/>
                        </a:spcAft>
                        <a:buNone/>
                      </a:pPr>
                      <a:r>
                        <a:rPr lang="en" sz="1100">
                          <a:latin typeface="Courier New"/>
                          <a:ea typeface="Courier New"/>
                          <a:cs typeface="Courier New"/>
                          <a:sym typeface="Courier New"/>
                        </a:rPr>
                        <a:t>1</a:t>
                      </a:r>
                      <a:br>
                        <a:rPr lang="en" sz="1100">
                          <a:latin typeface="Courier New"/>
                          <a:ea typeface="Courier New"/>
                          <a:cs typeface="Courier New"/>
                          <a:sym typeface="Courier New"/>
                        </a:rPr>
                      </a:br>
                      <a:r>
                        <a:rPr lang="en" sz="1100">
                          <a:latin typeface="Courier New"/>
                          <a:ea typeface="Courier New"/>
                          <a:cs typeface="Courier New"/>
                          <a:sym typeface="Courier New"/>
                        </a:rPr>
                        <a:t>2</a:t>
                      </a:r>
                      <a:endParaRPr sz="1100">
                        <a:latin typeface="Courier New"/>
                        <a:ea typeface="Courier New"/>
                        <a:cs typeface="Courier New"/>
                        <a:sym typeface="Courier New"/>
                      </a:endParaRPr>
                    </a:p>
                    <a:p>
                      <a:pPr indent="0" lvl="0" marL="0" rtl="0" algn="l">
                        <a:spcBef>
                          <a:spcPts val="0"/>
                        </a:spcBef>
                        <a:spcAft>
                          <a:spcPts val="0"/>
                        </a:spcAft>
                        <a:buNone/>
                      </a:pPr>
                      <a:r>
                        <a:rPr lang="en" sz="1100">
                          <a:latin typeface="Courier New"/>
                          <a:ea typeface="Courier New"/>
                          <a:cs typeface="Courier New"/>
                          <a:sym typeface="Courier New"/>
                        </a:rPr>
                        <a:t>3</a:t>
                      </a:r>
                      <a:endParaRPr sz="1100">
                        <a:latin typeface="Courier New"/>
                        <a:ea typeface="Courier New"/>
                        <a:cs typeface="Courier New"/>
                        <a:sym typeface="Courier New"/>
                      </a:endParaRPr>
                    </a:p>
                    <a:p>
                      <a:pPr indent="0" lvl="0" marL="0" rtl="0" algn="l">
                        <a:spcBef>
                          <a:spcPts val="0"/>
                        </a:spcBef>
                        <a:spcAft>
                          <a:spcPts val="0"/>
                        </a:spcAft>
                        <a:buNone/>
                      </a:pPr>
                      <a:r>
                        <a:rPr lang="en" sz="1100">
                          <a:latin typeface="Courier New"/>
                          <a:ea typeface="Courier New"/>
                          <a:cs typeface="Courier New"/>
                          <a:sym typeface="Courier New"/>
                        </a:rPr>
                        <a:t>4</a:t>
                      </a:r>
                      <a:endParaRPr sz="1100">
                        <a:latin typeface="Courier New"/>
                        <a:ea typeface="Courier New"/>
                        <a:cs typeface="Courier New"/>
                        <a:sym typeface="Courier New"/>
                      </a:endParaRPr>
                    </a:p>
                    <a:p>
                      <a:pPr indent="0" lvl="0" marL="0" rtl="0" algn="l">
                        <a:spcBef>
                          <a:spcPts val="0"/>
                        </a:spcBef>
                        <a:spcAft>
                          <a:spcPts val="0"/>
                        </a:spcAft>
                        <a:buNone/>
                      </a:pPr>
                      <a:r>
                        <a:rPr lang="en" sz="1100">
                          <a:latin typeface="Courier New"/>
                          <a:ea typeface="Courier New"/>
                          <a:cs typeface="Courier New"/>
                          <a:sym typeface="Courier New"/>
                        </a:rPr>
                        <a:t>5</a:t>
                      </a:r>
                      <a:endParaRPr sz="1100">
                        <a:latin typeface="Courier New"/>
                        <a:ea typeface="Courier New"/>
                        <a:cs typeface="Courier New"/>
                        <a:sym typeface="Courier New"/>
                      </a:endParaRPr>
                    </a:p>
                    <a:p>
                      <a:pPr indent="0" lvl="0" marL="0" rtl="0" algn="l">
                        <a:spcBef>
                          <a:spcPts val="0"/>
                        </a:spcBef>
                        <a:spcAft>
                          <a:spcPts val="0"/>
                        </a:spcAft>
                        <a:buNone/>
                      </a:pPr>
                      <a:r>
                        <a:rPr lang="en" sz="1100">
                          <a:latin typeface="Courier New"/>
                          <a:ea typeface="Courier New"/>
                          <a:cs typeface="Courier New"/>
                          <a:sym typeface="Courier New"/>
                        </a:rPr>
                        <a:t>6</a:t>
                      </a:r>
                      <a:endParaRPr sz="1100">
                        <a:latin typeface="Courier New"/>
                        <a:ea typeface="Courier New"/>
                        <a:cs typeface="Courier New"/>
                        <a:sym typeface="Courier New"/>
                      </a:endParaRPr>
                    </a:p>
                    <a:p>
                      <a:pPr indent="0" lvl="0" marL="0" rtl="0" algn="l">
                        <a:spcBef>
                          <a:spcPts val="0"/>
                        </a:spcBef>
                        <a:spcAft>
                          <a:spcPts val="0"/>
                        </a:spcAft>
                        <a:buNone/>
                      </a:pPr>
                      <a:r>
                        <a:rPr lang="en" sz="1100">
                          <a:latin typeface="Courier New"/>
                          <a:ea typeface="Courier New"/>
                          <a:cs typeface="Courier New"/>
                          <a:sym typeface="Courier New"/>
                        </a:rPr>
                        <a:t>7</a:t>
                      </a:r>
                      <a:endParaRPr sz="1100">
                        <a:latin typeface="Courier New"/>
                        <a:ea typeface="Courier New"/>
                        <a:cs typeface="Courier New"/>
                        <a:sym typeface="Courier New"/>
                      </a:endParaRPr>
                    </a:p>
                    <a:p>
                      <a:pPr indent="0" lvl="0" marL="0" rtl="0" algn="l">
                        <a:spcBef>
                          <a:spcPts val="0"/>
                        </a:spcBef>
                        <a:spcAft>
                          <a:spcPts val="0"/>
                        </a:spcAft>
                        <a:buNone/>
                      </a:pPr>
                      <a:r>
                        <a:rPr lang="en" sz="1100">
                          <a:latin typeface="Courier New"/>
                          <a:ea typeface="Courier New"/>
                          <a:cs typeface="Courier New"/>
                          <a:sym typeface="Courier New"/>
                        </a:rPr>
                        <a:t>8</a:t>
                      </a:r>
                      <a:endParaRPr sz="1100">
                        <a:latin typeface="Courier New"/>
                        <a:ea typeface="Courier New"/>
                        <a:cs typeface="Courier New"/>
                        <a:sym typeface="Courier New"/>
                      </a:endParaRPr>
                    </a:p>
                    <a:p>
                      <a:pPr indent="0" lvl="0" marL="0" rtl="0" algn="l">
                        <a:spcBef>
                          <a:spcPts val="0"/>
                        </a:spcBef>
                        <a:spcAft>
                          <a:spcPts val="0"/>
                        </a:spcAft>
                        <a:buNone/>
                      </a:pPr>
                      <a:r>
                        <a:rPr lang="en" sz="1100">
                          <a:latin typeface="Courier New"/>
                          <a:ea typeface="Courier New"/>
                          <a:cs typeface="Courier New"/>
                          <a:sym typeface="Courier New"/>
                        </a:rPr>
                        <a:t>9</a:t>
                      </a:r>
                      <a:endParaRPr sz="1100">
                        <a:latin typeface="Courier New"/>
                        <a:ea typeface="Courier New"/>
                        <a:cs typeface="Courier New"/>
                        <a:sym typeface="Courier New"/>
                      </a:endParaRPr>
                    </a:p>
                    <a:p>
                      <a:pPr indent="0" lvl="0" marL="0" rtl="0" algn="l">
                        <a:spcBef>
                          <a:spcPts val="0"/>
                        </a:spcBef>
                        <a:spcAft>
                          <a:spcPts val="0"/>
                        </a:spcAft>
                        <a:buNone/>
                      </a:pPr>
                      <a:r>
                        <a:rPr lang="en" sz="1100">
                          <a:latin typeface="Courier New"/>
                          <a:ea typeface="Courier New"/>
                          <a:cs typeface="Courier New"/>
                          <a:sym typeface="Courier New"/>
                        </a:rPr>
                        <a:t>10</a:t>
                      </a:r>
                      <a:endParaRPr sz="1100">
                        <a:latin typeface="Courier New"/>
                        <a:ea typeface="Courier New"/>
                        <a:cs typeface="Courier New"/>
                        <a:sym typeface="Courier New"/>
                      </a:endParaRPr>
                    </a:p>
                    <a:p>
                      <a:pPr indent="0" lvl="0" marL="0" rtl="0" algn="l">
                        <a:spcBef>
                          <a:spcPts val="0"/>
                        </a:spcBef>
                        <a:spcAft>
                          <a:spcPts val="0"/>
                        </a:spcAft>
                        <a:buNone/>
                      </a:pPr>
                      <a:r>
                        <a:rPr lang="en" sz="1100">
                          <a:latin typeface="Courier New"/>
                          <a:ea typeface="Courier New"/>
                          <a:cs typeface="Courier New"/>
                          <a:sym typeface="Courier New"/>
                        </a:rPr>
                        <a:t>11</a:t>
                      </a:r>
                      <a:endParaRPr sz="1100">
                        <a:latin typeface="Courier New"/>
                        <a:ea typeface="Courier New"/>
                        <a:cs typeface="Courier New"/>
                        <a:sym typeface="Courier New"/>
                      </a:endParaRPr>
                    </a:p>
                    <a:p>
                      <a:pPr indent="0" lvl="0" marL="0" rtl="0" algn="l">
                        <a:spcBef>
                          <a:spcPts val="0"/>
                        </a:spcBef>
                        <a:spcAft>
                          <a:spcPts val="0"/>
                        </a:spcAft>
                        <a:buNone/>
                      </a:pPr>
                      <a:r>
                        <a:rPr lang="en" sz="1100">
                          <a:latin typeface="Courier New"/>
                          <a:ea typeface="Courier New"/>
                          <a:cs typeface="Courier New"/>
                          <a:sym typeface="Courier New"/>
                        </a:rPr>
                        <a:t>12</a:t>
                      </a:r>
                      <a:endParaRPr sz="1100">
                        <a:latin typeface="Courier New"/>
                        <a:ea typeface="Courier New"/>
                        <a:cs typeface="Courier New"/>
                        <a:sym typeface="Courier New"/>
                      </a:endParaRPr>
                    </a:p>
                    <a:p>
                      <a:pPr indent="0" lvl="0" marL="0" rtl="0" algn="l">
                        <a:spcBef>
                          <a:spcPts val="0"/>
                        </a:spcBef>
                        <a:spcAft>
                          <a:spcPts val="0"/>
                        </a:spcAft>
                        <a:buNone/>
                      </a:pPr>
                      <a:r>
                        <a:rPr lang="en" sz="1100">
                          <a:latin typeface="Courier New"/>
                          <a:ea typeface="Courier New"/>
                          <a:cs typeface="Courier New"/>
                          <a:sym typeface="Courier New"/>
                        </a:rPr>
                        <a:t>13</a:t>
                      </a:r>
                      <a:endParaRPr sz="1100">
                        <a:latin typeface="Courier New"/>
                        <a:ea typeface="Courier New"/>
                        <a:cs typeface="Courier New"/>
                        <a:sym typeface="Courier New"/>
                      </a:endParaRPr>
                    </a:p>
                    <a:p>
                      <a:pPr indent="0" lvl="0" marL="0" rtl="0" algn="l">
                        <a:spcBef>
                          <a:spcPts val="0"/>
                        </a:spcBef>
                        <a:spcAft>
                          <a:spcPts val="0"/>
                        </a:spcAft>
                        <a:buNone/>
                      </a:pPr>
                      <a:r>
                        <a:rPr lang="en" sz="1100">
                          <a:latin typeface="Courier New"/>
                          <a:ea typeface="Courier New"/>
                          <a:cs typeface="Courier New"/>
                          <a:sym typeface="Courier New"/>
                        </a:rPr>
                        <a:t>14</a:t>
                      </a:r>
                      <a:endParaRPr sz="1100">
                        <a:latin typeface="Courier New"/>
                        <a:ea typeface="Courier New"/>
                        <a:cs typeface="Courier New"/>
                        <a:sym typeface="Courier New"/>
                      </a:endParaRPr>
                    </a:p>
                    <a:p>
                      <a:pPr indent="0" lvl="0" marL="0" rtl="0" algn="l">
                        <a:spcBef>
                          <a:spcPts val="0"/>
                        </a:spcBef>
                        <a:spcAft>
                          <a:spcPts val="0"/>
                        </a:spcAft>
                        <a:buNone/>
                      </a:pPr>
                      <a:r>
                        <a:rPr lang="en" sz="1100">
                          <a:latin typeface="Courier New"/>
                          <a:ea typeface="Courier New"/>
                          <a:cs typeface="Courier New"/>
                          <a:sym typeface="Courier New"/>
                        </a:rPr>
                        <a:t>15</a:t>
                      </a:r>
                      <a:endParaRPr sz="1100">
                        <a:latin typeface="Courier New"/>
                        <a:ea typeface="Courier New"/>
                        <a:cs typeface="Courier New"/>
                        <a:sym typeface="Courier New"/>
                      </a:endParaRPr>
                    </a:p>
                    <a:p>
                      <a:pPr indent="0" lvl="0" marL="0" rtl="0" algn="l">
                        <a:spcBef>
                          <a:spcPts val="0"/>
                        </a:spcBef>
                        <a:spcAft>
                          <a:spcPts val="0"/>
                        </a:spcAft>
                        <a:buNone/>
                      </a:pPr>
                      <a:r>
                        <a:rPr lang="en" sz="1100">
                          <a:latin typeface="Courier New"/>
                          <a:ea typeface="Courier New"/>
                          <a:cs typeface="Courier New"/>
                          <a:sym typeface="Courier New"/>
                        </a:rPr>
                        <a:t>16</a:t>
                      </a:r>
                      <a:endParaRPr sz="1100">
                        <a:latin typeface="Courier New"/>
                        <a:ea typeface="Courier New"/>
                        <a:cs typeface="Courier New"/>
                        <a:sym typeface="Courier New"/>
                      </a:endParaRPr>
                    </a:p>
                    <a:p>
                      <a:pPr indent="0" lvl="0" marL="0" rtl="0" algn="l">
                        <a:spcBef>
                          <a:spcPts val="0"/>
                        </a:spcBef>
                        <a:spcAft>
                          <a:spcPts val="0"/>
                        </a:spcAft>
                        <a:buNone/>
                      </a:pPr>
                      <a:r>
                        <a:rPr lang="en" sz="1100">
                          <a:latin typeface="Courier New"/>
                          <a:ea typeface="Courier New"/>
                          <a:cs typeface="Courier New"/>
                          <a:sym typeface="Courier New"/>
                        </a:rPr>
                        <a:t>17</a:t>
                      </a:r>
                      <a:endParaRPr sz="1100">
                        <a:latin typeface="Courier New"/>
                        <a:ea typeface="Courier New"/>
                        <a:cs typeface="Courier New"/>
                        <a:sym typeface="Courier New"/>
                      </a:endParaRPr>
                    </a:p>
                    <a:p>
                      <a:pPr indent="0" lvl="0" marL="0" rtl="0" algn="l">
                        <a:spcBef>
                          <a:spcPts val="0"/>
                        </a:spcBef>
                        <a:spcAft>
                          <a:spcPts val="0"/>
                        </a:spcAft>
                        <a:buNone/>
                      </a:pPr>
                      <a:r>
                        <a:rPr lang="en" sz="1100">
                          <a:latin typeface="Courier New"/>
                          <a:ea typeface="Courier New"/>
                          <a:cs typeface="Courier New"/>
                          <a:sym typeface="Courier New"/>
                        </a:rPr>
                        <a:t>18</a:t>
                      </a:r>
                      <a:endParaRPr sz="1100">
                        <a:latin typeface="Courier New"/>
                        <a:ea typeface="Courier New"/>
                        <a:cs typeface="Courier New"/>
                        <a:sym typeface="Courier New"/>
                      </a:endParaRPr>
                    </a:p>
                    <a:p>
                      <a:pPr indent="0" lvl="0" marL="0" rtl="0" algn="l">
                        <a:spcBef>
                          <a:spcPts val="0"/>
                        </a:spcBef>
                        <a:spcAft>
                          <a:spcPts val="0"/>
                        </a:spcAft>
                        <a:buNone/>
                      </a:pPr>
                      <a:r>
                        <a:rPr lang="en" sz="1100">
                          <a:latin typeface="Courier New"/>
                          <a:ea typeface="Courier New"/>
                          <a:cs typeface="Courier New"/>
                          <a:sym typeface="Courier New"/>
                        </a:rPr>
                        <a:t>19</a:t>
                      </a:r>
                      <a:endParaRPr sz="1100">
                        <a:latin typeface="Courier New"/>
                        <a:ea typeface="Courier New"/>
                        <a:cs typeface="Courier New"/>
                        <a:sym typeface="Courier New"/>
                      </a:endParaRPr>
                    </a:p>
                    <a:p>
                      <a:pPr indent="0" lvl="0" marL="0" rtl="0" algn="l">
                        <a:spcBef>
                          <a:spcPts val="0"/>
                        </a:spcBef>
                        <a:spcAft>
                          <a:spcPts val="0"/>
                        </a:spcAft>
                        <a:buNone/>
                      </a:pPr>
                      <a:r>
                        <a:rPr lang="en" sz="1100">
                          <a:latin typeface="Courier New"/>
                          <a:ea typeface="Courier New"/>
                          <a:cs typeface="Courier New"/>
                          <a:sym typeface="Courier New"/>
                        </a:rPr>
                        <a:t>20</a:t>
                      </a:r>
                      <a:endParaRPr sz="1100">
                        <a:latin typeface="Courier New"/>
                        <a:ea typeface="Courier New"/>
                        <a:cs typeface="Courier New"/>
                        <a:sym typeface="Courier New"/>
                      </a:endParaRPr>
                    </a:p>
                    <a:p>
                      <a:pPr indent="0" lvl="0" marL="0" rtl="0" algn="l">
                        <a:spcBef>
                          <a:spcPts val="0"/>
                        </a:spcBef>
                        <a:spcAft>
                          <a:spcPts val="0"/>
                        </a:spcAft>
                        <a:buNone/>
                      </a:pPr>
                      <a:r>
                        <a:rPr lang="en" sz="1100">
                          <a:latin typeface="Courier New"/>
                          <a:ea typeface="Courier New"/>
                          <a:cs typeface="Courier New"/>
                          <a:sym typeface="Courier New"/>
                        </a:rPr>
                        <a:t>21</a:t>
                      </a:r>
                      <a:endParaRPr sz="1100">
                        <a:latin typeface="Courier New"/>
                        <a:ea typeface="Courier New"/>
                        <a:cs typeface="Courier New"/>
                        <a:sym typeface="Courier New"/>
                      </a:endParaRPr>
                    </a:p>
                    <a:p>
                      <a:pPr indent="0" lvl="0" marL="0" rtl="0" algn="l">
                        <a:spcBef>
                          <a:spcPts val="0"/>
                        </a:spcBef>
                        <a:spcAft>
                          <a:spcPts val="0"/>
                        </a:spcAft>
                        <a:buNone/>
                      </a:pPr>
                      <a:r>
                        <a:rPr lang="en" sz="1100">
                          <a:latin typeface="Courier New"/>
                          <a:ea typeface="Courier New"/>
                          <a:cs typeface="Courier New"/>
                          <a:sym typeface="Courier New"/>
                        </a:rPr>
                        <a:t>22</a:t>
                      </a:r>
                      <a:endParaRPr sz="1100">
                        <a:latin typeface="Courier New"/>
                        <a:ea typeface="Courier New"/>
                        <a:cs typeface="Courier New"/>
                        <a:sym typeface="Courier New"/>
                      </a:endParaRPr>
                    </a:p>
                    <a:p>
                      <a:pPr indent="0" lvl="0" marL="0" rtl="0" algn="l">
                        <a:spcBef>
                          <a:spcPts val="0"/>
                        </a:spcBef>
                        <a:spcAft>
                          <a:spcPts val="0"/>
                        </a:spcAft>
                        <a:buNone/>
                      </a:pPr>
                      <a:r>
                        <a:rPr lang="en" sz="1100">
                          <a:latin typeface="Courier New"/>
                          <a:ea typeface="Courier New"/>
                          <a:cs typeface="Courier New"/>
                          <a:sym typeface="Courier New"/>
                        </a:rPr>
                        <a:t>23</a:t>
                      </a:r>
                      <a:endParaRPr sz="1100">
                        <a:latin typeface="Courier New"/>
                        <a:ea typeface="Courier New"/>
                        <a:cs typeface="Courier New"/>
                        <a:sym typeface="Courier New"/>
                      </a:endParaRPr>
                    </a:p>
                  </a:txBody>
                  <a:tcPr marT="91425" marB="91425" marR="91425" marL="91425">
                    <a:lnR cap="flat" cmpd="sng" w="9525">
                      <a:solidFill>
                        <a:srgbClr val="D9EAD3"/>
                      </a:solidFill>
                      <a:prstDash val="solid"/>
                      <a:round/>
                      <a:headEnd len="sm" w="sm" type="none"/>
                      <a:tailEnd len="sm" w="sm" type="none"/>
                    </a:lnR>
                    <a:solidFill>
                      <a:srgbClr val="D9EAD3"/>
                    </a:solidFill>
                  </a:tcPr>
                </a:tc>
                <a:tc>
                  <a:txBody>
                    <a:bodyPr/>
                    <a:lstStyle/>
                    <a:p>
                      <a:pPr indent="0" lvl="0" marL="0" rtl="0" algn="l">
                        <a:spcBef>
                          <a:spcPts val="0"/>
                        </a:spcBef>
                        <a:spcAft>
                          <a:spcPts val="0"/>
                        </a:spcAft>
                        <a:buNone/>
                      </a:pPr>
                      <a:r>
                        <a:rPr lang="en" sz="1100">
                          <a:solidFill>
                            <a:schemeClr val="dk1"/>
                          </a:solidFill>
                          <a:latin typeface="Courier New"/>
                          <a:ea typeface="Courier New"/>
                          <a:cs typeface="Courier New"/>
                          <a:sym typeface="Courier New"/>
                        </a:rPr>
                        <a:t>int main (int argc, char *argv[])</a:t>
                      </a:r>
                      <a:endParaRPr sz="11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sz="1100">
                          <a:solidFill>
                            <a:schemeClr val="dk1"/>
                          </a:solidFill>
                          <a:latin typeface="Courier New"/>
                          <a:ea typeface="Courier New"/>
                          <a:cs typeface="Courier New"/>
                          <a:sym typeface="Courier New"/>
                        </a:rPr>
                        <a:t>{</a:t>
                      </a:r>
                      <a:br>
                        <a:rPr lang="en" sz="1100">
                          <a:solidFill>
                            <a:schemeClr val="dk1"/>
                          </a:solidFill>
                          <a:latin typeface="Courier New"/>
                          <a:ea typeface="Courier New"/>
                          <a:cs typeface="Courier New"/>
                          <a:sym typeface="Courier New"/>
                        </a:rPr>
                      </a:br>
                      <a:r>
                        <a:rPr lang="en" sz="1100">
                          <a:solidFill>
                            <a:schemeClr val="dk1"/>
                          </a:solidFill>
                          <a:latin typeface="Courier New"/>
                          <a:ea typeface="Courier New"/>
                          <a:cs typeface="Courier New"/>
                          <a:sym typeface="Courier New"/>
                        </a:rPr>
                        <a:t>  int *age = malloc(sizeof(int));</a:t>
                      </a:r>
                      <a:br>
                        <a:rPr lang="en" sz="1100">
                          <a:solidFill>
                            <a:schemeClr val="dk1"/>
                          </a:solidFill>
                          <a:latin typeface="Courier New"/>
                          <a:ea typeface="Courier New"/>
                          <a:cs typeface="Courier New"/>
                          <a:sym typeface="Courier New"/>
                        </a:rPr>
                      </a:br>
                      <a:r>
                        <a:rPr lang="en" sz="1100">
                          <a:solidFill>
                            <a:schemeClr val="dk1"/>
                          </a:solidFill>
                          <a:latin typeface="Courier New"/>
                          <a:ea typeface="Courier New"/>
                          <a:cs typeface="Courier New"/>
                          <a:sym typeface="Courier New"/>
                        </a:rPr>
                        <a:t>  *age = 30;</a:t>
                      </a:r>
                      <a:br>
                        <a:rPr lang="en" sz="1100">
                          <a:solidFill>
                            <a:schemeClr val="dk1"/>
                          </a:solidFill>
                          <a:latin typeface="Courier New"/>
                          <a:ea typeface="Courier New"/>
                          <a:cs typeface="Courier New"/>
                          <a:sym typeface="Courier New"/>
                        </a:rPr>
                      </a:br>
                      <a:r>
                        <a:rPr lang="en" sz="1100">
                          <a:solidFill>
                            <a:schemeClr val="dk1"/>
                          </a:solidFill>
                          <a:latin typeface="Courier New"/>
                          <a:ea typeface="Courier New"/>
                          <a:cs typeface="Courier New"/>
                          <a:sym typeface="Courier New"/>
                        </a:rPr>
                        <a:t>  double *salary = malloc(sizeof(double));</a:t>
                      </a:r>
                      <a:br>
                        <a:rPr lang="en" sz="1100">
                          <a:solidFill>
                            <a:schemeClr val="dk1"/>
                          </a:solidFill>
                          <a:latin typeface="Courier New"/>
                          <a:ea typeface="Courier New"/>
                          <a:cs typeface="Courier New"/>
                          <a:sym typeface="Courier New"/>
                        </a:rPr>
                      </a:br>
                      <a:r>
                        <a:rPr lang="en" sz="1100">
                          <a:solidFill>
                            <a:schemeClr val="dk1"/>
                          </a:solidFill>
                          <a:latin typeface="Courier New"/>
                          <a:ea typeface="Courier New"/>
                          <a:cs typeface="Courier New"/>
                          <a:sym typeface="Courier New"/>
                        </a:rPr>
                        <a:t>  *salary = 12345.67;</a:t>
                      </a:r>
                      <a:br>
                        <a:rPr lang="en" sz="1100">
                          <a:solidFill>
                            <a:schemeClr val="dk1"/>
                          </a:solidFill>
                          <a:latin typeface="Courier New"/>
                          <a:ea typeface="Courier New"/>
                          <a:cs typeface="Courier New"/>
                          <a:sym typeface="Courier New"/>
                        </a:rPr>
                      </a:br>
                      <a:r>
                        <a:rPr lang="en" sz="1100">
                          <a:solidFill>
                            <a:schemeClr val="dk1"/>
                          </a:solidFill>
                          <a:latin typeface="Courier New"/>
                          <a:ea typeface="Courier New"/>
                          <a:cs typeface="Courier New"/>
                          <a:sym typeface="Courier New"/>
                        </a:rPr>
                        <a:t>  double *myList = malloc(3 * sizeof(double));</a:t>
                      </a:r>
                      <a:br>
                        <a:rPr lang="en" sz="1100">
                          <a:solidFill>
                            <a:schemeClr val="dk1"/>
                          </a:solidFill>
                          <a:latin typeface="Courier New"/>
                          <a:ea typeface="Courier New"/>
                          <a:cs typeface="Courier New"/>
                          <a:sym typeface="Courier New"/>
                        </a:rPr>
                      </a:br>
                      <a:r>
                        <a:rPr lang="en" sz="1100">
                          <a:solidFill>
                            <a:schemeClr val="dk1"/>
                          </a:solidFill>
                          <a:latin typeface="Courier New"/>
                          <a:ea typeface="Courier New"/>
                          <a:cs typeface="Courier New"/>
                          <a:sym typeface="Courier New"/>
                        </a:rPr>
                        <a:t>  myList[0] = 1.2;</a:t>
                      </a:r>
                      <a:br>
                        <a:rPr lang="en" sz="1100">
                          <a:solidFill>
                            <a:schemeClr val="dk1"/>
                          </a:solidFill>
                          <a:latin typeface="Courier New"/>
                          <a:ea typeface="Courier New"/>
                          <a:cs typeface="Courier New"/>
                          <a:sym typeface="Courier New"/>
                        </a:rPr>
                      </a:br>
                      <a:r>
                        <a:rPr lang="en" sz="1100">
                          <a:solidFill>
                            <a:schemeClr val="dk1"/>
                          </a:solidFill>
                          <a:latin typeface="Courier New"/>
                          <a:ea typeface="Courier New"/>
                          <a:cs typeface="Courier New"/>
                          <a:sym typeface="Courier New"/>
                        </a:rPr>
                        <a:t>  myList[1] = 2.3;</a:t>
                      </a:r>
                      <a:br>
                        <a:rPr lang="en" sz="1100">
                          <a:solidFill>
                            <a:schemeClr val="dk1"/>
                          </a:solidFill>
                          <a:latin typeface="Courier New"/>
                          <a:ea typeface="Courier New"/>
                          <a:cs typeface="Courier New"/>
                          <a:sym typeface="Courier New"/>
                        </a:rPr>
                      </a:br>
                      <a:r>
                        <a:rPr lang="en" sz="1100">
                          <a:solidFill>
                            <a:schemeClr val="dk1"/>
                          </a:solidFill>
                          <a:latin typeface="Courier New"/>
                          <a:ea typeface="Courier New"/>
                          <a:cs typeface="Courier New"/>
                          <a:sym typeface="Courier New"/>
                        </a:rPr>
                        <a:t>  myList[2] = 3.4;</a:t>
                      </a:r>
                      <a:br>
                        <a:rPr lang="en" sz="1100">
                          <a:solidFill>
                            <a:schemeClr val="dk1"/>
                          </a:solidFill>
                          <a:latin typeface="Courier New"/>
                          <a:ea typeface="Courier New"/>
                          <a:cs typeface="Courier New"/>
                          <a:sym typeface="Courier New"/>
                        </a:rPr>
                      </a:br>
                      <a:br>
                        <a:rPr lang="en" sz="1100">
                          <a:solidFill>
                            <a:schemeClr val="dk1"/>
                          </a:solidFill>
                          <a:latin typeface="Courier New"/>
                          <a:ea typeface="Courier New"/>
                          <a:cs typeface="Courier New"/>
                          <a:sym typeface="Courier New"/>
                        </a:rPr>
                      </a:br>
                      <a:r>
                        <a:rPr lang="en" sz="1100">
                          <a:solidFill>
                            <a:schemeClr val="dk1"/>
                          </a:solidFill>
                          <a:latin typeface="Courier New"/>
                          <a:ea typeface="Courier New"/>
                          <a:cs typeface="Courier New"/>
                          <a:sym typeface="Courier New"/>
                        </a:rPr>
                        <a:t>  double *twiceSalary = multiplyByTwo(salary);</a:t>
                      </a:r>
                      <a:br>
                        <a:rPr lang="en" sz="1100">
                          <a:solidFill>
                            <a:schemeClr val="dk1"/>
                          </a:solidFill>
                          <a:latin typeface="Courier New"/>
                          <a:ea typeface="Courier New"/>
                          <a:cs typeface="Courier New"/>
                          <a:sym typeface="Courier New"/>
                        </a:rPr>
                      </a:br>
                      <a:br>
                        <a:rPr lang="en" sz="1100">
                          <a:solidFill>
                            <a:schemeClr val="dk1"/>
                          </a:solidFill>
                          <a:latin typeface="Courier New"/>
                          <a:ea typeface="Courier New"/>
                          <a:cs typeface="Courier New"/>
                          <a:sym typeface="Courier New"/>
                        </a:rPr>
                      </a:br>
                      <a:r>
                        <a:rPr lang="en" sz="1100">
                          <a:solidFill>
                            <a:schemeClr val="dk1"/>
                          </a:solidFill>
                          <a:latin typeface="Courier New"/>
                          <a:ea typeface="Courier New"/>
                          <a:cs typeface="Courier New"/>
                          <a:sym typeface="Courier New"/>
                        </a:rPr>
                        <a:t>  printf("double your salary is %.3f\n",</a:t>
                      </a:r>
                      <a:endParaRPr sz="11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sz="1100">
                          <a:solidFill>
                            <a:schemeClr val="dk1"/>
                          </a:solidFill>
                          <a:latin typeface="Courier New"/>
                          <a:ea typeface="Courier New"/>
                          <a:cs typeface="Courier New"/>
                          <a:sym typeface="Courier New"/>
                        </a:rPr>
                        <a:t>         *twiceSalary);</a:t>
                      </a:r>
                      <a:br>
                        <a:rPr lang="en" sz="1100">
                          <a:solidFill>
                            <a:schemeClr val="dk1"/>
                          </a:solidFill>
                          <a:latin typeface="Courier New"/>
                          <a:ea typeface="Courier New"/>
                          <a:cs typeface="Courier New"/>
                          <a:sym typeface="Courier New"/>
                        </a:rPr>
                      </a:br>
                      <a:br>
                        <a:rPr lang="en" sz="1100">
                          <a:solidFill>
                            <a:schemeClr val="dk1"/>
                          </a:solidFill>
                          <a:latin typeface="Courier New"/>
                          <a:ea typeface="Courier New"/>
                          <a:cs typeface="Courier New"/>
                          <a:sym typeface="Courier New"/>
                        </a:rPr>
                      </a:br>
                      <a:r>
                        <a:rPr lang="en" sz="1100">
                          <a:solidFill>
                            <a:schemeClr val="dk1"/>
                          </a:solidFill>
                          <a:latin typeface="Courier New"/>
                          <a:ea typeface="Courier New"/>
                          <a:cs typeface="Courier New"/>
                          <a:sym typeface="Courier New"/>
                        </a:rPr>
                        <a:t>  free(age);</a:t>
                      </a:r>
                      <a:br>
                        <a:rPr lang="en" sz="1100">
                          <a:solidFill>
                            <a:schemeClr val="dk1"/>
                          </a:solidFill>
                          <a:latin typeface="Courier New"/>
                          <a:ea typeface="Courier New"/>
                          <a:cs typeface="Courier New"/>
                          <a:sym typeface="Courier New"/>
                        </a:rPr>
                      </a:br>
                      <a:r>
                        <a:rPr lang="en" sz="1100">
                          <a:solidFill>
                            <a:schemeClr val="dk1"/>
                          </a:solidFill>
                          <a:latin typeface="Courier New"/>
                          <a:ea typeface="Courier New"/>
                          <a:cs typeface="Courier New"/>
                          <a:sym typeface="Courier New"/>
                        </a:rPr>
                        <a:t>  free(salary);</a:t>
                      </a:r>
                      <a:br>
                        <a:rPr lang="en" sz="1100">
                          <a:solidFill>
                            <a:schemeClr val="dk1"/>
                          </a:solidFill>
                          <a:latin typeface="Courier New"/>
                          <a:ea typeface="Courier New"/>
                          <a:cs typeface="Courier New"/>
                          <a:sym typeface="Courier New"/>
                        </a:rPr>
                      </a:br>
                      <a:r>
                        <a:rPr lang="en" sz="1100">
                          <a:solidFill>
                            <a:schemeClr val="dk1"/>
                          </a:solidFill>
                          <a:latin typeface="Courier New"/>
                          <a:ea typeface="Courier New"/>
                          <a:cs typeface="Courier New"/>
                          <a:sym typeface="Courier New"/>
                        </a:rPr>
                        <a:t>  free(myList);</a:t>
                      </a:r>
                      <a:br>
                        <a:rPr lang="en" sz="1100">
                          <a:solidFill>
                            <a:schemeClr val="dk1"/>
                          </a:solidFill>
                          <a:latin typeface="Courier New"/>
                          <a:ea typeface="Courier New"/>
                          <a:cs typeface="Courier New"/>
                          <a:sym typeface="Courier New"/>
                        </a:rPr>
                      </a:br>
                      <a:r>
                        <a:rPr lang="en" sz="1100">
                          <a:solidFill>
                            <a:schemeClr val="dk1"/>
                          </a:solidFill>
                          <a:latin typeface="Courier New"/>
                          <a:ea typeface="Courier New"/>
                          <a:cs typeface="Courier New"/>
                          <a:sym typeface="Courier New"/>
                        </a:rPr>
                        <a:t>  free(twiceSalary);</a:t>
                      </a:r>
                      <a:br>
                        <a:rPr lang="en" sz="1100">
                          <a:solidFill>
                            <a:schemeClr val="dk1"/>
                          </a:solidFill>
                          <a:latin typeface="Courier New"/>
                          <a:ea typeface="Courier New"/>
                          <a:cs typeface="Courier New"/>
                          <a:sym typeface="Courier New"/>
                        </a:rPr>
                      </a:br>
                      <a:br>
                        <a:rPr lang="en" sz="1100">
                          <a:solidFill>
                            <a:schemeClr val="dk1"/>
                          </a:solidFill>
                          <a:latin typeface="Courier New"/>
                          <a:ea typeface="Courier New"/>
                          <a:cs typeface="Courier New"/>
                          <a:sym typeface="Courier New"/>
                        </a:rPr>
                      </a:br>
                      <a:r>
                        <a:rPr lang="en" sz="1100">
                          <a:solidFill>
                            <a:schemeClr val="dk1"/>
                          </a:solidFill>
                          <a:latin typeface="Courier New"/>
                          <a:ea typeface="Courier New"/>
                          <a:cs typeface="Courier New"/>
                          <a:sym typeface="Courier New"/>
                        </a:rPr>
                        <a:t>  return 0;</a:t>
                      </a:r>
                      <a:br>
                        <a:rPr lang="en" sz="1100">
                          <a:solidFill>
                            <a:schemeClr val="dk1"/>
                          </a:solidFill>
                          <a:latin typeface="Courier New"/>
                          <a:ea typeface="Courier New"/>
                          <a:cs typeface="Courier New"/>
                          <a:sym typeface="Courier New"/>
                        </a:rPr>
                      </a:br>
                      <a:r>
                        <a:rPr lang="en" sz="1100">
                          <a:solidFill>
                            <a:schemeClr val="dk1"/>
                          </a:solidFill>
                          <a:latin typeface="Courier New"/>
                          <a:ea typeface="Courier New"/>
                          <a:cs typeface="Courier New"/>
                          <a:sym typeface="Courier New"/>
                        </a:rPr>
                        <a:t>}</a:t>
                      </a:r>
                      <a:endParaRPr sz="1100">
                        <a:latin typeface="Courier New"/>
                        <a:ea typeface="Courier New"/>
                        <a:cs typeface="Courier New"/>
                        <a:sym typeface="Courier New"/>
                      </a:endParaRPr>
                    </a:p>
                  </a:txBody>
                  <a:tcPr marT="91425" marB="91425" marR="91425" marL="91425">
                    <a:lnL cap="flat" cmpd="sng" w="9525">
                      <a:solidFill>
                        <a:srgbClr val="D9EAD3"/>
                      </a:solidFill>
                      <a:prstDash val="solid"/>
                      <a:round/>
                      <a:headEnd len="sm" w="sm" type="none"/>
                      <a:tailEnd len="sm" w="sm" type="none"/>
                    </a:lnL>
                    <a:solidFill>
                      <a:srgbClr val="D9EAD3"/>
                    </a:solidFill>
                  </a:tcPr>
                </a:tc>
              </a:tr>
            </a:tbl>
          </a:graphicData>
        </a:graphic>
      </p:graphicFrame>
      <p:sp>
        <p:nvSpPr>
          <p:cNvPr id="868" name="Google Shape;868;p63"/>
          <p:cNvSpPr/>
          <p:nvPr/>
        </p:nvSpPr>
        <p:spPr>
          <a:xfrm>
            <a:off x="5443175" y="2028975"/>
            <a:ext cx="3130500" cy="39186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63"/>
          <p:cNvSpPr txBox="1"/>
          <p:nvPr/>
        </p:nvSpPr>
        <p:spPr>
          <a:xfrm>
            <a:off x="5278450" y="1749950"/>
            <a:ext cx="736800" cy="321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100">
                <a:latin typeface="Droid Sans"/>
                <a:ea typeface="Droid Sans"/>
                <a:cs typeface="Droid Sans"/>
                <a:sym typeface="Droid Sans"/>
              </a:rPr>
              <a:t>Heap</a:t>
            </a:r>
            <a:endParaRPr b="1" sz="1100">
              <a:latin typeface="Droid Sans"/>
              <a:ea typeface="Droid Sans"/>
              <a:cs typeface="Droid Sans"/>
              <a:sym typeface="Droid Sans"/>
            </a:endParaRPr>
          </a:p>
        </p:txBody>
      </p:sp>
      <p:sp>
        <p:nvSpPr>
          <p:cNvPr id="870" name="Google Shape;870;p63"/>
          <p:cNvSpPr/>
          <p:nvPr/>
        </p:nvSpPr>
        <p:spPr>
          <a:xfrm>
            <a:off x="76200" y="3729825"/>
            <a:ext cx="465600" cy="321600"/>
          </a:xfrm>
          <a:prstGeom prst="rightArrow">
            <a:avLst>
              <a:gd fmla="val 50000" name="adj1"/>
              <a:gd fmla="val 50000" name="adj2"/>
            </a:avLst>
          </a:prstGeom>
          <a:solidFill>
            <a:srgbClr val="FFFF00"/>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71" name="Google Shape;871;p63"/>
          <p:cNvCxnSpPr/>
          <p:nvPr/>
        </p:nvCxnSpPr>
        <p:spPr>
          <a:xfrm flipH="1" rot="10800000">
            <a:off x="5450575" y="5655425"/>
            <a:ext cx="3121800" cy="8400"/>
          </a:xfrm>
          <a:prstGeom prst="straightConnector1">
            <a:avLst/>
          </a:prstGeom>
          <a:noFill/>
          <a:ln cap="flat" cmpd="sng" w="19050">
            <a:solidFill>
              <a:schemeClr val="dk2"/>
            </a:solidFill>
            <a:prstDash val="dash"/>
            <a:round/>
            <a:headEnd len="med" w="med" type="none"/>
            <a:tailEnd len="med" w="med" type="none"/>
          </a:ln>
        </p:spPr>
      </p:cxnSp>
      <p:sp>
        <p:nvSpPr>
          <p:cNvPr id="872" name="Google Shape;872;p63"/>
          <p:cNvSpPr txBox="1"/>
          <p:nvPr/>
        </p:nvSpPr>
        <p:spPr>
          <a:xfrm>
            <a:off x="5450575" y="5655425"/>
            <a:ext cx="736800" cy="321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100">
                <a:latin typeface="Droid Sans"/>
                <a:ea typeface="Droid Sans"/>
                <a:cs typeface="Droid Sans"/>
                <a:sym typeface="Droid Sans"/>
              </a:rPr>
              <a:t>0x0000</a:t>
            </a:r>
            <a:endParaRPr b="1" sz="1100">
              <a:latin typeface="Droid Sans"/>
              <a:ea typeface="Droid Sans"/>
              <a:cs typeface="Droid Sans"/>
              <a:sym typeface="Droid Sans"/>
            </a:endParaRPr>
          </a:p>
        </p:txBody>
      </p:sp>
      <p:cxnSp>
        <p:nvCxnSpPr>
          <p:cNvPr id="873" name="Google Shape;873;p63"/>
          <p:cNvCxnSpPr>
            <a:stCxn id="872" idx="3"/>
          </p:cNvCxnSpPr>
          <p:nvPr/>
        </p:nvCxnSpPr>
        <p:spPr>
          <a:xfrm>
            <a:off x="6187375" y="5816225"/>
            <a:ext cx="0" cy="0"/>
          </a:xfrm>
          <a:prstGeom prst="straightConnector1">
            <a:avLst/>
          </a:prstGeom>
          <a:noFill/>
          <a:ln cap="flat" cmpd="sng" w="19050">
            <a:solidFill>
              <a:schemeClr val="dk2"/>
            </a:solidFill>
            <a:prstDash val="solid"/>
            <a:round/>
            <a:headEnd len="med" w="med" type="none"/>
            <a:tailEnd len="med" w="med" type="none"/>
          </a:ln>
        </p:spPr>
      </p:cxnSp>
      <p:sp>
        <p:nvSpPr>
          <p:cNvPr id="874" name="Google Shape;874;p63"/>
          <p:cNvSpPr txBox="1"/>
          <p:nvPr/>
        </p:nvSpPr>
        <p:spPr>
          <a:xfrm>
            <a:off x="6187375" y="5655425"/>
            <a:ext cx="2385000" cy="321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100">
                <a:latin typeface="Droid Sans"/>
                <a:ea typeface="Droid Sans"/>
                <a:cs typeface="Droid Sans"/>
                <a:sym typeface="Droid Sans"/>
              </a:rPr>
              <a:t>storage for an int (age)</a:t>
            </a:r>
            <a:endParaRPr sz="1100">
              <a:latin typeface="Droid Sans"/>
              <a:ea typeface="Droid Sans"/>
              <a:cs typeface="Droid Sans"/>
              <a:sym typeface="Droid Sans"/>
            </a:endParaRPr>
          </a:p>
        </p:txBody>
      </p:sp>
      <p:cxnSp>
        <p:nvCxnSpPr>
          <p:cNvPr id="875" name="Google Shape;875;p63"/>
          <p:cNvCxnSpPr/>
          <p:nvPr/>
        </p:nvCxnSpPr>
        <p:spPr>
          <a:xfrm flipH="1" rot="10800000">
            <a:off x="5450575" y="5350625"/>
            <a:ext cx="3121800" cy="8400"/>
          </a:xfrm>
          <a:prstGeom prst="straightConnector1">
            <a:avLst/>
          </a:prstGeom>
          <a:noFill/>
          <a:ln cap="flat" cmpd="sng" w="19050">
            <a:solidFill>
              <a:schemeClr val="dk2"/>
            </a:solidFill>
            <a:prstDash val="dash"/>
            <a:round/>
            <a:headEnd len="med" w="med" type="none"/>
            <a:tailEnd len="med" w="med" type="none"/>
          </a:ln>
        </p:spPr>
      </p:cxnSp>
      <p:sp>
        <p:nvSpPr>
          <p:cNvPr id="876" name="Google Shape;876;p63"/>
          <p:cNvSpPr txBox="1"/>
          <p:nvPr/>
        </p:nvSpPr>
        <p:spPr>
          <a:xfrm>
            <a:off x="5450575" y="5350625"/>
            <a:ext cx="736800" cy="321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100">
                <a:latin typeface="Droid Sans"/>
                <a:ea typeface="Droid Sans"/>
                <a:cs typeface="Droid Sans"/>
                <a:sym typeface="Droid Sans"/>
              </a:rPr>
              <a:t>0x0020</a:t>
            </a:r>
            <a:endParaRPr b="1" sz="1100">
              <a:latin typeface="Droid Sans"/>
              <a:ea typeface="Droid Sans"/>
              <a:cs typeface="Droid Sans"/>
              <a:sym typeface="Droid Sans"/>
            </a:endParaRPr>
          </a:p>
        </p:txBody>
      </p:sp>
      <p:cxnSp>
        <p:nvCxnSpPr>
          <p:cNvPr id="877" name="Google Shape;877;p63"/>
          <p:cNvCxnSpPr>
            <a:stCxn id="876" idx="3"/>
          </p:cNvCxnSpPr>
          <p:nvPr/>
        </p:nvCxnSpPr>
        <p:spPr>
          <a:xfrm>
            <a:off x="6187375" y="5511425"/>
            <a:ext cx="0" cy="0"/>
          </a:xfrm>
          <a:prstGeom prst="straightConnector1">
            <a:avLst/>
          </a:prstGeom>
          <a:noFill/>
          <a:ln cap="flat" cmpd="sng" w="19050">
            <a:solidFill>
              <a:schemeClr val="dk2"/>
            </a:solidFill>
            <a:prstDash val="solid"/>
            <a:round/>
            <a:headEnd len="med" w="med" type="none"/>
            <a:tailEnd len="med" w="med" type="none"/>
          </a:ln>
        </p:spPr>
      </p:cxnSp>
      <p:sp>
        <p:nvSpPr>
          <p:cNvPr id="878" name="Google Shape;878;p63"/>
          <p:cNvSpPr txBox="1"/>
          <p:nvPr/>
        </p:nvSpPr>
        <p:spPr>
          <a:xfrm>
            <a:off x="6187375" y="5350625"/>
            <a:ext cx="2385000" cy="321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100">
                <a:latin typeface="Droid Sans"/>
                <a:ea typeface="Droid Sans"/>
                <a:cs typeface="Droid Sans"/>
                <a:sym typeface="Droid Sans"/>
              </a:rPr>
              <a:t>storage for a double (salary)</a:t>
            </a:r>
            <a:endParaRPr sz="1100">
              <a:latin typeface="Droid Sans"/>
              <a:ea typeface="Droid Sans"/>
              <a:cs typeface="Droid Sans"/>
              <a:sym typeface="Droid Sans"/>
            </a:endParaRPr>
          </a:p>
        </p:txBody>
      </p:sp>
      <p:cxnSp>
        <p:nvCxnSpPr>
          <p:cNvPr id="879" name="Google Shape;879;p63"/>
          <p:cNvCxnSpPr/>
          <p:nvPr/>
        </p:nvCxnSpPr>
        <p:spPr>
          <a:xfrm flipH="1" rot="10800000">
            <a:off x="5450575" y="4588625"/>
            <a:ext cx="3121800" cy="8400"/>
          </a:xfrm>
          <a:prstGeom prst="straightConnector1">
            <a:avLst/>
          </a:prstGeom>
          <a:noFill/>
          <a:ln cap="flat" cmpd="sng" w="19050">
            <a:solidFill>
              <a:schemeClr val="dk2"/>
            </a:solidFill>
            <a:prstDash val="dash"/>
            <a:round/>
            <a:headEnd len="med" w="med" type="none"/>
            <a:tailEnd len="med" w="med" type="none"/>
          </a:ln>
        </p:spPr>
      </p:cxnSp>
      <p:sp>
        <p:nvSpPr>
          <p:cNvPr id="880" name="Google Shape;880;p63"/>
          <p:cNvSpPr txBox="1"/>
          <p:nvPr/>
        </p:nvSpPr>
        <p:spPr>
          <a:xfrm>
            <a:off x="5450575" y="5045825"/>
            <a:ext cx="736800" cy="321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100">
                <a:latin typeface="Droid Sans"/>
                <a:ea typeface="Droid Sans"/>
                <a:cs typeface="Droid Sans"/>
                <a:sym typeface="Droid Sans"/>
              </a:rPr>
              <a:t>0x0040</a:t>
            </a:r>
            <a:endParaRPr b="1" sz="1100">
              <a:latin typeface="Droid Sans"/>
              <a:ea typeface="Droid Sans"/>
              <a:cs typeface="Droid Sans"/>
              <a:sym typeface="Droid Sans"/>
            </a:endParaRPr>
          </a:p>
        </p:txBody>
      </p:sp>
      <p:cxnSp>
        <p:nvCxnSpPr>
          <p:cNvPr id="881" name="Google Shape;881;p63"/>
          <p:cNvCxnSpPr>
            <a:stCxn id="880" idx="3"/>
          </p:cNvCxnSpPr>
          <p:nvPr/>
        </p:nvCxnSpPr>
        <p:spPr>
          <a:xfrm>
            <a:off x="6187375" y="5206625"/>
            <a:ext cx="0" cy="0"/>
          </a:xfrm>
          <a:prstGeom prst="straightConnector1">
            <a:avLst/>
          </a:prstGeom>
          <a:noFill/>
          <a:ln cap="flat" cmpd="sng" w="19050">
            <a:solidFill>
              <a:schemeClr val="dk2"/>
            </a:solidFill>
            <a:prstDash val="solid"/>
            <a:round/>
            <a:headEnd len="med" w="med" type="none"/>
            <a:tailEnd len="med" w="med" type="none"/>
          </a:ln>
        </p:spPr>
      </p:cxnSp>
      <p:sp>
        <p:nvSpPr>
          <p:cNvPr id="882" name="Google Shape;882;p63"/>
          <p:cNvSpPr txBox="1"/>
          <p:nvPr/>
        </p:nvSpPr>
        <p:spPr>
          <a:xfrm>
            <a:off x="6187375" y="5045825"/>
            <a:ext cx="2385000" cy="321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100">
                <a:latin typeface="Droid Sans"/>
                <a:ea typeface="Droid Sans"/>
                <a:cs typeface="Droid Sans"/>
                <a:sym typeface="Droid Sans"/>
              </a:rPr>
              <a:t>storage for a double ( myList[0] )</a:t>
            </a:r>
            <a:endParaRPr sz="1100">
              <a:latin typeface="Droid Sans"/>
              <a:ea typeface="Droid Sans"/>
              <a:cs typeface="Droid Sans"/>
              <a:sym typeface="Droid Sans"/>
            </a:endParaRPr>
          </a:p>
        </p:txBody>
      </p:sp>
      <p:sp>
        <p:nvSpPr>
          <p:cNvPr id="883" name="Google Shape;883;p63"/>
          <p:cNvSpPr txBox="1"/>
          <p:nvPr/>
        </p:nvSpPr>
        <p:spPr>
          <a:xfrm>
            <a:off x="5450575" y="4817225"/>
            <a:ext cx="736800" cy="321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100">
                <a:latin typeface="Droid Sans"/>
                <a:ea typeface="Droid Sans"/>
                <a:cs typeface="Droid Sans"/>
                <a:sym typeface="Droid Sans"/>
              </a:rPr>
              <a:t>0x0048</a:t>
            </a:r>
            <a:endParaRPr b="1" sz="1100">
              <a:latin typeface="Droid Sans"/>
              <a:ea typeface="Droid Sans"/>
              <a:cs typeface="Droid Sans"/>
              <a:sym typeface="Droid Sans"/>
            </a:endParaRPr>
          </a:p>
        </p:txBody>
      </p:sp>
      <p:sp>
        <p:nvSpPr>
          <p:cNvPr id="884" name="Google Shape;884;p63"/>
          <p:cNvSpPr txBox="1"/>
          <p:nvPr/>
        </p:nvSpPr>
        <p:spPr>
          <a:xfrm>
            <a:off x="5450575" y="4588625"/>
            <a:ext cx="736800" cy="321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100">
                <a:latin typeface="Droid Sans"/>
                <a:ea typeface="Droid Sans"/>
                <a:cs typeface="Droid Sans"/>
                <a:sym typeface="Droid Sans"/>
              </a:rPr>
              <a:t>0x0068</a:t>
            </a:r>
            <a:endParaRPr b="1" sz="1100">
              <a:latin typeface="Droid Sans"/>
              <a:ea typeface="Droid Sans"/>
              <a:cs typeface="Droid Sans"/>
              <a:sym typeface="Droid Sans"/>
            </a:endParaRPr>
          </a:p>
        </p:txBody>
      </p:sp>
      <p:sp>
        <p:nvSpPr>
          <p:cNvPr id="885" name="Google Shape;885;p63"/>
          <p:cNvSpPr txBox="1"/>
          <p:nvPr/>
        </p:nvSpPr>
        <p:spPr>
          <a:xfrm>
            <a:off x="6187375" y="4817225"/>
            <a:ext cx="2385000" cy="321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100">
                <a:latin typeface="Droid Sans"/>
                <a:ea typeface="Droid Sans"/>
                <a:cs typeface="Droid Sans"/>
                <a:sym typeface="Droid Sans"/>
              </a:rPr>
              <a:t>storage for a double </a:t>
            </a:r>
            <a:r>
              <a:rPr lang="en" sz="1100">
                <a:solidFill>
                  <a:schemeClr val="dk1"/>
                </a:solidFill>
                <a:latin typeface="Droid Sans"/>
                <a:ea typeface="Droid Sans"/>
                <a:cs typeface="Droid Sans"/>
                <a:sym typeface="Droid Sans"/>
              </a:rPr>
              <a:t>( myList[1] )</a:t>
            </a:r>
            <a:endParaRPr sz="1100">
              <a:latin typeface="Droid Sans"/>
              <a:ea typeface="Droid Sans"/>
              <a:cs typeface="Droid Sans"/>
              <a:sym typeface="Droid Sans"/>
            </a:endParaRPr>
          </a:p>
        </p:txBody>
      </p:sp>
      <p:sp>
        <p:nvSpPr>
          <p:cNvPr id="886" name="Google Shape;886;p63"/>
          <p:cNvSpPr txBox="1"/>
          <p:nvPr/>
        </p:nvSpPr>
        <p:spPr>
          <a:xfrm>
            <a:off x="6187375" y="4588625"/>
            <a:ext cx="2385000" cy="321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100">
                <a:latin typeface="Droid Sans"/>
                <a:ea typeface="Droid Sans"/>
                <a:cs typeface="Droid Sans"/>
                <a:sym typeface="Droid Sans"/>
              </a:rPr>
              <a:t>storage for a double </a:t>
            </a:r>
            <a:r>
              <a:rPr lang="en" sz="1100">
                <a:solidFill>
                  <a:schemeClr val="dk1"/>
                </a:solidFill>
                <a:latin typeface="Droid Sans"/>
                <a:ea typeface="Droid Sans"/>
                <a:cs typeface="Droid Sans"/>
                <a:sym typeface="Droid Sans"/>
              </a:rPr>
              <a:t>( myList[2] )</a:t>
            </a:r>
            <a:endParaRPr sz="1100">
              <a:latin typeface="Droid Sans"/>
              <a:ea typeface="Droid Sans"/>
              <a:cs typeface="Droid Sans"/>
              <a:sym typeface="Droid Sans"/>
            </a:endParaRPr>
          </a:p>
        </p:txBody>
      </p:sp>
      <p:sp>
        <p:nvSpPr>
          <p:cNvPr id="887" name="Google Shape;887;p63"/>
          <p:cNvSpPr/>
          <p:nvPr/>
        </p:nvSpPr>
        <p:spPr>
          <a:xfrm>
            <a:off x="5443175" y="2028975"/>
            <a:ext cx="3130500" cy="2241600"/>
          </a:xfrm>
          <a:prstGeom prst="rect">
            <a:avLst/>
          </a:prstGeom>
          <a:solidFill>
            <a:srgbClr val="F3F3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p63"/>
          <p:cNvSpPr txBox="1"/>
          <p:nvPr/>
        </p:nvSpPr>
        <p:spPr>
          <a:xfrm>
            <a:off x="5450575" y="4283825"/>
            <a:ext cx="736800" cy="321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100">
                <a:latin typeface="Droid Sans"/>
                <a:ea typeface="Droid Sans"/>
                <a:cs typeface="Droid Sans"/>
                <a:sym typeface="Droid Sans"/>
              </a:rPr>
              <a:t>0x0088</a:t>
            </a:r>
            <a:endParaRPr b="1" sz="1100">
              <a:latin typeface="Droid Sans"/>
              <a:ea typeface="Droid Sans"/>
              <a:cs typeface="Droid Sans"/>
              <a:sym typeface="Droid Sans"/>
            </a:endParaRPr>
          </a:p>
        </p:txBody>
      </p:sp>
      <p:sp>
        <p:nvSpPr>
          <p:cNvPr id="889" name="Google Shape;889;p63"/>
          <p:cNvSpPr txBox="1"/>
          <p:nvPr/>
        </p:nvSpPr>
        <p:spPr>
          <a:xfrm>
            <a:off x="6187375" y="4283825"/>
            <a:ext cx="2385000" cy="321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100">
                <a:latin typeface="Droid Sans"/>
                <a:ea typeface="Droid Sans"/>
                <a:cs typeface="Droid Sans"/>
                <a:sym typeface="Droid Sans"/>
              </a:rPr>
              <a:t>storage for a double (twiceSalary)</a:t>
            </a:r>
            <a:endParaRPr sz="1100">
              <a:latin typeface="Droid Sans"/>
              <a:ea typeface="Droid Sans"/>
              <a:cs typeface="Droid Sans"/>
              <a:sym typeface="Droid Sans"/>
            </a:endParaRPr>
          </a:p>
        </p:txBody>
      </p:sp>
      <p:sp>
        <p:nvSpPr>
          <p:cNvPr id="890" name="Google Shape;890;p63"/>
          <p:cNvSpPr/>
          <p:nvPr/>
        </p:nvSpPr>
        <p:spPr>
          <a:xfrm>
            <a:off x="3028125" y="2260422"/>
            <a:ext cx="2725500" cy="803400"/>
          </a:xfrm>
          <a:prstGeom prst="wedgeRoundRectCallout">
            <a:avLst>
              <a:gd fmla="val -32811" name="adj1"/>
              <a:gd fmla="val 142084" name="adj2"/>
              <a:gd fmla="val 0" name="adj3"/>
            </a:avLst>
          </a:prstGeom>
          <a:solidFill>
            <a:srgbClr val="3C78D8"/>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rgbClr val="FFFFFF"/>
                </a:solidFill>
                <a:latin typeface="Droid Sans"/>
                <a:ea typeface="Droid Sans"/>
                <a:cs typeface="Droid Sans"/>
                <a:sym typeface="Droid Sans"/>
              </a:rPr>
              <a:t>Does malloc under the covers</a:t>
            </a:r>
            <a:endParaRPr b="1" sz="1800">
              <a:solidFill>
                <a:srgbClr val="FFFFFF"/>
              </a:solidFill>
              <a:latin typeface="Droid Sans"/>
              <a:ea typeface="Droid Sans"/>
              <a:cs typeface="Droid Sans"/>
              <a:sym typeface="Droid Sans"/>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4" name="Shape 894"/>
        <p:cNvGrpSpPr/>
        <p:nvPr/>
      </p:nvGrpSpPr>
      <p:grpSpPr>
        <a:xfrm>
          <a:off x="0" y="0"/>
          <a:ext cx="0" cy="0"/>
          <a:chOff x="0" y="0"/>
          <a:chExt cx="0" cy="0"/>
        </a:xfrm>
      </p:grpSpPr>
      <p:sp>
        <p:nvSpPr>
          <p:cNvPr id="895" name="Google Shape;895;p64"/>
          <p:cNvSpPr txBox="1"/>
          <p:nvPr>
            <p:ph type="title"/>
          </p:nvPr>
        </p:nvSpPr>
        <p:spPr>
          <a:xfrm>
            <a:off x="457200" y="274647"/>
            <a:ext cx="8229600" cy="849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Heap</a:t>
            </a:r>
            <a:endParaRPr/>
          </a:p>
        </p:txBody>
      </p:sp>
      <p:graphicFrame>
        <p:nvGraphicFramePr>
          <p:cNvPr id="896" name="Google Shape;896;p64"/>
          <p:cNvGraphicFramePr/>
          <p:nvPr/>
        </p:nvGraphicFramePr>
        <p:xfrm>
          <a:off x="585700" y="1821400"/>
          <a:ext cx="3000000" cy="3000000"/>
        </p:xfrm>
        <a:graphic>
          <a:graphicData uri="http://schemas.openxmlformats.org/drawingml/2006/table">
            <a:tbl>
              <a:tblPr>
                <a:noFill/>
                <a:tableStyleId>{1AB29D69-72AA-40C5-8F3D-68731237FED1}</a:tableStyleId>
              </a:tblPr>
              <a:tblGrid>
                <a:gridCol w="382850"/>
                <a:gridCol w="4126600"/>
              </a:tblGrid>
              <a:tr h="381000">
                <a:tc>
                  <a:txBody>
                    <a:bodyPr/>
                    <a:lstStyle/>
                    <a:p>
                      <a:pPr indent="0" lvl="0" marL="0" rtl="0" algn="l">
                        <a:spcBef>
                          <a:spcPts val="0"/>
                        </a:spcBef>
                        <a:spcAft>
                          <a:spcPts val="0"/>
                        </a:spcAft>
                        <a:buNone/>
                      </a:pPr>
                      <a:r>
                        <a:rPr lang="en" sz="1100">
                          <a:latin typeface="Courier New"/>
                          <a:ea typeface="Courier New"/>
                          <a:cs typeface="Courier New"/>
                          <a:sym typeface="Courier New"/>
                        </a:rPr>
                        <a:t>1</a:t>
                      </a:r>
                      <a:br>
                        <a:rPr lang="en" sz="1100">
                          <a:latin typeface="Courier New"/>
                          <a:ea typeface="Courier New"/>
                          <a:cs typeface="Courier New"/>
                          <a:sym typeface="Courier New"/>
                        </a:rPr>
                      </a:br>
                      <a:r>
                        <a:rPr lang="en" sz="1100">
                          <a:latin typeface="Courier New"/>
                          <a:ea typeface="Courier New"/>
                          <a:cs typeface="Courier New"/>
                          <a:sym typeface="Courier New"/>
                        </a:rPr>
                        <a:t>2</a:t>
                      </a:r>
                      <a:endParaRPr sz="1100">
                        <a:latin typeface="Courier New"/>
                        <a:ea typeface="Courier New"/>
                        <a:cs typeface="Courier New"/>
                        <a:sym typeface="Courier New"/>
                      </a:endParaRPr>
                    </a:p>
                    <a:p>
                      <a:pPr indent="0" lvl="0" marL="0" rtl="0" algn="l">
                        <a:spcBef>
                          <a:spcPts val="0"/>
                        </a:spcBef>
                        <a:spcAft>
                          <a:spcPts val="0"/>
                        </a:spcAft>
                        <a:buNone/>
                      </a:pPr>
                      <a:r>
                        <a:rPr lang="en" sz="1100">
                          <a:latin typeface="Courier New"/>
                          <a:ea typeface="Courier New"/>
                          <a:cs typeface="Courier New"/>
                          <a:sym typeface="Courier New"/>
                        </a:rPr>
                        <a:t>3</a:t>
                      </a:r>
                      <a:endParaRPr sz="1100">
                        <a:latin typeface="Courier New"/>
                        <a:ea typeface="Courier New"/>
                        <a:cs typeface="Courier New"/>
                        <a:sym typeface="Courier New"/>
                      </a:endParaRPr>
                    </a:p>
                    <a:p>
                      <a:pPr indent="0" lvl="0" marL="0" rtl="0" algn="l">
                        <a:spcBef>
                          <a:spcPts val="0"/>
                        </a:spcBef>
                        <a:spcAft>
                          <a:spcPts val="0"/>
                        </a:spcAft>
                        <a:buNone/>
                      </a:pPr>
                      <a:r>
                        <a:rPr lang="en" sz="1100">
                          <a:latin typeface="Courier New"/>
                          <a:ea typeface="Courier New"/>
                          <a:cs typeface="Courier New"/>
                          <a:sym typeface="Courier New"/>
                        </a:rPr>
                        <a:t>4</a:t>
                      </a:r>
                      <a:endParaRPr sz="1100">
                        <a:latin typeface="Courier New"/>
                        <a:ea typeface="Courier New"/>
                        <a:cs typeface="Courier New"/>
                        <a:sym typeface="Courier New"/>
                      </a:endParaRPr>
                    </a:p>
                    <a:p>
                      <a:pPr indent="0" lvl="0" marL="0" rtl="0" algn="l">
                        <a:spcBef>
                          <a:spcPts val="0"/>
                        </a:spcBef>
                        <a:spcAft>
                          <a:spcPts val="0"/>
                        </a:spcAft>
                        <a:buNone/>
                      </a:pPr>
                      <a:r>
                        <a:rPr lang="en" sz="1100">
                          <a:latin typeface="Courier New"/>
                          <a:ea typeface="Courier New"/>
                          <a:cs typeface="Courier New"/>
                          <a:sym typeface="Courier New"/>
                        </a:rPr>
                        <a:t>5</a:t>
                      </a:r>
                      <a:endParaRPr sz="1100">
                        <a:latin typeface="Courier New"/>
                        <a:ea typeface="Courier New"/>
                        <a:cs typeface="Courier New"/>
                        <a:sym typeface="Courier New"/>
                      </a:endParaRPr>
                    </a:p>
                    <a:p>
                      <a:pPr indent="0" lvl="0" marL="0" rtl="0" algn="l">
                        <a:spcBef>
                          <a:spcPts val="0"/>
                        </a:spcBef>
                        <a:spcAft>
                          <a:spcPts val="0"/>
                        </a:spcAft>
                        <a:buNone/>
                      </a:pPr>
                      <a:r>
                        <a:rPr lang="en" sz="1100">
                          <a:latin typeface="Courier New"/>
                          <a:ea typeface="Courier New"/>
                          <a:cs typeface="Courier New"/>
                          <a:sym typeface="Courier New"/>
                        </a:rPr>
                        <a:t>6</a:t>
                      </a:r>
                      <a:endParaRPr sz="1100">
                        <a:latin typeface="Courier New"/>
                        <a:ea typeface="Courier New"/>
                        <a:cs typeface="Courier New"/>
                        <a:sym typeface="Courier New"/>
                      </a:endParaRPr>
                    </a:p>
                    <a:p>
                      <a:pPr indent="0" lvl="0" marL="0" rtl="0" algn="l">
                        <a:spcBef>
                          <a:spcPts val="0"/>
                        </a:spcBef>
                        <a:spcAft>
                          <a:spcPts val="0"/>
                        </a:spcAft>
                        <a:buNone/>
                      </a:pPr>
                      <a:r>
                        <a:rPr lang="en" sz="1100">
                          <a:latin typeface="Courier New"/>
                          <a:ea typeface="Courier New"/>
                          <a:cs typeface="Courier New"/>
                          <a:sym typeface="Courier New"/>
                        </a:rPr>
                        <a:t>7</a:t>
                      </a:r>
                      <a:endParaRPr sz="1100">
                        <a:latin typeface="Courier New"/>
                        <a:ea typeface="Courier New"/>
                        <a:cs typeface="Courier New"/>
                        <a:sym typeface="Courier New"/>
                      </a:endParaRPr>
                    </a:p>
                    <a:p>
                      <a:pPr indent="0" lvl="0" marL="0" rtl="0" algn="l">
                        <a:spcBef>
                          <a:spcPts val="0"/>
                        </a:spcBef>
                        <a:spcAft>
                          <a:spcPts val="0"/>
                        </a:spcAft>
                        <a:buNone/>
                      </a:pPr>
                      <a:r>
                        <a:rPr lang="en" sz="1100">
                          <a:latin typeface="Courier New"/>
                          <a:ea typeface="Courier New"/>
                          <a:cs typeface="Courier New"/>
                          <a:sym typeface="Courier New"/>
                        </a:rPr>
                        <a:t>8</a:t>
                      </a:r>
                      <a:endParaRPr sz="1100">
                        <a:latin typeface="Courier New"/>
                        <a:ea typeface="Courier New"/>
                        <a:cs typeface="Courier New"/>
                        <a:sym typeface="Courier New"/>
                      </a:endParaRPr>
                    </a:p>
                    <a:p>
                      <a:pPr indent="0" lvl="0" marL="0" rtl="0" algn="l">
                        <a:spcBef>
                          <a:spcPts val="0"/>
                        </a:spcBef>
                        <a:spcAft>
                          <a:spcPts val="0"/>
                        </a:spcAft>
                        <a:buNone/>
                      </a:pPr>
                      <a:r>
                        <a:rPr lang="en" sz="1100">
                          <a:latin typeface="Courier New"/>
                          <a:ea typeface="Courier New"/>
                          <a:cs typeface="Courier New"/>
                          <a:sym typeface="Courier New"/>
                        </a:rPr>
                        <a:t>9</a:t>
                      </a:r>
                      <a:endParaRPr sz="1100">
                        <a:latin typeface="Courier New"/>
                        <a:ea typeface="Courier New"/>
                        <a:cs typeface="Courier New"/>
                        <a:sym typeface="Courier New"/>
                      </a:endParaRPr>
                    </a:p>
                    <a:p>
                      <a:pPr indent="0" lvl="0" marL="0" rtl="0" algn="l">
                        <a:spcBef>
                          <a:spcPts val="0"/>
                        </a:spcBef>
                        <a:spcAft>
                          <a:spcPts val="0"/>
                        </a:spcAft>
                        <a:buNone/>
                      </a:pPr>
                      <a:r>
                        <a:rPr lang="en" sz="1100">
                          <a:latin typeface="Courier New"/>
                          <a:ea typeface="Courier New"/>
                          <a:cs typeface="Courier New"/>
                          <a:sym typeface="Courier New"/>
                        </a:rPr>
                        <a:t>10</a:t>
                      </a:r>
                      <a:endParaRPr sz="1100">
                        <a:latin typeface="Courier New"/>
                        <a:ea typeface="Courier New"/>
                        <a:cs typeface="Courier New"/>
                        <a:sym typeface="Courier New"/>
                      </a:endParaRPr>
                    </a:p>
                    <a:p>
                      <a:pPr indent="0" lvl="0" marL="0" rtl="0" algn="l">
                        <a:spcBef>
                          <a:spcPts val="0"/>
                        </a:spcBef>
                        <a:spcAft>
                          <a:spcPts val="0"/>
                        </a:spcAft>
                        <a:buNone/>
                      </a:pPr>
                      <a:r>
                        <a:rPr lang="en" sz="1100">
                          <a:latin typeface="Courier New"/>
                          <a:ea typeface="Courier New"/>
                          <a:cs typeface="Courier New"/>
                          <a:sym typeface="Courier New"/>
                        </a:rPr>
                        <a:t>11</a:t>
                      </a:r>
                      <a:endParaRPr sz="1100">
                        <a:latin typeface="Courier New"/>
                        <a:ea typeface="Courier New"/>
                        <a:cs typeface="Courier New"/>
                        <a:sym typeface="Courier New"/>
                      </a:endParaRPr>
                    </a:p>
                    <a:p>
                      <a:pPr indent="0" lvl="0" marL="0" rtl="0" algn="l">
                        <a:spcBef>
                          <a:spcPts val="0"/>
                        </a:spcBef>
                        <a:spcAft>
                          <a:spcPts val="0"/>
                        </a:spcAft>
                        <a:buNone/>
                      </a:pPr>
                      <a:r>
                        <a:rPr lang="en" sz="1100">
                          <a:latin typeface="Courier New"/>
                          <a:ea typeface="Courier New"/>
                          <a:cs typeface="Courier New"/>
                          <a:sym typeface="Courier New"/>
                        </a:rPr>
                        <a:t>12</a:t>
                      </a:r>
                      <a:endParaRPr sz="1100">
                        <a:latin typeface="Courier New"/>
                        <a:ea typeface="Courier New"/>
                        <a:cs typeface="Courier New"/>
                        <a:sym typeface="Courier New"/>
                      </a:endParaRPr>
                    </a:p>
                    <a:p>
                      <a:pPr indent="0" lvl="0" marL="0" rtl="0" algn="l">
                        <a:spcBef>
                          <a:spcPts val="0"/>
                        </a:spcBef>
                        <a:spcAft>
                          <a:spcPts val="0"/>
                        </a:spcAft>
                        <a:buNone/>
                      </a:pPr>
                      <a:r>
                        <a:rPr lang="en" sz="1100">
                          <a:latin typeface="Courier New"/>
                          <a:ea typeface="Courier New"/>
                          <a:cs typeface="Courier New"/>
                          <a:sym typeface="Courier New"/>
                        </a:rPr>
                        <a:t>13</a:t>
                      </a:r>
                      <a:endParaRPr sz="1100">
                        <a:latin typeface="Courier New"/>
                        <a:ea typeface="Courier New"/>
                        <a:cs typeface="Courier New"/>
                        <a:sym typeface="Courier New"/>
                      </a:endParaRPr>
                    </a:p>
                    <a:p>
                      <a:pPr indent="0" lvl="0" marL="0" rtl="0" algn="l">
                        <a:spcBef>
                          <a:spcPts val="0"/>
                        </a:spcBef>
                        <a:spcAft>
                          <a:spcPts val="0"/>
                        </a:spcAft>
                        <a:buNone/>
                      </a:pPr>
                      <a:r>
                        <a:rPr lang="en" sz="1100">
                          <a:latin typeface="Courier New"/>
                          <a:ea typeface="Courier New"/>
                          <a:cs typeface="Courier New"/>
                          <a:sym typeface="Courier New"/>
                        </a:rPr>
                        <a:t>14</a:t>
                      </a:r>
                      <a:endParaRPr sz="1100">
                        <a:latin typeface="Courier New"/>
                        <a:ea typeface="Courier New"/>
                        <a:cs typeface="Courier New"/>
                        <a:sym typeface="Courier New"/>
                      </a:endParaRPr>
                    </a:p>
                    <a:p>
                      <a:pPr indent="0" lvl="0" marL="0" rtl="0" algn="l">
                        <a:spcBef>
                          <a:spcPts val="0"/>
                        </a:spcBef>
                        <a:spcAft>
                          <a:spcPts val="0"/>
                        </a:spcAft>
                        <a:buNone/>
                      </a:pPr>
                      <a:r>
                        <a:rPr lang="en" sz="1100">
                          <a:latin typeface="Courier New"/>
                          <a:ea typeface="Courier New"/>
                          <a:cs typeface="Courier New"/>
                          <a:sym typeface="Courier New"/>
                        </a:rPr>
                        <a:t>15</a:t>
                      </a:r>
                      <a:endParaRPr sz="1100">
                        <a:latin typeface="Courier New"/>
                        <a:ea typeface="Courier New"/>
                        <a:cs typeface="Courier New"/>
                        <a:sym typeface="Courier New"/>
                      </a:endParaRPr>
                    </a:p>
                    <a:p>
                      <a:pPr indent="0" lvl="0" marL="0" rtl="0" algn="l">
                        <a:spcBef>
                          <a:spcPts val="0"/>
                        </a:spcBef>
                        <a:spcAft>
                          <a:spcPts val="0"/>
                        </a:spcAft>
                        <a:buNone/>
                      </a:pPr>
                      <a:r>
                        <a:rPr lang="en" sz="1100">
                          <a:latin typeface="Courier New"/>
                          <a:ea typeface="Courier New"/>
                          <a:cs typeface="Courier New"/>
                          <a:sym typeface="Courier New"/>
                        </a:rPr>
                        <a:t>16</a:t>
                      </a:r>
                      <a:endParaRPr sz="1100">
                        <a:latin typeface="Courier New"/>
                        <a:ea typeface="Courier New"/>
                        <a:cs typeface="Courier New"/>
                        <a:sym typeface="Courier New"/>
                      </a:endParaRPr>
                    </a:p>
                    <a:p>
                      <a:pPr indent="0" lvl="0" marL="0" rtl="0" algn="l">
                        <a:spcBef>
                          <a:spcPts val="0"/>
                        </a:spcBef>
                        <a:spcAft>
                          <a:spcPts val="0"/>
                        </a:spcAft>
                        <a:buNone/>
                      </a:pPr>
                      <a:r>
                        <a:rPr lang="en" sz="1100">
                          <a:latin typeface="Courier New"/>
                          <a:ea typeface="Courier New"/>
                          <a:cs typeface="Courier New"/>
                          <a:sym typeface="Courier New"/>
                        </a:rPr>
                        <a:t>17</a:t>
                      </a:r>
                      <a:endParaRPr sz="1100">
                        <a:latin typeface="Courier New"/>
                        <a:ea typeface="Courier New"/>
                        <a:cs typeface="Courier New"/>
                        <a:sym typeface="Courier New"/>
                      </a:endParaRPr>
                    </a:p>
                    <a:p>
                      <a:pPr indent="0" lvl="0" marL="0" rtl="0" algn="l">
                        <a:spcBef>
                          <a:spcPts val="0"/>
                        </a:spcBef>
                        <a:spcAft>
                          <a:spcPts val="0"/>
                        </a:spcAft>
                        <a:buNone/>
                      </a:pPr>
                      <a:r>
                        <a:rPr lang="en" sz="1100">
                          <a:latin typeface="Courier New"/>
                          <a:ea typeface="Courier New"/>
                          <a:cs typeface="Courier New"/>
                          <a:sym typeface="Courier New"/>
                        </a:rPr>
                        <a:t>18</a:t>
                      </a:r>
                      <a:endParaRPr sz="1100">
                        <a:latin typeface="Courier New"/>
                        <a:ea typeface="Courier New"/>
                        <a:cs typeface="Courier New"/>
                        <a:sym typeface="Courier New"/>
                      </a:endParaRPr>
                    </a:p>
                    <a:p>
                      <a:pPr indent="0" lvl="0" marL="0" rtl="0" algn="l">
                        <a:spcBef>
                          <a:spcPts val="0"/>
                        </a:spcBef>
                        <a:spcAft>
                          <a:spcPts val="0"/>
                        </a:spcAft>
                        <a:buNone/>
                      </a:pPr>
                      <a:r>
                        <a:rPr lang="en" sz="1100">
                          <a:latin typeface="Courier New"/>
                          <a:ea typeface="Courier New"/>
                          <a:cs typeface="Courier New"/>
                          <a:sym typeface="Courier New"/>
                        </a:rPr>
                        <a:t>19</a:t>
                      </a:r>
                      <a:endParaRPr sz="1100">
                        <a:latin typeface="Courier New"/>
                        <a:ea typeface="Courier New"/>
                        <a:cs typeface="Courier New"/>
                        <a:sym typeface="Courier New"/>
                      </a:endParaRPr>
                    </a:p>
                    <a:p>
                      <a:pPr indent="0" lvl="0" marL="0" rtl="0" algn="l">
                        <a:spcBef>
                          <a:spcPts val="0"/>
                        </a:spcBef>
                        <a:spcAft>
                          <a:spcPts val="0"/>
                        </a:spcAft>
                        <a:buNone/>
                      </a:pPr>
                      <a:r>
                        <a:rPr lang="en" sz="1100">
                          <a:latin typeface="Courier New"/>
                          <a:ea typeface="Courier New"/>
                          <a:cs typeface="Courier New"/>
                          <a:sym typeface="Courier New"/>
                        </a:rPr>
                        <a:t>20</a:t>
                      </a:r>
                      <a:endParaRPr sz="1100">
                        <a:latin typeface="Courier New"/>
                        <a:ea typeface="Courier New"/>
                        <a:cs typeface="Courier New"/>
                        <a:sym typeface="Courier New"/>
                      </a:endParaRPr>
                    </a:p>
                    <a:p>
                      <a:pPr indent="0" lvl="0" marL="0" rtl="0" algn="l">
                        <a:spcBef>
                          <a:spcPts val="0"/>
                        </a:spcBef>
                        <a:spcAft>
                          <a:spcPts val="0"/>
                        </a:spcAft>
                        <a:buNone/>
                      </a:pPr>
                      <a:r>
                        <a:rPr lang="en" sz="1100">
                          <a:latin typeface="Courier New"/>
                          <a:ea typeface="Courier New"/>
                          <a:cs typeface="Courier New"/>
                          <a:sym typeface="Courier New"/>
                        </a:rPr>
                        <a:t>21</a:t>
                      </a:r>
                      <a:endParaRPr sz="1100">
                        <a:latin typeface="Courier New"/>
                        <a:ea typeface="Courier New"/>
                        <a:cs typeface="Courier New"/>
                        <a:sym typeface="Courier New"/>
                      </a:endParaRPr>
                    </a:p>
                    <a:p>
                      <a:pPr indent="0" lvl="0" marL="0" rtl="0" algn="l">
                        <a:spcBef>
                          <a:spcPts val="0"/>
                        </a:spcBef>
                        <a:spcAft>
                          <a:spcPts val="0"/>
                        </a:spcAft>
                        <a:buNone/>
                      </a:pPr>
                      <a:r>
                        <a:rPr lang="en" sz="1100">
                          <a:latin typeface="Courier New"/>
                          <a:ea typeface="Courier New"/>
                          <a:cs typeface="Courier New"/>
                          <a:sym typeface="Courier New"/>
                        </a:rPr>
                        <a:t>22</a:t>
                      </a:r>
                      <a:endParaRPr sz="1100">
                        <a:latin typeface="Courier New"/>
                        <a:ea typeface="Courier New"/>
                        <a:cs typeface="Courier New"/>
                        <a:sym typeface="Courier New"/>
                      </a:endParaRPr>
                    </a:p>
                    <a:p>
                      <a:pPr indent="0" lvl="0" marL="0" rtl="0" algn="l">
                        <a:spcBef>
                          <a:spcPts val="0"/>
                        </a:spcBef>
                        <a:spcAft>
                          <a:spcPts val="0"/>
                        </a:spcAft>
                        <a:buNone/>
                      </a:pPr>
                      <a:r>
                        <a:rPr lang="en" sz="1100">
                          <a:latin typeface="Courier New"/>
                          <a:ea typeface="Courier New"/>
                          <a:cs typeface="Courier New"/>
                          <a:sym typeface="Courier New"/>
                        </a:rPr>
                        <a:t>23</a:t>
                      </a:r>
                      <a:endParaRPr sz="1100">
                        <a:latin typeface="Courier New"/>
                        <a:ea typeface="Courier New"/>
                        <a:cs typeface="Courier New"/>
                        <a:sym typeface="Courier New"/>
                      </a:endParaRPr>
                    </a:p>
                  </a:txBody>
                  <a:tcPr marT="91425" marB="91425" marR="91425" marL="91425">
                    <a:lnR cap="flat" cmpd="sng" w="9525">
                      <a:solidFill>
                        <a:srgbClr val="D9EAD3"/>
                      </a:solidFill>
                      <a:prstDash val="solid"/>
                      <a:round/>
                      <a:headEnd len="sm" w="sm" type="none"/>
                      <a:tailEnd len="sm" w="sm" type="none"/>
                    </a:lnR>
                    <a:solidFill>
                      <a:srgbClr val="D9EAD3"/>
                    </a:solidFill>
                  </a:tcPr>
                </a:tc>
                <a:tc>
                  <a:txBody>
                    <a:bodyPr/>
                    <a:lstStyle/>
                    <a:p>
                      <a:pPr indent="0" lvl="0" marL="0" rtl="0" algn="l">
                        <a:spcBef>
                          <a:spcPts val="0"/>
                        </a:spcBef>
                        <a:spcAft>
                          <a:spcPts val="0"/>
                        </a:spcAft>
                        <a:buNone/>
                      </a:pPr>
                      <a:r>
                        <a:rPr lang="en" sz="1100">
                          <a:solidFill>
                            <a:schemeClr val="dk1"/>
                          </a:solidFill>
                          <a:latin typeface="Courier New"/>
                          <a:ea typeface="Courier New"/>
                          <a:cs typeface="Courier New"/>
                          <a:sym typeface="Courier New"/>
                        </a:rPr>
                        <a:t>int main (int argc, char *argv[])</a:t>
                      </a:r>
                      <a:endParaRPr sz="11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sz="1100">
                          <a:solidFill>
                            <a:schemeClr val="dk1"/>
                          </a:solidFill>
                          <a:latin typeface="Courier New"/>
                          <a:ea typeface="Courier New"/>
                          <a:cs typeface="Courier New"/>
                          <a:sym typeface="Courier New"/>
                        </a:rPr>
                        <a:t>{</a:t>
                      </a:r>
                      <a:br>
                        <a:rPr lang="en" sz="1100">
                          <a:solidFill>
                            <a:schemeClr val="dk1"/>
                          </a:solidFill>
                          <a:latin typeface="Courier New"/>
                          <a:ea typeface="Courier New"/>
                          <a:cs typeface="Courier New"/>
                          <a:sym typeface="Courier New"/>
                        </a:rPr>
                      </a:br>
                      <a:r>
                        <a:rPr lang="en" sz="1100">
                          <a:solidFill>
                            <a:schemeClr val="dk1"/>
                          </a:solidFill>
                          <a:latin typeface="Courier New"/>
                          <a:ea typeface="Courier New"/>
                          <a:cs typeface="Courier New"/>
                          <a:sym typeface="Courier New"/>
                        </a:rPr>
                        <a:t>  int *age = malloc(sizeof(int));</a:t>
                      </a:r>
                      <a:br>
                        <a:rPr lang="en" sz="1100">
                          <a:solidFill>
                            <a:schemeClr val="dk1"/>
                          </a:solidFill>
                          <a:latin typeface="Courier New"/>
                          <a:ea typeface="Courier New"/>
                          <a:cs typeface="Courier New"/>
                          <a:sym typeface="Courier New"/>
                        </a:rPr>
                      </a:br>
                      <a:r>
                        <a:rPr lang="en" sz="1100">
                          <a:solidFill>
                            <a:schemeClr val="dk1"/>
                          </a:solidFill>
                          <a:latin typeface="Courier New"/>
                          <a:ea typeface="Courier New"/>
                          <a:cs typeface="Courier New"/>
                          <a:sym typeface="Courier New"/>
                        </a:rPr>
                        <a:t>  *age = 30;</a:t>
                      </a:r>
                      <a:br>
                        <a:rPr lang="en" sz="1100">
                          <a:solidFill>
                            <a:schemeClr val="dk1"/>
                          </a:solidFill>
                          <a:latin typeface="Courier New"/>
                          <a:ea typeface="Courier New"/>
                          <a:cs typeface="Courier New"/>
                          <a:sym typeface="Courier New"/>
                        </a:rPr>
                      </a:br>
                      <a:r>
                        <a:rPr lang="en" sz="1100">
                          <a:solidFill>
                            <a:schemeClr val="dk1"/>
                          </a:solidFill>
                          <a:latin typeface="Courier New"/>
                          <a:ea typeface="Courier New"/>
                          <a:cs typeface="Courier New"/>
                          <a:sym typeface="Courier New"/>
                        </a:rPr>
                        <a:t>  double *salary = malloc(sizeof(double));</a:t>
                      </a:r>
                      <a:br>
                        <a:rPr lang="en" sz="1100">
                          <a:solidFill>
                            <a:schemeClr val="dk1"/>
                          </a:solidFill>
                          <a:latin typeface="Courier New"/>
                          <a:ea typeface="Courier New"/>
                          <a:cs typeface="Courier New"/>
                          <a:sym typeface="Courier New"/>
                        </a:rPr>
                      </a:br>
                      <a:r>
                        <a:rPr lang="en" sz="1100">
                          <a:solidFill>
                            <a:schemeClr val="dk1"/>
                          </a:solidFill>
                          <a:latin typeface="Courier New"/>
                          <a:ea typeface="Courier New"/>
                          <a:cs typeface="Courier New"/>
                          <a:sym typeface="Courier New"/>
                        </a:rPr>
                        <a:t>  *salary = 12345.67;</a:t>
                      </a:r>
                      <a:br>
                        <a:rPr lang="en" sz="1100">
                          <a:solidFill>
                            <a:schemeClr val="dk1"/>
                          </a:solidFill>
                          <a:latin typeface="Courier New"/>
                          <a:ea typeface="Courier New"/>
                          <a:cs typeface="Courier New"/>
                          <a:sym typeface="Courier New"/>
                        </a:rPr>
                      </a:br>
                      <a:r>
                        <a:rPr lang="en" sz="1100">
                          <a:solidFill>
                            <a:schemeClr val="dk1"/>
                          </a:solidFill>
                          <a:latin typeface="Courier New"/>
                          <a:ea typeface="Courier New"/>
                          <a:cs typeface="Courier New"/>
                          <a:sym typeface="Courier New"/>
                        </a:rPr>
                        <a:t>  double *myList = malloc(3 * sizeof(double));</a:t>
                      </a:r>
                      <a:br>
                        <a:rPr lang="en" sz="1100">
                          <a:solidFill>
                            <a:schemeClr val="dk1"/>
                          </a:solidFill>
                          <a:latin typeface="Courier New"/>
                          <a:ea typeface="Courier New"/>
                          <a:cs typeface="Courier New"/>
                          <a:sym typeface="Courier New"/>
                        </a:rPr>
                      </a:br>
                      <a:r>
                        <a:rPr lang="en" sz="1100">
                          <a:solidFill>
                            <a:schemeClr val="dk1"/>
                          </a:solidFill>
                          <a:latin typeface="Courier New"/>
                          <a:ea typeface="Courier New"/>
                          <a:cs typeface="Courier New"/>
                          <a:sym typeface="Courier New"/>
                        </a:rPr>
                        <a:t>  myList[0] = 1.2;</a:t>
                      </a:r>
                      <a:br>
                        <a:rPr lang="en" sz="1100">
                          <a:solidFill>
                            <a:schemeClr val="dk1"/>
                          </a:solidFill>
                          <a:latin typeface="Courier New"/>
                          <a:ea typeface="Courier New"/>
                          <a:cs typeface="Courier New"/>
                          <a:sym typeface="Courier New"/>
                        </a:rPr>
                      </a:br>
                      <a:r>
                        <a:rPr lang="en" sz="1100">
                          <a:solidFill>
                            <a:schemeClr val="dk1"/>
                          </a:solidFill>
                          <a:latin typeface="Courier New"/>
                          <a:ea typeface="Courier New"/>
                          <a:cs typeface="Courier New"/>
                          <a:sym typeface="Courier New"/>
                        </a:rPr>
                        <a:t>  myList[1] = 2.3;</a:t>
                      </a:r>
                      <a:br>
                        <a:rPr lang="en" sz="1100">
                          <a:solidFill>
                            <a:schemeClr val="dk1"/>
                          </a:solidFill>
                          <a:latin typeface="Courier New"/>
                          <a:ea typeface="Courier New"/>
                          <a:cs typeface="Courier New"/>
                          <a:sym typeface="Courier New"/>
                        </a:rPr>
                      </a:br>
                      <a:r>
                        <a:rPr lang="en" sz="1100">
                          <a:solidFill>
                            <a:schemeClr val="dk1"/>
                          </a:solidFill>
                          <a:latin typeface="Courier New"/>
                          <a:ea typeface="Courier New"/>
                          <a:cs typeface="Courier New"/>
                          <a:sym typeface="Courier New"/>
                        </a:rPr>
                        <a:t>  myList[2] = 3.4;</a:t>
                      </a:r>
                      <a:br>
                        <a:rPr lang="en" sz="1100">
                          <a:solidFill>
                            <a:schemeClr val="dk1"/>
                          </a:solidFill>
                          <a:latin typeface="Courier New"/>
                          <a:ea typeface="Courier New"/>
                          <a:cs typeface="Courier New"/>
                          <a:sym typeface="Courier New"/>
                        </a:rPr>
                      </a:br>
                      <a:br>
                        <a:rPr lang="en" sz="1100">
                          <a:solidFill>
                            <a:schemeClr val="dk1"/>
                          </a:solidFill>
                          <a:latin typeface="Courier New"/>
                          <a:ea typeface="Courier New"/>
                          <a:cs typeface="Courier New"/>
                          <a:sym typeface="Courier New"/>
                        </a:rPr>
                      </a:br>
                      <a:r>
                        <a:rPr lang="en" sz="1100">
                          <a:solidFill>
                            <a:schemeClr val="dk1"/>
                          </a:solidFill>
                          <a:latin typeface="Courier New"/>
                          <a:ea typeface="Courier New"/>
                          <a:cs typeface="Courier New"/>
                          <a:sym typeface="Courier New"/>
                        </a:rPr>
                        <a:t>  double *twiceSalary = multiplyByTwo(salary);</a:t>
                      </a:r>
                      <a:br>
                        <a:rPr lang="en" sz="1100">
                          <a:solidFill>
                            <a:schemeClr val="dk1"/>
                          </a:solidFill>
                          <a:latin typeface="Courier New"/>
                          <a:ea typeface="Courier New"/>
                          <a:cs typeface="Courier New"/>
                          <a:sym typeface="Courier New"/>
                        </a:rPr>
                      </a:br>
                      <a:br>
                        <a:rPr lang="en" sz="1100">
                          <a:solidFill>
                            <a:schemeClr val="dk1"/>
                          </a:solidFill>
                          <a:latin typeface="Courier New"/>
                          <a:ea typeface="Courier New"/>
                          <a:cs typeface="Courier New"/>
                          <a:sym typeface="Courier New"/>
                        </a:rPr>
                      </a:br>
                      <a:r>
                        <a:rPr lang="en" sz="1100">
                          <a:solidFill>
                            <a:schemeClr val="dk1"/>
                          </a:solidFill>
                          <a:latin typeface="Courier New"/>
                          <a:ea typeface="Courier New"/>
                          <a:cs typeface="Courier New"/>
                          <a:sym typeface="Courier New"/>
                        </a:rPr>
                        <a:t>  printf("double your salary is %.3f\n",</a:t>
                      </a:r>
                      <a:endParaRPr sz="11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sz="1100">
                          <a:solidFill>
                            <a:schemeClr val="dk1"/>
                          </a:solidFill>
                          <a:latin typeface="Courier New"/>
                          <a:ea typeface="Courier New"/>
                          <a:cs typeface="Courier New"/>
                          <a:sym typeface="Courier New"/>
                        </a:rPr>
                        <a:t>         *twiceSalary);</a:t>
                      </a:r>
                      <a:br>
                        <a:rPr lang="en" sz="1100">
                          <a:solidFill>
                            <a:schemeClr val="dk1"/>
                          </a:solidFill>
                          <a:latin typeface="Courier New"/>
                          <a:ea typeface="Courier New"/>
                          <a:cs typeface="Courier New"/>
                          <a:sym typeface="Courier New"/>
                        </a:rPr>
                      </a:br>
                      <a:br>
                        <a:rPr lang="en" sz="1100">
                          <a:solidFill>
                            <a:schemeClr val="dk1"/>
                          </a:solidFill>
                          <a:latin typeface="Courier New"/>
                          <a:ea typeface="Courier New"/>
                          <a:cs typeface="Courier New"/>
                          <a:sym typeface="Courier New"/>
                        </a:rPr>
                      </a:br>
                      <a:r>
                        <a:rPr lang="en" sz="1100">
                          <a:solidFill>
                            <a:schemeClr val="dk1"/>
                          </a:solidFill>
                          <a:latin typeface="Courier New"/>
                          <a:ea typeface="Courier New"/>
                          <a:cs typeface="Courier New"/>
                          <a:sym typeface="Courier New"/>
                        </a:rPr>
                        <a:t>  free(age);</a:t>
                      </a:r>
                      <a:br>
                        <a:rPr lang="en" sz="1100">
                          <a:solidFill>
                            <a:schemeClr val="dk1"/>
                          </a:solidFill>
                          <a:latin typeface="Courier New"/>
                          <a:ea typeface="Courier New"/>
                          <a:cs typeface="Courier New"/>
                          <a:sym typeface="Courier New"/>
                        </a:rPr>
                      </a:br>
                      <a:r>
                        <a:rPr lang="en" sz="1100">
                          <a:solidFill>
                            <a:schemeClr val="dk1"/>
                          </a:solidFill>
                          <a:latin typeface="Courier New"/>
                          <a:ea typeface="Courier New"/>
                          <a:cs typeface="Courier New"/>
                          <a:sym typeface="Courier New"/>
                        </a:rPr>
                        <a:t>  free(salary);</a:t>
                      </a:r>
                      <a:br>
                        <a:rPr lang="en" sz="1100">
                          <a:solidFill>
                            <a:schemeClr val="dk1"/>
                          </a:solidFill>
                          <a:latin typeface="Courier New"/>
                          <a:ea typeface="Courier New"/>
                          <a:cs typeface="Courier New"/>
                          <a:sym typeface="Courier New"/>
                        </a:rPr>
                      </a:br>
                      <a:r>
                        <a:rPr lang="en" sz="1100">
                          <a:solidFill>
                            <a:schemeClr val="dk1"/>
                          </a:solidFill>
                          <a:latin typeface="Courier New"/>
                          <a:ea typeface="Courier New"/>
                          <a:cs typeface="Courier New"/>
                          <a:sym typeface="Courier New"/>
                        </a:rPr>
                        <a:t>  free(myList);</a:t>
                      </a:r>
                      <a:br>
                        <a:rPr lang="en" sz="1100">
                          <a:solidFill>
                            <a:schemeClr val="dk1"/>
                          </a:solidFill>
                          <a:latin typeface="Courier New"/>
                          <a:ea typeface="Courier New"/>
                          <a:cs typeface="Courier New"/>
                          <a:sym typeface="Courier New"/>
                        </a:rPr>
                      </a:br>
                      <a:r>
                        <a:rPr lang="en" sz="1100">
                          <a:solidFill>
                            <a:schemeClr val="dk1"/>
                          </a:solidFill>
                          <a:latin typeface="Courier New"/>
                          <a:ea typeface="Courier New"/>
                          <a:cs typeface="Courier New"/>
                          <a:sym typeface="Courier New"/>
                        </a:rPr>
                        <a:t>  free(twiceSalary);</a:t>
                      </a:r>
                      <a:br>
                        <a:rPr lang="en" sz="1100">
                          <a:solidFill>
                            <a:schemeClr val="dk1"/>
                          </a:solidFill>
                          <a:latin typeface="Courier New"/>
                          <a:ea typeface="Courier New"/>
                          <a:cs typeface="Courier New"/>
                          <a:sym typeface="Courier New"/>
                        </a:rPr>
                      </a:br>
                      <a:br>
                        <a:rPr lang="en" sz="1100">
                          <a:solidFill>
                            <a:schemeClr val="dk1"/>
                          </a:solidFill>
                          <a:latin typeface="Courier New"/>
                          <a:ea typeface="Courier New"/>
                          <a:cs typeface="Courier New"/>
                          <a:sym typeface="Courier New"/>
                        </a:rPr>
                      </a:br>
                      <a:r>
                        <a:rPr lang="en" sz="1100">
                          <a:solidFill>
                            <a:schemeClr val="dk1"/>
                          </a:solidFill>
                          <a:latin typeface="Courier New"/>
                          <a:ea typeface="Courier New"/>
                          <a:cs typeface="Courier New"/>
                          <a:sym typeface="Courier New"/>
                        </a:rPr>
                        <a:t>  return 0;</a:t>
                      </a:r>
                      <a:br>
                        <a:rPr lang="en" sz="1100">
                          <a:solidFill>
                            <a:schemeClr val="dk1"/>
                          </a:solidFill>
                          <a:latin typeface="Courier New"/>
                          <a:ea typeface="Courier New"/>
                          <a:cs typeface="Courier New"/>
                          <a:sym typeface="Courier New"/>
                        </a:rPr>
                      </a:br>
                      <a:r>
                        <a:rPr lang="en" sz="1100">
                          <a:solidFill>
                            <a:schemeClr val="dk1"/>
                          </a:solidFill>
                          <a:latin typeface="Courier New"/>
                          <a:ea typeface="Courier New"/>
                          <a:cs typeface="Courier New"/>
                          <a:sym typeface="Courier New"/>
                        </a:rPr>
                        <a:t>}</a:t>
                      </a:r>
                      <a:endParaRPr sz="1100">
                        <a:latin typeface="Courier New"/>
                        <a:ea typeface="Courier New"/>
                        <a:cs typeface="Courier New"/>
                        <a:sym typeface="Courier New"/>
                      </a:endParaRPr>
                    </a:p>
                  </a:txBody>
                  <a:tcPr marT="91425" marB="91425" marR="91425" marL="91425">
                    <a:lnL cap="flat" cmpd="sng" w="9525">
                      <a:solidFill>
                        <a:srgbClr val="D9EAD3"/>
                      </a:solidFill>
                      <a:prstDash val="solid"/>
                      <a:round/>
                      <a:headEnd len="sm" w="sm" type="none"/>
                      <a:tailEnd len="sm" w="sm" type="none"/>
                    </a:lnL>
                    <a:solidFill>
                      <a:srgbClr val="D9EAD3"/>
                    </a:solidFill>
                  </a:tcPr>
                </a:tc>
              </a:tr>
            </a:tbl>
          </a:graphicData>
        </a:graphic>
      </p:graphicFrame>
      <p:sp>
        <p:nvSpPr>
          <p:cNvPr id="897" name="Google Shape;897;p64"/>
          <p:cNvSpPr/>
          <p:nvPr/>
        </p:nvSpPr>
        <p:spPr>
          <a:xfrm>
            <a:off x="5443175" y="2028975"/>
            <a:ext cx="3130500" cy="39186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64"/>
          <p:cNvSpPr txBox="1"/>
          <p:nvPr/>
        </p:nvSpPr>
        <p:spPr>
          <a:xfrm>
            <a:off x="5278450" y="1749950"/>
            <a:ext cx="736800" cy="321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100">
                <a:latin typeface="Droid Sans"/>
                <a:ea typeface="Droid Sans"/>
                <a:cs typeface="Droid Sans"/>
                <a:sym typeface="Droid Sans"/>
              </a:rPr>
              <a:t>Heap</a:t>
            </a:r>
            <a:endParaRPr b="1" sz="1100">
              <a:latin typeface="Droid Sans"/>
              <a:ea typeface="Droid Sans"/>
              <a:cs typeface="Droid Sans"/>
              <a:sym typeface="Droid Sans"/>
            </a:endParaRPr>
          </a:p>
        </p:txBody>
      </p:sp>
      <p:sp>
        <p:nvSpPr>
          <p:cNvPr id="899" name="Google Shape;899;p64"/>
          <p:cNvSpPr/>
          <p:nvPr/>
        </p:nvSpPr>
        <p:spPr>
          <a:xfrm>
            <a:off x="76200" y="4568025"/>
            <a:ext cx="465600" cy="321600"/>
          </a:xfrm>
          <a:prstGeom prst="rightArrow">
            <a:avLst>
              <a:gd fmla="val 50000" name="adj1"/>
              <a:gd fmla="val 50000" name="adj2"/>
            </a:avLst>
          </a:prstGeom>
          <a:solidFill>
            <a:srgbClr val="FFFF00"/>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00" name="Google Shape;900;p64"/>
          <p:cNvCxnSpPr/>
          <p:nvPr/>
        </p:nvCxnSpPr>
        <p:spPr>
          <a:xfrm flipH="1" rot="10800000">
            <a:off x="5450575" y="5655425"/>
            <a:ext cx="3121800" cy="8400"/>
          </a:xfrm>
          <a:prstGeom prst="straightConnector1">
            <a:avLst/>
          </a:prstGeom>
          <a:noFill/>
          <a:ln cap="flat" cmpd="sng" w="19050">
            <a:solidFill>
              <a:schemeClr val="dk2"/>
            </a:solidFill>
            <a:prstDash val="dash"/>
            <a:round/>
            <a:headEnd len="med" w="med" type="none"/>
            <a:tailEnd len="med" w="med" type="none"/>
          </a:ln>
        </p:spPr>
      </p:cxnSp>
      <p:cxnSp>
        <p:nvCxnSpPr>
          <p:cNvPr id="901" name="Google Shape;901;p64"/>
          <p:cNvCxnSpPr>
            <a:stCxn id="902" idx="3"/>
          </p:cNvCxnSpPr>
          <p:nvPr/>
        </p:nvCxnSpPr>
        <p:spPr>
          <a:xfrm>
            <a:off x="6187375" y="5816225"/>
            <a:ext cx="0" cy="0"/>
          </a:xfrm>
          <a:prstGeom prst="straightConnector1">
            <a:avLst/>
          </a:prstGeom>
          <a:noFill/>
          <a:ln cap="flat" cmpd="sng" w="19050">
            <a:solidFill>
              <a:schemeClr val="dk2"/>
            </a:solidFill>
            <a:prstDash val="solid"/>
            <a:round/>
            <a:headEnd len="med" w="med" type="none"/>
            <a:tailEnd len="med" w="med" type="none"/>
          </a:ln>
        </p:spPr>
      </p:cxnSp>
      <p:cxnSp>
        <p:nvCxnSpPr>
          <p:cNvPr id="903" name="Google Shape;903;p64"/>
          <p:cNvCxnSpPr/>
          <p:nvPr/>
        </p:nvCxnSpPr>
        <p:spPr>
          <a:xfrm flipH="1" rot="10800000">
            <a:off x="5450575" y="5350625"/>
            <a:ext cx="3121800" cy="8400"/>
          </a:xfrm>
          <a:prstGeom prst="straightConnector1">
            <a:avLst/>
          </a:prstGeom>
          <a:noFill/>
          <a:ln cap="flat" cmpd="sng" w="19050">
            <a:solidFill>
              <a:schemeClr val="dk2"/>
            </a:solidFill>
            <a:prstDash val="dash"/>
            <a:round/>
            <a:headEnd len="med" w="med" type="none"/>
            <a:tailEnd len="med" w="med" type="none"/>
          </a:ln>
        </p:spPr>
      </p:cxnSp>
      <p:sp>
        <p:nvSpPr>
          <p:cNvPr id="904" name="Google Shape;904;p64"/>
          <p:cNvSpPr txBox="1"/>
          <p:nvPr/>
        </p:nvSpPr>
        <p:spPr>
          <a:xfrm>
            <a:off x="5450575" y="5350625"/>
            <a:ext cx="736800" cy="321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100">
                <a:latin typeface="Droid Sans"/>
                <a:ea typeface="Droid Sans"/>
                <a:cs typeface="Droid Sans"/>
                <a:sym typeface="Droid Sans"/>
              </a:rPr>
              <a:t>0x0020</a:t>
            </a:r>
            <a:endParaRPr b="1" sz="1100">
              <a:latin typeface="Droid Sans"/>
              <a:ea typeface="Droid Sans"/>
              <a:cs typeface="Droid Sans"/>
              <a:sym typeface="Droid Sans"/>
            </a:endParaRPr>
          </a:p>
        </p:txBody>
      </p:sp>
      <p:cxnSp>
        <p:nvCxnSpPr>
          <p:cNvPr id="905" name="Google Shape;905;p64"/>
          <p:cNvCxnSpPr>
            <a:stCxn id="904" idx="3"/>
          </p:cNvCxnSpPr>
          <p:nvPr/>
        </p:nvCxnSpPr>
        <p:spPr>
          <a:xfrm>
            <a:off x="6187375" y="5511425"/>
            <a:ext cx="0" cy="0"/>
          </a:xfrm>
          <a:prstGeom prst="straightConnector1">
            <a:avLst/>
          </a:prstGeom>
          <a:noFill/>
          <a:ln cap="flat" cmpd="sng" w="19050">
            <a:solidFill>
              <a:schemeClr val="dk2"/>
            </a:solidFill>
            <a:prstDash val="solid"/>
            <a:round/>
            <a:headEnd len="med" w="med" type="none"/>
            <a:tailEnd len="med" w="med" type="none"/>
          </a:ln>
        </p:spPr>
      </p:cxnSp>
      <p:sp>
        <p:nvSpPr>
          <p:cNvPr id="906" name="Google Shape;906;p64"/>
          <p:cNvSpPr txBox="1"/>
          <p:nvPr/>
        </p:nvSpPr>
        <p:spPr>
          <a:xfrm>
            <a:off x="6187375" y="5350625"/>
            <a:ext cx="2385000" cy="321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100">
                <a:latin typeface="Droid Sans"/>
                <a:ea typeface="Droid Sans"/>
                <a:cs typeface="Droid Sans"/>
                <a:sym typeface="Droid Sans"/>
              </a:rPr>
              <a:t>storage for a double (salary)</a:t>
            </a:r>
            <a:endParaRPr sz="1100">
              <a:latin typeface="Droid Sans"/>
              <a:ea typeface="Droid Sans"/>
              <a:cs typeface="Droid Sans"/>
              <a:sym typeface="Droid Sans"/>
            </a:endParaRPr>
          </a:p>
        </p:txBody>
      </p:sp>
      <p:cxnSp>
        <p:nvCxnSpPr>
          <p:cNvPr id="907" name="Google Shape;907;p64"/>
          <p:cNvCxnSpPr/>
          <p:nvPr/>
        </p:nvCxnSpPr>
        <p:spPr>
          <a:xfrm flipH="1" rot="10800000">
            <a:off x="5450575" y="4588625"/>
            <a:ext cx="3121800" cy="8400"/>
          </a:xfrm>
          <a:prstGeom prst="straightConnector1">
            <a:avLst/>
          </a:prstGeom>
          <a:noFill/>
          <a:ln cap="flat" cmpd="sng" w="19050">
            <a:solidFill>
              <a:schemeClr val="dk2"/>
            </a:solidFill>
            <a:prstDash val="dash"/>
            <a:round/>
            <a:headEnd len="med" w="med" type="none"/>
            <a:tailEnd len="med" w="med" type="none"/>
          </a:ln>
        </p:spPr>
      </p:cxnSp>
      <p:sp>
        <p:nvSpPr>
          <p:cNvPr id="908" name="Google Shape;908;p64"/>
          <p:cNvSpPr txBox="1"/>
          <p:nvPr/>
        </p:nvSpPr>
        <p:spPr>
          <a:xfrm>
            <a:off x="5450575" y="5045825"/>
            <a:ext cx="736800" cy="321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100">
                <a:latin typeface="Droid Sans"/>
                <a:ea typeface="Droid Sans"/>
                <a:cs typeface="Droid Sans"/>
                <a:sym typeface="Droid Sans"/>
              </a:rPr>
              <a:t>0x0040</a:t>
            </a:r>
            <a:endParaRPr b="1" sz="1100">
              <a:latin typeface="Droid Sans"/>
              <a:ea typeface="Droid Sans"/>
              <a:cs typeface="Droid Sans"/>
              <a:sym typeface="Droid Sans"/>
            </a:endParaRPr>
          </a:p>
        </p:txBody>
      </p:sp>
      <p:cxnSp>
        <p:nvCxnSpPr>
          <p:cNvPr id="909" name="Google Shape;909;p64"/>
          <p:cNvCxnSpPr>
            <a:stCxn id="908" idx="3"/>
          </p:cNvCxnSpPr>
          <p:nvPr/>
        </p:nvCxnSpPr>
        <p:spPr>
          <a:xfrm>
            <a:off x="6187375" y="5206625"/>
            <a:ext cx="0" cy="0"/>
          </a:xfrm>
          <a:prstGeom prst="straightConnector1">
            <a:avLst/>
          </a:prstGeom>
          <a:noFill/>
          <a:ln cap="flat" cmpd="sng" w="19050">
            <a:solidFill>
              <a:schemeClr val="dk2"/>
            </a:solidFill>
            <a:prstDash val="solid"/>
            <a:round/>
            <a:headEnd len="med" w="med" type="none"/>
            <a:tailEnd len="med" w="med" type="none"/>
          </a:ln>
        </p:spPr>
      </p:cxnSp>
      <p:sp>
        <p:nvSpPr>
          <p:cNvPr id="910" name="Google Shape;910;p64"/>
          <p:cNvSpPr txBox="1"/>
          <p:nvPr/>
        </p:nvSpPr>
        <p:spPr>
          <a:xfrm>
            <a:off x="6187375" y="5045825"/>
            <a:ext cx="2385000" cy="321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100">
                <a:latin typeface="Droid Sans"/>
                <a:ea typeface="Droid Sans"/>
                <a:cs typeface="Droid Sans"/>
                <a:sym typeface="Droid Sans"/>
              </a:rPr>
              <a:t>storage for a double ( myList[0] )</a:t>
            </a:r>
            <a:endParaRPr sz="1100">
              <a:latin typeface="Droid Sans"/>
              <a:ea typeface="Droid Sans"/>
              <a:cs typeface="Droid Sans"/>
              <a:sym typeface="Droid Sans"/>
            </a:endParaRPr>
          </a:p>
        </p:txBody>
      </p:sp>
      <p:sp>
        <p:nvSpPr>
          <p:cNvPr id="911" name="Google Shape;911;p64"/>
          <p:cNvSpPr txBox="1"/>
          <p:nvPr/>
        </p:nvSpPr>
        <p:spPr>
          <a:xfrm>
            <a:off x="5450575" y="4817225"/>
            <a:ext cx="736800" cy="321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100">
                <a:latin typeface="Droid Sans"/>
                <a:ea typeface="Droid Sans"/>
                <a:cs typeface="Droid Sans"/>
                <a:sym typeface="Droid Sans"/>
              </a:rPr>
              <a:t>0x0048</a:t>
            </a:r>
            <a:endParaRPr b="1" sz="1100">
              <a:latin typeface="Droid Sans"/>
              <a:ea typeface="Droid Sans"/>
              <a:cs typeface="Droid Sans"/>
              <a:sym typeface="Droid Sans"/>
            </a:endParaRPr>
          </a:p>
        </p:txBody>
      </p:sp>
      <p:sp>
        <p:nvSpPr>
          <p:cNvPr id="912" name="Google Shape;912;p64"/>
          <p:cNvSpPr txBox="1"/>
          <p:nvPr/>
        </p:nvSpPr>
        <p:spPr>
          <a:xfrm>
            <a:off x="5450575" y="4588625"/>
            <a:ext cx="736800" cy="321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100">
                <a:latin typeface="Droid Sans"/>
                <a:ea typeface="Droid Sans"/>
                <a:cs typeface="Droid Sans"/>
                <a:sym typeface="Droid Sans"/>
              </a:rPr>
              <a:t>0x0068</a:t>
            </a:r>
            <a:endParaRPr b="1" sz="1100">
              <a:latin typeface="Droid Sans"/>
              <a:ea typeface="Droid Sans"/>
              <a:cs typeface="Droid Sans"/>
              <a:sym typeface="Droid Sans"/>
            </a:endParaRPr>
          </a:p>
        </p:txBody>
      </p:sp>
      <p:sp>
        <p:nvSpPr>
          <p:cNvPr id="913" name="Google Shape;913;p64"/>
          <p:cNvSpPr txBox="1"/>
          <p:nvPr/>
        </p:nvSpPr>
        <p:spPr>
          <a:xfrm>
            <a:off x="6187375" y="4817225"/>
            <a:ext cx="2385000" cy="321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100">
                <a:latin typeface="Droid Sans"/>
                <a:ea typeface="Droid Sans"/>
                <a:cs typeface="Droid Sans"/>
                <a:sym typeface="Droid Sans"/>
              </a:rPr>
              <a:t>storage for a double </a:t>
            </a:r>
            <a:r>
              <a:rPr lang="en" sz="1100">
                <a:solidFill>
                  <a:schemeClr val="dk1"/>
                </a:solidFill>
                <a:latin typeface="Droid Sans"/>
                <a:ea typeface="Droid Sans"/>
                <a:cs typeface="Droid Sans"/>
                <a:sym typeface="Droid Sans"/>
              </a:rPr>
              <a:t>( myList[1] )</a:t>
            </a:r>
            <a:endParaRPr sz="1100">
              <a:latin typeface="Droid Sans"/>
              <a:ea typeface="Droid Sans"/>
              <a:cs typeface="Droid Sans"/>
              <a:sym typeface="Droid Sans"/>
            </a:endParaRPr>
          </a:p>
        </p:txBody>
      </p:sp>
      <p:sp>
        <p:nvSpPr>
          <p:cNvPr id="914" name="Google Shape;914;p64"/>
          <p:cNvSpPr txBox="1"/>
          <p:nvPr/>
        </p:nvSpPr>
        <p:spPr>
          <a:xfrm>
            <a:off x="6187375" y="4588625"/>
            <a:ext cx="2385000" cy="321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100">
                <a:latin typeface="Droid Sans"/>
                <a:ea typeface="Droid Sans"/>
                <a:cs typeface="Droid Sans"/>
                <a:sym typeface="Droid Sans"/>
              </a:rPr>
              <a:t>storage for a double </a:t>
            </a:r>
            <a:r>
              <a:rPr lang="en" sz="1100">
                <a:solidFill>
                  <a:schemeClr val="dk1"/>
                </a:solidFill>
                <a:latin typeface="Droid Sans"/>
                <a:ea typeface="Droid Sans"/>
                <a:cs typeface="Droid Sans"/>
                <a:sym typeface="Droid Sans"/>
              </a:rPr>
              <a:t>( myList[2] )</a:t>
            </a:r>
            <a:endParaRPr sz="1100">
              <a:latin typeface="Droid Sans"/>
              <a:ea typeface="Droid Sans"/>
              <a:cs typeface="Droid Sans"/>
              <a:sym typeface="Droid Sans"/>
            </a:endParaRPr>
          </a:p>
        </p:txBody>
      </p:sp>
      <p:sp>
        <p:nvSpPr>
          <p:cNvPr id="915" name="Google Shape;915;p64"/>
          <p:cNvSpPr/>
          <p:nvPr/>
        </p:nvSpPr>
        <p:spPr>
          <a:xfrm>
            <a:off x="5443175" y="2028975"/>
            <a:ext cx="3130500" cy="2241600"/>
          </a:xfrm>
          <a:prstGeom prst="rect">
            <a:avLst/>
          </a:prstGeom>
          <a:solidFill>
            <a:srgbClr val="F3F3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6" name="Google Shape;916;p64"/>
          <p:cNvSpPr txBox="1"/>
          <p:nvPr/>
        </p:nvSpPr>
        <p:spPr>
          <a:xfrm>
            <a:off x="5450575" y="4283825"/>
            <a:ext cx="736800" cy="321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100">
                <a:latin typeface="Droid Sans"/>
                <a:ea typeface="Droid Sans"/>
                <a:cs typeface="Droid Sans"/>
                <a:sym typeface="Droid Sans"/>
              </a:rPr>
              <a:t>0x0088</a:t>
            </a:r>
            <a:endParaRPr b="1" sz="1100">
              <a:latin typeface="Droid Sans"/>
              <a:ea typeface="Droid Sans"/>
              <a:cs typeface="Droid Sans"/>
              <a:sym typeface="Droid Sans"/>
            </a:endParaRPr>
          </a:p>
        </p:txBody>
      </p:sp>
      <p:sp>
        <p:nvSpPr>
          <p:cNvPr id="917" name="Google Shape;917;p64"/>
          <p:cNvSpPr txBox="1"/>
          <p:nvPr/>
        </p:nvSpPr>
        <p:spPr>
          <a:xfrm>
            <a:off x="6187375" y="4283825"/>
            <a:ext cx="2385000" cy="321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100">
                <a:latin typeface="Droid Sans"/>
                <a:ea typeface="Droid Sans"/>
                <a:cs typeface="Droid Sans"/>
                <a:sym typeface="Droid Sans"/>
              </a:rPr>
              <a:t>storage for a double (twiceSalary)</a:t>
            </a:r>
            <a:endParaRPr sz="1100">
              <a:latin typeface="Droid Sans"/>
              <a:ea typeface="Droid Sans"/>
              <a:cs typeface="Droid Sans"/>
              <a:sym typeface="Droid Sans"/>
            </a:endParaRPr>
          </a:p>
        </p:txBody>
      </p:sp>
      <p:sp>
        <p:nvSpPr>
          <p:cNvPr id="918" name="Google Shape;918;p64"/>
          <p:cNvSpPr/>
          <p:nvPr/>
        </p:nvSpPr>
        <p:spPr>
          <a:xfrm>
            <a:off x="5443175" y="5672225"/>
            <a:ext cx="3130500" cy="275400"/>
          </a:xfrm>
          <a:prstGeom prst="rect">
            <a:avLst/>
          </a:prstGeom>
          <a:solidFill>
            <a:srgbClr val="F3F3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2" name="Shape 922"/>
        <p:cNvGrpSpPr/>
        <p:nvPr/>
      </p:nvGrpSpPr>
      <p:grpSpPr>
        <a:xfrm>
          <a:off x="0" y="0"/>
          <a:ext cx="0" cy="0"/>
          <a:chOff x="0" y="0"/>
          <a:chExt cx="0" cy="0"/>
        </a:xfrm>
      </p:grpSpPr>
      <p:sp>
        <p:nvSpPr>
          <p:cNvPr id="923" name="Google Shape;923;p65"/>
          <p:cNvSpPr txBox="1"/>
          <p:nvPr>
            <p:ph type="title"/>
          </p:nvPr>
        </p:nvSpPr>
        <p:spPr>
          <a:xfrm>
            <a:off x="457200" y="274647"/>
            <a:ext cx="8229600" cy="849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Heap</a:t>
            </a:r>
            <a:endParaRPr/>
          </a:p>
        </p:txBody>
      </p:sp>
      <p:graphicFrame>
        <p:nvGraphicFramePr>
          <p:cNvPr id="924" name="Google Shape;924;p65"/>
          <p:cNvGraphicFramePr/>
          <p:nvPr/>
        </p:nvGraphicFramePr>
        <p:xfrm>
          <a:off x="585700" y="1821400"/>
          <a:ext cx="3000000" cy="3000000"/>
        </p:xfrm>
        <a:graphic>
          <a:graphicData uri="http://schemas.openxmlformats.org/drawingml/2006/table">
            <a:tbl>
              <a:tblPr>
                <a:noFill/>
                <a:tableStyleId>{1AB29D69-72AA-40C5-8F3D-68731237FED1}</a:tableStyleId>
              </a:tblPr>
              <a:tblGrid>
                <a:gridCol w="382850"/>
                <a:gridCol w="4126600"/>
              </a:tblGrid>
              <a:tr h="381000">
                <a:tc>
                  <a:txBody>
                    <a:bodyPr/>
                    <a:lstStyle/>
                    <a:p>
                      <a:pPr indent="0" lvl="0" marL="0" rtl="0" algn="l">
                        <a:spcBef>
                          <a:spcPts val="0"/>
                        </a:spcBef>
                        <a:spcAft>
                          <a:spcPts val="0"/>
                        </a:spcAft>
                        <a:buNone/>
                      </a:pPr>
                      <a:r>
                        <a:rPr lang="en" sz="1100">
                          <a:latin typeface="Courier New"/>
                          <a:ea typeface="Courier New"/>
                          <a:cs typeface="Courier New"/>
                          <a:sym typeface="Courier New"/>
                        </a:rPr>
                        <a:t>1</a:t>
                      </a:r>
                      <a:br>
                        <a:rPr lang="en" sz="1100">
                          <a:latin typeface="Courier New"/>
                          <a:ea typeface="Courier New"/>
                          <a:cs typeface="Courier New"/>
                          <a:sym typeface="Courier New"/>
                        </a:rPr>
                      </a:br>
                      <a:r>
                        <a:rPr lang="en" sz="1100">
                          <a:latin typeface="Courier New"/>
                          <a:ea typeface="Courier New"/>
                          <a:cs typeface="Courier New"/>
                          <a:sym typeface="Courier New"/>
                        </a:rPr>
                        <a:t>2</a:t>
                      </a:r>
                      <a:endParaRPr sz="1100">
                        <a:latin typeface="Courier New"/>
                        <a:ea typeface="Courier New"/>
                        <a:cs typeface="Courier New"/>
                        <a:sym typeface="Courier New"/>
                      </a:endParaRPr>
                    </a:p>
                    <a:p>
                      <a:pPr indent="0" lvl="0" marL="0" rtl="0" algn="l">
                        <a:spcBef>
                          <a:spcPts val="0"/>
                        </a:spcBef>
                        <a:spcAft>
                          <a:spcPts val="0"/>
                        </a:spcAft>
                        <a:buNone/>
                      </a:pPr>
                      <a:r>
                        <a:rPr lang="en" sz="1100">
                          <a:latin typeface="Courier New"/>
                          <a:ea typeface="Courier New"/>
                          <a:cs typeface="Courier New"/>
                          <a:sym typeface="Courier New"/>
                        </a:rPr>
                        <a:t>3</a:t>
                      </a:r>
                      <a:endParaRPr sz="1100">
                        <a:latin typeface="Courier New"/>
                        <a:ea typeface="Courier New"/>
                        <a:cs typeface="Courier New"/>
                        <a:sym typeface="Courier New"/>
                      </a:endParaRPr>
                    </a:p>
                    <a:p>
                      <a:pPr indent="0" lvl="0" marL="0" rtl="0" algn="l">
                        <a:spcBef>
                          <a:spcPts val="0"/>
                        </a:spcBef>
                        <a:spcAft>
                          <a:spcPts val="0"/>
                        </a:spcAft>
                        <a:buNone/>
                      </a:pPr>
                      <a:r>
                        <a:rPr lang="en" sz="1100">
                          <a:latin typeface="Courier New"/>
                          <a:ea typeface="Courier New"/>
                          <a:cs typeface="Courier New"/>
                          <a:sym typeface="Courier New"/>
                        </a:rPr>
                        <a:t>4</a:t>
                      </a:r>
                      <a:endParaRPr sz="1100">
                        <a:latin typeface="Courier New"/>
                        <a:ea typeface="Courier New"/>
                        <a:cs typeface="Courier New"/>
                        <a:sym typeface="Courier New"/>
                      </a:endParaRPr>
                    </a:p>
                    <a:p>
                      <a:pPr indent="0" lvl="0" marL="0" rtl="0" algn="l">
                        <a:spcBef>
                          <a:spcPts val="0"/>
                        </a:spcBef>
                        <a:spcAft>
                          <a:spcPts val="0"/>
                        </a:spcAft>
                        <a:buNone/>
                      </a:pPr>
                      <a:r>
                        <a:rPr lang="en" sz="1100">
                          <a:latin typeface="Courier New"/>
                          <a:ea typeface="Courier New"/>
                          <a:cs typeface="Courier New"/>
                          <a:sym typeface="Courier New"/>
                        </a:rPr>
                        <a:t>5</a:t>
                      </a:r>
                      <a:endParaRPr sz="1100">
                        <a:latin typeface="Courier New"/>
                        <a:ea typeface="Courier New"/>
                        <a:cs typeface="Courier New"/>
                        <a:sym typeface="Courier New"/>
                      </a:endParaRPr>
                    </a:p>
                    <a:p>
                      <a:pPr indent="0" lvl="0" marL="0" rtl="0" algn="l">
                        <a:spcBef>
                          <a:spcPts val="0"/>
                        </a:spcBef>
                        <a:spcAft>
                          <a:spcPts val="0"/>
                        </a:spcAft>
                        <a:buNone/>
                      </a:pPr>
                      <a:r>
                        <a:rPr lang="en" sz="1100">
                          <a:latin typeface="Courier New"/>
                          <a:ea typeface="Courier New"/>
                          <a:cs typeface="Courier New"/>
                          <a:sym typeface="Courier New"/>
                        </a:rPr>
                        <a:t>6</a:t>
                      </a:r>
                      <a:endParaRPr sz="1100">
                        <a:latin typeface="Courier New"/>
                        <a:ea typeface="Courier New"/>
                        <a:cs typeface="Courier New"/>
                        <a:sym typeface="Courier New"/>
                      </a:endParaRPr>
                    </a:p>
                    <a:p>
                      <a:pPr indent="0" lvl="0" marL="0" rtl="0" algn="l">
                        <a:spcBef>
                          <a:spcPts val="0"/>
                        </a:spcBef>
                        <a:spcAft>
                          <a:spcPts val="0"/>
                        </a:spcAft>
                        <a:buNone/>
                      </a:pPr>
                      <a:r>
                        <a:rPr lang="en" sz="1100">
                          <a:latin typeface="Courier New"/>
                          <a:ea typeface="Courier New"/>
                          <a:cs typeface="Courier New"/>
                          <a:sym typeface="Courier New"/>
                        </a:rPr>
                        <a:t>7</a:t>
                      </a:r>
                      <a:endParaRPr sz="1100">
                        <a:latin typeface="Courier New"/>
                        <a:ea typeface="Courier New"/>
                        <a:cs typeface="Courier New"/>
                        <a:sym typeface="Courier New"/>
                      </a:endParaRPr>
                    </a:p>
                    <a:p>
                      <a:pPr indent="0" lvl="0" marL="0" rtl="0" algn="l">
                        <a:spcBef>
                          <a:spcPts val="0"/>
                        </a:spcBef>
                        <a:spcAft>
                          <a:spcPts val="0"/>
                        </a:spcAft>
                        <a:buNone/>
                      </a:pPr>
                      <a:r>
                        <a:rPr lang="en" sz="1100">
                          <a:latin typeface="Courier New"/>
                          <a:ea typeface="Courier New"/>
                          <a:cs typeface="Courier New"/>
                          <a:sym typeface="Courier New"/>
                        </a:rPr>
                        <a:t>8</a:t>
                      </a:r>
                      <a:endParaRPr sz="1100">
                        <a:latin typeface="Courier New"/>
                        <a:ea typeface="Courier New"/>
                        <a:cs typeface="Courier New"/>
                        <a:sym typeface="Courier New"/>
                      </a:endParaRPr>
                    </a:p>
                    <a:p>
                      <a:pPr indent="0" lvl="0" marL="0" rtl="0" algn="l">
                        <a:spcBef>
                          <a:spcPts val="0"/>
                        </a:spcBef>
                        <a:spcAft>
                          <a:spcPts val="0"/>
                        </a:spcAft>
                        <a:buNone/>
                      </a:pPr>
                      <a:r>
                        <a:rPr lang="en" sz="1100">
                          <a:latin typeface="Courier New"/>
                          <a:ea typeface="Courier New"/>
                          <a:cs typeface="Courier New"/>
                          <a:sym typeface="Courier New"/>
                        </a:rPr>
                        <a:t>9</a:t>
                      </a:r>
                      <a:endParaRPr sz="1100">
                        <a:latin typeface="Courier New"/>
                        <a:ea typeface="Courier New"/>
                        <a:cs typeface="Courier New"/>
                        <a:sym typeface="Courier New"/>
                      </a:endParaRPr>
                    </a:p>
                    <a:p>
                      <a:pPr indent="0" lvl="0" marL="0" rtl="0" algn="l">
                        <a:spcBef>
                          <a:spcPts val="0"/>
                        </a:spcBef>
                        <a:spcAft>
                          <a:spcPts val="0"/>
                        </a:spcAft>
                        <a:buNone/>
                      </a:pPr>
                      <a:r>
                        <a:rPr lang="en" sz="1100">
                          <a:latin typeface="Courier New"/>
                          <a:ea typeface="Courier New"/>
                          <a:cs typeface="Courier New"/>
                          <a:sym typeface="Courier New"/>
                        </a:rPr>
                        <a:t>10</a:t>
                      </a:r>
                      <a:endParaRPr sz="1100">
                        <a:latin typeface="Courier New"/>
                        <a:ea typeface="Courier New"/>
                        <a:cs typeface="Courier New"/>
                        <a:sym typeface="Courier New"/>
                      </a:endParaRPr>
                    </a:p>
                    <a:p>
                      <a:pPr indent="0" lvl="0" marL="0" rtl="0" algn="l">
                        <a:spcBef>
                          <a:spcPts val="0"/>
                        </a:spcBef>
                        <a:spcAft>
                          <a:spcPts val="0"/>
                        </a:spcAft>
                        <a:buNone/>
                      </a:pPr>
                      <a:r>
                        <a:rPr lang="en" sz="1100">
                          <a:latin typeface="Courier New"/>
                          <a:ea typeface="Courier New"/>
                          <a:cs typeface="Courier New"/>
                          <a:sym typeface="Courier New"/>
                        </a:rPr>
                        <a:t>11</a:t>
                      </a:r>
                      <a:endParaRPr sz="1100">
                        <a:latin typeface="Courier New"/>
                        <a:ea typeface="Courier New"/>
                        <a:cs typeface="Courier New"/>
                        <a:sym typeface="Courier New"/>
                      </a:endParaRPr>
                    </a:p>
                    <a:p>
                      <a:pPr indent="0" lvl="0" marL="0" rtl="0" algn="l">
                        <a:spcBef>
                          <a:spcPts val="0"/>
                        </a:spcBef>
                        <a:spcAft>
                          <a:spcPts val="0"/>
                        </a:spcAft>
                        <a:buNone/>
                      </a:pPr>
                      <a:r>
                        <a:rPr lang="en" sz="1100">
                          <a:latin typeface="Courier New"/>
                          <a:ea typeface="Courier New"/>
                          <a:cs typeface="Courier New"/>
                          <a:sym typeface="Courier New"/>
                        </a:rPr>
                        <a:t>12</a:t>
                      </a:r>
                      <a:endParaRPr sz="1100">
                        <a:latin typeface="Courier New"/>
                        <a:ea typeface="Courier New"/>
                        <a:cs typeface="Courier New"/>
                        <a:sym typeface="Courier New"/>
                      </a:endParaRPr>
                    </a:p>
                    <a:p>
                      <a:pPr indent="0" lvl="0" marL="0" rtl="0" algn="l">
                        <a:spcBef>
                          <a:spcPts val="0"/>
                        </a:spcBef>
                        <a:spcAft>
                          <a:spcPts val="0"/>
                        </a:spcAft>
                        <a:buNone/>
                      </a:pPr>
                      <a:r>
                        <a:rPr lang="en" sz="1100">
                          <a:latin typeface="Courier New"/>
                          <a:ea typeface="Courier New"/>
                          <a:cs typeface="Courier New"/>
                          <a:sym typeface="Courier New"/>
                        </a:rPr>
                        <a:t>13</a:t>
                      </a:r>
                      <a:endParaRPr sz="1100">
                        <a:latin typeface="Courier New"/>
                        <a:ea typeface="Courier New"/>
                        <a:cs typeface="Courier New"/>
                        <a:sym typeface="Courier New"/>
                      </a:endParaRPr>
                    </a:p>
                    <a:p>
                      <a:pPr indent="0" lvl="0" marL="0" rtl="0" algn="l">
                        <a:spcBef>
                          <a:spcPts val="0"/>
                        </a:spcBef>
                        <a:spcAft>
                          <a:spcPts val="0"/>
                        </a:spcAft>
                        <a:buNone/>
                      </a:pPr>
                      <a:r>
                        <a:rPr lang="en" sz="1100">
                          <a:latin typeface="Courier New"/>
                          <a:ea typeface="Courier New"/>
                          <a:cs typeface="Courier New"/>
                          <a:sym typeface="Courier New"/>
                        </a:rPr>
                        <a:t>14</a:t>
                      </a:r>
                      <a:endParaRPr sz="1100">
                        <a:latin typeface="Courier New"/>
                        <a:ea typeface="Courier New"/>
                        <a:cs typeface="Courier New"/>
                        <a:sym typeface="Courier New"/>
                      </a:endParaRPr>
                    </a:p>
                    <a:p>
                      <a:pPr indent="0" lvl="0" marL="0" rtl="0" algn="l">
                        <a:spcBef>
                          <a:spcPts val="0"/>
                        </a:spcBef>
                        <a:spcAft>
                          <a:spcPts val="0"/>
                        </a:spcAft>
                        <a:buNone/>
                      </a:pPr>
                      <a:r>
                        <a:rPr lang="en" sz="1100">
                          <a:latin typeface="Courier New"/>
                          <a:ea typeface="Courier New"/>
                          <a:cs typeface="Courier New"/>
                          <a:sym typeface="Courier New"/>
                        </a:rPr>
                        <a:t>15</a:t>
                      </a:r>
                      <a:endParaRPr sz="1100">
                        <a:latin typeface="Courier New"/>
                        <a:ea typeface="Courier New"/>
                        <a:cs typeface="Courier New"/>
                        <a:sym typeface="Courier New"/>
                      </a:endParaRPr>
                    </a:p>
                    <a:p>
                      <a:pPr indent="0" lvl="0" marL="0" rtl="0" algn="l">
                        <a:spcBef>
                          <a:spcPts val="0"/>
                        </a:spcBef>
                        <a:spcAft>
                          <a:spcPts val="0"/>
                        </a:spcAft>
                        <a:buNone/>
                      </a:pPr>
                      <a:r>
                        <a:rPr lang="en" sz="1100">
                          <a:latin typeface="Courier New"/>
                          <a:ea typeface="Courier New"/>
                          <a:cs typeface="Courier New"/>
                          <a:sym typeface="Courier New"/>
                        </a:rPr>
                        <a:t>16</a:t>
                      </a:r>
                      <a:endParaRPr sz="1100">
                        <a:latin typeface="Courier New"/>
                        <a:ea typeface="Courier New"/>
                        <a:cs typeface="Courier New"/>
                        <a:sym typeface="Courier New"/>
                      </a:endParaRPr>
                    </a:p>
                    <a:p>
                      <a:pPr indent="0" lvl="0" marL="0" rtl="0" algn="l">
                        <a:spcBef>
                          <a:spcPts val="0"/>
                        </a:spcBef>
                        <a:spcAft>
                          <a:spcPts val="0"/>
                        </a:spcAft>
                        <a:buNone/>
                      </a:pPr>
                      <a:r>
                        <a:rPr lang="en" sz="1100">
                          <a:latin typeface="Courier New"/>
                          <a:ea typeface="Courier New"/>
                          <a:cs typeface="Courier New"/>
                          <a:sym typeface="Courier New"/>
                        </a:rPr>
                        <a:t>17</a:t>
                      </a:r>
                      <a:endParaRPr sz="1100">
                        <a:latin typeface="Courier New"/>
                        <a:ea typeface="Courier New"/>
                        <a:cs typeface="Courier New"/>
                        <a:sym typeface="Courier New"/>
                      </a:endParaRPr>
                    </a:p>
                    <a:p>
                      <a:pPr indent="0" lvl="0" marL="0" rtl="0" algn="l">
                        <a:spcBef>
                          <a:spcPts val="0"/>
                        </a:spcBef>
                        <a:spcAft>
                          <a:spcPts val="0"/>
                        </a:spcAft>
                        <a:buNone/>
                      </a:pPr>
                      <a:r>
                        <a:rPr lang="en" sz="1100">
                          <a:latin typeface="Courier New"/>
                          <a:ea typeface="Courier New"/>
                          <a:cs typeface="Courier New"/>
                          <a:sym typeface="Courier New"/>
                        </a:rPr>
                        <a:t>18</a:t>
                      </a:r>
                      <a:endParaRPr sz="1100">
                        <a:latin typeface="Courier New"/>
                        <a:ea typeface="Courier New"/>
                        <a:cs typeface="Courier New"/>
                        <a:sym typeface="Courier New"/>
                      </a:endParaRPr>
                    </a:p>
                    <a:p>
                      <a:pPr indent="0" lvl="0" marL="0" rtl="0" algn="l">
                        <a:spcBef>
                          <a:spcPts val="0"/>
                        </a:spcBef>
                        <a:spcAft>
                          <a:spcPts val="0"/>
                        </a:spcAft>
                        <a:buNone/>
                      </a:pPr>
                      <a:r>
                        <a:rPr lang="en" sz="1100">
                          <a:latin typeface="Courier New"/>
                          <a:ea typeface="Courier New"/>
                          <a:cs typeface="Courier New"/>
                          <a:sym typeface="Courier New"/>
                        </a:rPr>
                        <a:t>19</a:t>
                      </a:r>
                      <a:endParaRPr sz="1100">
                        <a:latin typeface="Courier New"/>
                        <a:ea typeface="Courier New"/>
                        <a:cs typeface="Courier New"/>
                        <a:sym typeface="Courier New"/>
                      </a:endParaRPr>
                    </a:p>
                    <a:p>
                      <a:pPr indent="0" lvl="0" marL="0" rtl="0" algn="l">
                        <a:spcBef>
                          <a:spcPts val="0"/>
                        </a:spcBef>
                        <a:spcAft>
                          <a:spcPts val="0"/>
                        </a:spcAft>
                        <a:buNone/>
                      </a:pPr>
                      <a:r>
                        <a:rPr lang="en" sz="1100">
                          <a:latin typeface="Courier New"/>
                          <a:ea typeface="Courier New"/>
                          <a:cs typeface="Courier New"/>
                          <a:sym typeface="Courier New"/>
                        </a:rPr>
                        <a:t>20</a:t>
                      </a:r>
                      <a:endParaRPr sz="1100">
                        <a:latin typeface="Courier New"/>
                        <a:ea typeface="Courier New"/>
                        <a:cs typeface="Courier New"/>
                        <a:sym typeface="Courier New"/>
                      </a:endParaRPr>
                    </a:p>
                    <a:p>
                      <a:pPr indent="0" lvl="0" marL="0" rtl="0" algn="l">
                        <a:spcBef>
                          <a:spcPts val="0"/>
                        </a:spcBef>
                        <a:spcAft>
                          <a:spcPts val="0"/>
                        </a:spcAft>
                        <a:buNone/>
                      </a:pPr>
                      <a:r>
                        <a:rPr lang="en" sz="1100">
                          <a:latin typeface="Courier New"/>
                          <a:ea typeface="Courier New"/>
                          <a:cs typeface="Courier New"/>
                          <a:sym typeface="Courier New"/>
                        </a:rPr>
                        <a:t>21</a:t>
                      </a:r>
                      <a:endParaRPr sz="1100">
                        <a:latin typeface="Courier New"/>
                        <a:ea typeface="Courier New"/>
                        <a:cs typeface="Courier New"/>
                        <a:sym typeface="Courier New"/>
                      </a:endParaRPr>
                    </a:p>
                    <a:p>
                      <a:pPr indent="0" lvl="0" marL="0" rtl="0" algn="l">
                        <a:spcBef>
                          <a:spcPts val="0"/>
                        </a:spcBef>
                        <a:spcAft>
                          <a:spcPts val="0"/>
                        </a:spcAft>
                        <a:buNone/>
                      </a:pPr>
                      <a:r>
                        <a:rPr lang="en" sz="1100">
                          <a:latin typeface="Courier New"/>
                          <a:ea typeface="Courier New"/>
                          <a:cs typeface="Courier New"/>
                          <a:sym typeface="Courier New"/>
                        </a:rPr>
                        <a:t>22</a:t>
                      </a:r>
                      <a:endParaRPr sz="1100">
                        <a:latin typeface="Courier New"/>
                        <a:ea typeface="Courier New"/>
                        <a:cs typeface="Courier New"/>
                        <a:sym typeface="Courier New"/>
                      </a:endParaRPr>
                    </a:p>
                    <a:p>
                      <a:pPr indent="0" lvl="0" marL="0" rtl="0" algn="l">
                        <a:spcBef>
                          <a:spcPts val="0"/>
                        </a:spcBef>
                        <a:spcAft>
                          <a:spcPts val="0"/>
                        </a:spcAft>
                        <a:buNone/>
                      </a:pPr>
                      <a:r>
                        <a:rPr lang="en" sz="1100">
                          <a:latin typeface="Courier New"/>
                          <a:ea typeface="Courier New"/>
                          <a:cs typeface="Courier New"/>
                          <a:sym typeface="Courier New"/>
                        </a:rPr>
                        <a:t>23</a:t>
                      </a:r>
                      <a:endParaRPr sz="1100">
                        <a:latin typeface="Courier New"/>
                        <a:ea typeface="Courier New"/>
                        <a:cs typeface="Courier New"/>
                        <a:sym typeface="Courier New"/>
                      </a:endParaRPr>
                    </a:p>
                  </a:txBody>
                  <a:tcPr marT="91425" marB="91425" marR="91425" marL="91425">
                    <a:lnR cap="flat" cmpd="sng" w="9525">
                      <a:solidFill>
                        <a:srgbClr val="D9EAD3"/>
                      </a:solidFill>
                      <a:prstDash val="solid"/>
                      <a:round/>
                      <a:headEnd len="sm" w="sm" type="none"/>
                      <a:tailEnd len="sm" w="sm" type="none"/>
                    </a:lnR>
                    <a:solidFill>
                      <a:srgbClr val="D9EAD3"/>
                    </a:solidFill>
                  </a:tcPr>
                </a:tc>
                <a:tc>
                  <a:txBody>
                    <a:bodyPr/>
                    <a:lstStyle/>
                    <a:p>
                      <a:pPr indent="0" lvl="0" marL="0" rtl="0" algn="l">
                        <a:spcBef>
                          <a:spcPts val="0"/>
                        </a:spcBef>
                        <a:spcAft>
                          <a:spcPts val="0"/>
                        </a:spcAft>
                        <a:buNone/>
                      </a:pPr>
                      <a:r>
                        <a:rPr lang="en" sz="1100">
                          <a:solidFill>
                            <a:schemeClr val="dk1"/>
                          </a:solidFill>
                          <a:latin typeface="Courier New"/>
                          <a:ea typeface="Courier New"/>
                          <a:cs typeface="Courier New"/>
                          <a:sym typeface="Courier New"/>
                        </a:rPr>
                        <a:t>int main (int argc, char *argv[])</a:t>
                      </a:r>
                      <a:endParaRPr sz="11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sz="1100">
                          <a:solidFill>
                            <a:schemeClr val="dk1"/>
                          </a:solidFill>
                          <a:latin typeface="Courier New"/>
                          <a:ea typeface="Courier New"/>
                          <a:cs typeface="Courier New"/>
                          <a:sym typeface="Courier New"/>
                        </a:rPr>
                        <a:t>{</a:t>
                      </a:r>
                      <a:br>
                        <a:rPr lang="en" sz="1100">
                          <a:solidFill>
                            <a:schemeClr val="dk1"/>
                          </a:solidFill>
                          <a:latin typeface="Courier New"/>
                          <a:ea typeface="Courier New"/>
                          <a:cs typeface="Courier New"/>
                          <a:sym typeface="Courier New"/>
                        </a:rPr>
                      </a:br>
                      <a:r>
                        <a:rPr lang="en" sz="1100">
                          <a:solidFill>
                            <a:schemeClr val="dk1"/>
                          </a:solidFill>
                          <a:latin typeface="Courier New"/>
                          <a:ea typeface="Courier New"/>
                          <a:cs typeface="Courier New"/>
                          <a:sym typeface="Courier New"/>
                        </a:rPr>
                        <a:t>  int *age = malloc(sizeof(int));</a:t>
                      </a:r>
                      <a:br>
                        <a:rPr lang="en" sz="1100">
                          <a:solidFill>
                            <a:schemeClr val="dk1"/>
                          </a:solidFill>
                          <a:latin typeface="Courier New"/>
                          <a:ea typeface="Courier New"/>
                          <a:cs typeface="Courier New"/>
                          <a:sym typeface="Courier New"/>
                        </a:rPr>
                      </a:br>
                      <a:r>
                        <a:rPr lang="en" sz="1100">
                          <a:solidFill>
                            <a:schemeClr val="dk1"/>
                          </a:solidFill>
                          <a:latin typeface="Courier New"/>
                          <a:ea typeface="Courier New"/>
                          <a:cs typeface="Courier New"/>
                          <a:sym typeface="Courier New"/>
                        </a:rPr>
                        <a:t>  *age = 30;</a:t>
                      </a:r>
                      <a:br>
                        <a:rPr lang="en" sz="1100">
                          <a:solidFill>
                            <a:schemeClr val="dk1"/>
                          </a:solidFill>
                          <a:latin typeface="Courier New"/>
                          <a:ea typeface="Courier New"/>
                          <a:cs typeface="Courier New"/>
                          <a:sym typeface="Courier New"/>
                        </a:rPr>
                      </a:br>
                      <a:r>
                        <a:rPr lang="en" sz="1100">
                          <a:solidFill>
                            <a:schemeClr val="dk1"/>
                          </a:solidFill>
                          <a:latin typeface="Courier New"/>
                          <a:ea typeface="Courier New"/>
                          <a:cs typeface="Courier New"/>
                          <a:sym typeface="Courier New"/>
                        </a:rPr>
                        <a:t>  double *salary = malloc(sizeof(double));</a:t>
                      </a:r>
                      <a:br>
                        <a:rPr lang="en" sz="1100">
                          <a:solidFill>
                            <a:schemeClr val="dk1"/>
                          </a:solidFill>
                          <a:latin typeface="Courier New"/>
                          <a:ea typeface="Courier New"/>
                          <a:cs typeface="Courier New"/>
                          <a:sym typeface="Courier New"/>
                        </a:rPr>
                      </a:br>
                      <a:r>
                        <a:rPr lang="en" sz="1100">
                          <a:solidFill>
                            <a:schemeClr val="dk1"/>
                          </a:solidFill>
                          <a:latin typeface="Courier New"/>
                          <a:ea typeface="Courier New"/>
                          <a:cs typeface="Courier New"/>
                          <a:sym typeface="Courier New"/>
                        </a:rPr>
                        <a:t>  *salary = 12345.67;</a:t>
                      </a:r>
                      <a:br>
                        <a:rPr lang="en" sz="1100">
                          <a:solidFill>
                            <a:schemeClr val="dk1"/>
                          </a:solidFill>
                          <a:latin typeface="Courier New"/>
                          <a:ea typeface="Courier New"/>
                          <a:cs typeface="Courier New"/>
                          <a:sym typeface="Courier New"/>
                        </a:rPr>
                      </a:br>
                      <a:r>
                        <a:rPr lang="en" sz="1100">
                          <a:solidFill>
                            <a:schemeClr val="dk1"/>
                          </a:solidFill>
                          <a:latin typeface="Courier New"/>
                          <a:ea typeface="Courier New"/>
                          <a:cs typeface="Courier New"/>
                          <a:sym typeface="Courier New"/>
                        </a:rPr>
                        <a:t>  double *myList = malloc(3 * sizeof(double));</a:t>
                      </a:r>
                      <a:br>
                        <a:rPr lang="en" sz="1100">
                          <a:solidFill>
                            <a:schemeClr val="dk1"/>
                          </a:solidFill>
                          <a:latin typeface="Courier New"/>
                          <a:ea typeface="Courier New"/>
                          <a:cs typeface="Courier New"/>
                          <a:sym typeface="Courier New"/>
                        </a:rPr>
                      </a:br>
                      <a:r>
                        <a:rPr lang="en" sz="1100">
                          <a:solidFill>
                            <a:schemeClr val="dk1"/>
                          </a:solidFill>
                          <a:latin typeface="Courier New"/>
                          <a:ea typeface="Courier New"/>
                          <a:cs typeface="Courier New"/>
                          <a:sym typeface="Courier New"/>
                        </a:rPr>
                        <a:t>  myList[0] = 1.2;</a:t>
                      </a:r>
                      <a:br>
                        <a:rPr lang="en" sz="1100">
                          <a:solidFill>
                            <a:schemeClr val="dk1"/>
                          </a:solidFill>
                          <a:latin typeface="Courier New"/>
                          <a:ea typeface="Courier New"/>
                          <a:cs typeface="Courier New"/>
                          <a:sym typeface="Courier New"/>
                        </a:rPr>
                      </a:br>
                      <a:r>
                        <a:rPr lang="en" sz="1100">
                          <a:solidFill>
                            <a:schemeClr val="dk1"/>
                          </a:solidFill>
                          <a:latin typeface="Courier New"/>
                          <a:ea typeface="Courier New"/>
                          <a:cs typeface="Courier New"/>
                          <a:sym typeface="Courier New"/>
                        </a:rPr>
                        <a:t>  myList[1] = 2.3;</a:t>
                      </a:r>
                      <a:br>
                        <a:rPr lang="en" sz="1100">
                          <a:solidFill>
                            <a:schemeClr val="dk1"/>
                          </a:solidFill>
                          <a:latin typeface="Courier New"/>
                          <a:ea typeface="Courier New"/>
                          <a:cs typeface="Courier New"/>
                          <a:sym typeface="Courier New"/>
                        </a:rPr>
                      </a:br>
                      <a:r>
                        <a:rPr lang="en" sz="1100">
                          <a:solidFill>
                            <a:schemeClr val="dk1"/>
                          </a:solidFill>
                          <a:latin typeface="Courier New"/>
                          <a:ea typeface="Courier New"/>
                          <a:cs typeface="Courier New"/>
                          <a:sym typeface="Courier New"/>
                        </a:rPr>
                        <a:t>  myList[2] = 3.4;</a:t>
                      </a:r>
                      <a:br>
                        <a:rPr lang="en" sz="1100">
                          <a:solidFill>
                            <a:schemeClr val="dk1"/>
                          </a:solidFill>
                          <a:latin typeface="Courier New"/>
                          <a:ea typeface="Courier New"/>
                          <a:cs typeface="Courier New"/>
                          <a:sym typeface="Courier New"/>
                        </a:rPr>
                      </a:br>
                      <a:br>
                        <a:rPr lang="en" sz="1100">
                          <a:solidFill>
                            <a:schemeClr val="dk1"/>
                          </a:solidFill>
                          <a:latin typeface="Courier New"/>
                          <a:ea typeface="Courier New"/>
                          <a:cs typeface="Courier New"/>
                          <a:sym typeface="Courier New"/>
                        </a:rPr>
                      </a:br>
                      <a:r>
                        <a:rPr lang="en" sz="1100">
                          <a:solidFill>
                            <a:schemeClr val="dk1"/>
                          </a:solidFill>
                          <a:latin typeface="Courier New"/>
                          <a:ea typeface="Courier New"/>
                          <a:cs typeface="Courier New"/>
                          <a:sym typeface="Courier New"/>
                        </a:rPr>
                        <a:t>  double *twiceSalary = multiplyByTwo(salary);</a:t>
                      </a:r>
                      <a:br>
                        <a:rPr lang="en" sz="1100">
                          <a:solidFill>
                            <a:schemeClr val="dk1"/>
                          </a:solidFill>
                          <a:latin typeface="Courier New"/>
                          <a:ea typeface="Courier New"/>
                          <a:cs typeface="Courier New"/>
                          <a:sym typeface="Courier New"/>
                        </a:rPr>
                      </a:br>
                      <a:br>
                        <a:rPr lang="en" sz="1100">
                          <a:solidFill>
                            <a:schemeClr val="dk1"/>
                          </a:solidFill>
                          <a:latin typeface="Courier New"/>
                          <a:ea typeface="Courier New"/>
                          <a:cs typeface="Courier New"/>
                          <a:sym typeface="Courier New"/>
                        </a:rPr>
                      </a:br>
                      <a:r>
                        <a:rPr lang="en" sz="1100">
                          <a:solidFill>
                            <a:schemeClr val="dk1"/>
                          </a:solidFill>
                          <a:latin typeface="Courier New"/>
                          <a:ea typeface="Courier New"/>
                          <a:cs typeface="Courier New"/>
                          <a:sym typeface="Courier New"/>
                        </a:rPr>
                        <a:t>  printf("double your salary is %.3f\n",</a:t>
                      </a:r>
                      <a:endParaRPr sz="11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sz="1100">
                          <a:solidFill>
                            <a:schemeClr val="dk1"/>
                          </a:solidFill>
                          <a:latin typeface="Courier New"/>
                          <a:ea typeface="Courier New"/>
                          <a:cs typeface="Courier New"/>
                          <a:sym typeface="Courier New"/>
                        </a:rPr>
                        <a:t>         *twiceSalary);</a:t>
                      </a:r>
                      <a:br>
                        <a:rPr lang="en" sz="1100">
                          <a:solidFill>
                            <a:schemeClr val="dk1"/>
                          </a:solidFill>
                          <a:latin typeface="Courier New"/>
                          <a:ea typeface="Courier New"/>
                          <a:cs typeface="Courier New"/>
                          <a:sym typeface="Courier New"/>
                        </a:rPr>
                      </a:br>
                      <a:br>
                        <a:rPr lang="en" sz="1100">
                          <a:solidFill>
                            <a:schemeClr val="dk1"/>
                          </a:solidFill>
                          <a:latin typeface="Courier New"/>
                          <a:ea typeface="Courier New"/>
                          <a:cs typeface="Courier New"/>
                          <a:sym typeface="Courier New"/>
                        </a:rPr>
                      </a:br>
                      <a:r>
                        <a:rPr lang="en" sz="1100">
                          <a:solidFill>
                            <a:schemeClr val="dk1"/>
                          </a:solidFill>
                          <a:latin typeface="Courier New"/>
                          <a:ea typeface="Courier New"/>
                          <a:cs typeface="Courier New"/>
                          <a:sym typeface="Courier New"/>
                        </a:rPr>
                        <a:t>  free(age);</a:t>
                      </a:r>
                      <a:br>
                        <a:rPr lang="en" sz="1100">
                          <a:solidFill>
                            <a:schemeClr val="dk1"/>
                          </a:solidFill>
                          <a:latin typeface="Courier New"/>
                          <a:ea typeface="Courier New"/>
                          <a:cs typeface="Courier New"/>
                          <a:sym typeface="Courier New"/>
                        </a:rPr>
                      </a:br>
                      <a:r>
                        <a:rPr lang="en" sz="1100">
                          <a:solidFill>
                            <a:schemeClr val="dk1"/>
                          </a:solidFill>
                          <a:latin typeface="Courier New"/>
                          <a:ea typeface="Courier New"/>
                          <a:cs typeface="Courier New"/>
                          <a:sym typeface="Courier New"/>
                        </a:rPr>
                        <a:t>  free(salary);</a:t>
                      </a:r>
                      <a:br>
                        <a:rPr lang="en" sz="1100">
                          <a:solidFill>
                            <a:schemeClr val="dk1"/>
                          </a:solidFill>
                          <a:latin typeface="Courier New"/>
                          <a:ea typeface="Courier New"/>
                          <a:cs typeface="Courier New"/>
                          <a:sym typeface="Courier New"/>
                        </a:rPr>
                      </a:br>
                      <a:r>
                        <a:rPr lang="en" sz="1100">
                          <a:solidFill>
                            <a:schemeClr val="dk1"/>
                          </a:solidFill>
                          <a:latin typeface="Courier New"/>
                          <a:ea typeface="Courier New"/>
                          <a:cs typeface="Courier New"/>
                          <a:sym typeface="Courier New"/>
                        </a:rPr>
                        <a:t>  free(myList);</a:t>
                      </a:r>
                      <a:br>
                        <a:rPr lang="en" sz="1100">
                          <a:solidFill>
                            <a:schemeClr val="dk1"/>
                          </a:solidFill>
                          <a:latin typeface="Courier New"/>
                          <a:ea typeface="Courier New"/>
                          <a:cs typeface="Courier New"/>
                          <a:sym typeface="Courier New"/>
                        </a:rPr>
                      </a:br>
                      <a:r>
                        <a:rPr lang="en" sz="1100">
                          <a:solidFill>
                            <a:schemeClr val="dk1"/>
                          </a:solidFill>
                          <a:latin typeface="Courier New"/>
                          <a:ea typeface="Courier New"/>
                          <a:cs typeface="Courier New"/>
                          <a:sym typeface="Courier New"/>
                        </a:rPr>
                        <a:t>  free(twiceSalary);</a:t>
                      </a:r>
                      <a:br>
                        <a:rPr lang="en" sz="1100">
                          <a:solidFill>
                            <a:schemeClr val="dk1"/>
                          </a:solidFill>
                          <a:latin typeface="Courier New"/>
                          <a:ea typeface="Courier New"/>
                          <a:cs typeface="Courier New"/>
                          <a:sym typeface="Courier New"/>
                        </a:rPr>
                      </a:br>
                      <a:br>
                        <a:rPr lang="en" sz="1100">
                          <a:solidFill>
                            <a:schemeClr val="dk1"/>
                          </a:solidFill>
                          <a:latin typeface="Courier New"/>
                          <a:ea typeface="Courier New"/>
                          <a:cs typeface="Courier New"/>
                          <a:sym typeface="Courier New"/>
                        </a:rPr>
                      </a:br>
                      <a:r>
                        <a:rPr lang="en" sz="1100">
                          <a:solidFill>
                            <a:schemeClr val="dk1"/>
                          </a:solidFill>
                          <a:latin typeface="Courier New"/>
                          <a:ea typeface="Courier New"/>
                          <a:cs typeface="Courier New"/>
                          <a:sym typeface="Courier New"/>
                        </a:rPr>
                        <a:t>  return 0;</a:t>
                      </a:r>
                      <a:br>
                        <a:rPr lang="en" sz="1100">
                          <a:solidFill>
                            <a:schemeClr val="dk1"/>
                          </a:solidFill>
                          <a:latin typeface="Courier New"/>
                          <a:ea typeface="Courier New"/>
                          <a:cs typeface="Courier New"/>
                          <a:sym typeface="Courier New"/>
                        </a:rPr>
                      </a:br>
                      <a:r>
                        <a:rPr lang="en" sz="1100">
                          <a:solidFill>
                            <a:schemeClr val="dk1"/>
                          </a:solidFill>
                          <a:latin typeface="Courier New"/>
                          <a:ea typeface="Courier New"/>
                          <a:cs typeface="Courier New"/>
                          <a:sym typeface="Courier New"/>
                        </a:rPr>
                        <a:t>}</a:t>
                      </a:r>
                      <a:endParaRPr sz="1100">
                        <a:latin typeface="Courier New"/>
                        <a:ea typeface="Courier New"/>
                        <a:cs typeface="Courier New"/>
                        <a:sym typeface="Courier New"/>
                      </a:endParaRPr>
                    </a:p>
                  </a:txBody>
                  <a:tcPr marT="91425" marB="91425" marR="91425" marL="91425">
                    <a:lnL cap="flat" cmpd="sng" w="9525">
                      <a:solidFill>
                        <a:srgbClr val="D9EAD3"/>
                      </a:solidFill>
                      <a:prstDash val="solid"/>
                      <a:round/>
                      <a:headEnd len="sm" w="sm" type="none"/>
                      <a:tailEnd len="sm" w="sm" type="none"/>
                    </a:lnL>
                    <a:solidFill>
                      <a:srgbClr val="D9EAD3"/>
                    </a:solidFill>
                  </a:tcPr>
                </a:tc>
              </a:tr>
            </a:tbl>
          </a:graphicData>
        </a:graphic>
      </p:graphicFrame>
      <p:sp>
        <p:nvSpPr>
          <p:cNvPr id="925" name="Google Shape;925;p65"/>
          <p:cNvSpPr/>
          <p:nvPr/>
        </p:nvSpPr>
        <p:spPr>
          <a:xfrm>
            <a:off x="5443175" y="2028975"/>
            <a:ext cx="3130500" cy="39186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6" name="Google Shape;926;p65"/>
          <p:cNvSpPr txBox="1"/>
          <p:nvPr/>
        </p:nvSpPr>
        <p:spPr>
          <a:xfrm>
            <a:off x="5278450" y="1749950"/>
            <a:ext cx="736800" cy="321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100">
                <a:latin typeface="Droid Sans"/>
                <a:ea typeface="Droid Sans"/>
                <a:cs typeface="Droid Sans"/>
                <a:sym typeface="Droid Sans"/>
              </a:rPr>
              <a:t>Heap</a:t>
            </a:r>
            <a:endParaRPr b="1" sz="1100">
              <a:latin typeface="Droid Sans"/>
              <a:ea typeface="Droid Sans"/>
              <a:cs typeface="Droid Sans"/>
              <a:sym typeface="Droid Sans"/>
            </a:endParaRPr>
          </a:p>
        </p:txBody>
      </p:sp>
      <p:sp>
        <p:nvSpPr>
          <p:cNvPr id="927" name="Google Shape;927;p65"/>
          <p:cNvSpPr/>
          <p:nvPr/>
        </p:nvSpPr>
        <p:spPr>
          <a:xfrm>
            <a:off x="76200" y="4796625"/>
            <a:ext cx="465600" cy="321600"/>
          </a:xfrm>
          <a:prstGeom prst="rightArrow">
            <a:avLst>
              <a:gd fmla="val 50000" name="adj1"/>
              <a:gd fmla="val 50000" name="adj2"/>
            </a:avLst>
          </a:prstGeom>
          <a:solidFill>
            <a:srgbClr val="FFFF00"/>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28" name="Google Shape;928;p65"/>
          <p:cNvCxnSpPr/>
          <p:nvPr/>
        </p:nvCxnSpPr>
        <p:spPr>
          <a:xfrm flipH="1" rot="10800000">
            <a:off x="5450575" y="5655425"/>
            <a:ext cx="3121800" cy="8400"/>
          </a:xfrm>
          <a:prstGeom prst="straightConnector1">
            <a:avLst/>
          </a:prstGeom>
          <a:noFill/>
          <a:ln cap="flat" cmpd="sng" w="19050">
            <a:solidFill>
              <a:schemeClr val="dk2"/>
            </a:solidFill>
            <a:prstDash val="dash"/>
            <a:round/>
            <a:headEnd len="med" w="med" type="none"/>
            <a:tailEnd len="med" w="med" type="none"/>
          </a:ln>
        </p:spPr>
      </p:cxnSp>
      <p:cxnSp>
        <p:nvCxnSpPr>
          <p:cNvPr id="929" name="Google Shape;929;p65"/>
          <p:cNvCxnSpPr>
            <a:stCxn id="930" idx="3"/>
          </p:cNvCxnSpPr>
          <p:nvPr/>
        </p:nvCxnSpPr>
        <p:spPr>
          <a:xfrm>
            <a:off x="6187375" y="5816225"/>
            <a:ext cx="0" cy="0"/>
          </a:xfrm>
          <a:prstGeom prst="straightConnector1">
            <a:avLst/>
          </a:prstGeom>
          <a:noFill/>
          <a:ln cap="flat" cmpd="sng" w="19050">
            <a:solidFill>
              <a:schemeClr val="dk2"/>
            </a:solidFill>
            <a:prstDash val="solid"/>
            <a:round/>
            <a:headEnd len="med" w="med" type="none"/>
            <a:tailEnd len="med" w="med" type="none"/>
          </a:ln>
        </p:spPr>
      </p:cxnSp>
      <p:cxnSp>
        <p:nvCxnSpPr>
          <p:cNvPr id="931" name="Google Shape;931;p65"/>
          <p:cNvCxnSpPr/>
          <p:nvPr/>
        </p:nvCxnSpPr>
        <p:spPr>
          <a:xfrm flipH="1" rot="10800000">
            <a:off x="5450575" y="5350625"/>
            <a:ext cx="3121800" cy="8400"/>
          </a:xfrm>
          <a:prstGeom prst="straightConnector1">
            <a:avLst/>
          </a:prstGeom>
          <a:noFill/>
          <a:ln cap="flat" cmpd="sng" w="19050">
            <a:solidFill>
              <a:schemeClr val="dk2"/>
            </a:solidFill>
            <a:prstDash val="dash"/>
            <a:round/>
            <a:headEnd len="med" w="med" type="none"/>
            <a:tailEnd len="med" w="med" type="none"/>
          </a:ln>
        </p:spPr>
      </p:cxnSp>
      <p:sp>
        <p:nvSpPr>
          <p:cNvPr id="932" name="Google Shape;932;p65"/>
          <p:cNvSpPr txBox="1"/>
          <p:nvPr/>
        </p:nvSpPr>
        <p:spPr>
          <a:xfrm>
            <a:off x="5450575" y="5350625"/>
            <a:ext cx="736800" cy="321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100">
                <a:latin typeface="Droid Sans"/>
                <a:ea typeface="Droid Sans"/>
                <a:cs typeface="Droid Sans"/>
                <a:sym typeface="Droid Sans"/>
              </a:rPr>
              <a:t>0x0020</a:t>
            </a:r>
            <a:endParaRPr b="1" sz="1100">
              <a:latin typeface="Droid Sans"/>
              <a:ea typeface="Droid Sans"/>
              <a:cs typeface="Droid Sans"/>
              <a:sym typeface="Droid Sans"/>
            </a:endParaRPr>
          </a:p>
        </p:txBody>
      </p:sp>
      <p:cxnSp>
        <p:nvCxnSpPr>
          <p:cNvPr id="933" name="Google Shape;933;p65"/>
          <p:cNvCxnSpPr>
            <a:stCxn id="932" idx="3"/>
          </p:cNvCxnSpPr>
          <p:nvPr/>
        </p:nvCxnSpPr>
        <p:spPr>
          <a:xfrm>
            <a:off x="6187375" y="5511425"/>
            <a:ext cx="0" cy="0"/>
          </a:xfrm>
          <a:prstGeom prst="straightConnector1">
            <a:avLst/>
          </a:prstGeom>
          <a:noFill/>
          <a:ln cap="flat" cmpd="sng" w="19050">
            <a:solidFill>
              <a:schemeClr val="dk2"/>
            </a:solidFill>
            <a:prstDash val="solid"/>
            <a:round/>
            <a:headEnd len="med" w="med" type="none"/>
            <a:tailEnd len="med" w="med" type="none"/>
          </a:ln>
        </p:spPr>
      </p:cxnSp>
      <p:sp>
        <p:nvSpPr>
          <p:cNvPr id="934" name="Google Shape;934;p65"/>
          <p:cNvSpPr txBox="1"/>
          <p:nvPr/>
        </p:nvSpPr>
        <p:spPr>
          <a:xfrm>
            <a:off x="6187375" y="5350625"/>
            <a:ext cx="2385000" cy="321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100">
                <a:latin typeface="Droid Sans"/>
                <a:ea typeface="Droid Sans"/>
                <a:cs typeface="Droid Sans"/>
                <a:sym typeface="Droid Sans"/>
              </a:rPr>
              <a:t>storage for a double (salary)</a:t>
            </a:r>
            <a:endParaRPr sz="1100">
              <a:latin typeface="Droid Sans"/>
              <a:ea typeface="Droid Sans"/>
              <a:cs typeface="Droid Sans"/>
              <a:sym typeface="Droid Sans"/>
            </a:endParaRPr>
          </a:p>
        </p:txBody>
      </p:sp>
      <p:cxnSp>
        <p:nvCxnSpPr>
          <p:cNvPr id="935" name="Google Shape;935;p65"/>
          <p:cNvCxnSpPr/>
          <p:nvPr/>
        </p:nvCxnSpPr>
        <p:spPr>
          <a:xfrm flipH="1" rot="10800000">
            <a:off x="5450575" y="4588625"/>
            <a:ext cx="3121800" cy="8400"/>
          </a:xfrm>
          <a:prstGeom prst="straightConnector1">
            <a:avLst/>
          </a:prstGeom>
          <a:noFill/>
          <a:ln cap="flat" cmpd="sng" w="19050">
            <a:solidFill>
              <a:schemeClr val="dk2"/>
            </a:solidFill>
            <a:prstDash val="dash"/>
            <a:round/>
            <a:headEnd len="med" w="med" type="none"/>
            <a:tailEnd len="med" w="med" type="none"/>
          </a:ln>
        </p:spPr>
      </p:cxnSp>
      <p:sp>
        <p:nvSpPr>
          <p:cNvPr id="936" name="Google Shape;936;p65"/>
          <p:cNvSpPr txBox="1"/>
          <p:nvPr/>
        </p:nvSpPr>
        <p:spPr>
          <a:xfrm>
            <a:off x="5450575" y="5045825"/>
            <a:ext cx="736800" cy="321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100">
                <a:latin typeface="Droid Sans"/>
                <a:ea typeface="Droid Sans"/>
                <a:cs typeface="Droid Sans"/>
                <a:sym typeface="Droid Sans"/>
              </a:rPr>
              <a:t>0x0040</a:t>
            </a:r>
            <a:endParaRPr b="1" sz="1100">
              <a:latin typeface="Droid Sans"/>
              <a:ea typeface="Droid Sans"/>
              <a:cs typeface="Droid Sans"/>
              <a:sym typeface="Droid Sans"/>
            </a:endParaRPr>
          </a:p>
        </p:txBody>
      </p:sp>
      <p:cxnSp>
        <p:nvCxnSpPr>
          <p:cNvPr id="937" name="Google Shape;937;p65"/>
          <p:cNvCxnSpPr>
            <a:stCxn id="936" idx="3"/>
          </p:cNvCxnSpPr>
          <p:nvPr/>
        </p:nvCxnSpPr>
        <p:spPr>
          <a:xfrm>
            <a:off x="6187375" y="5206625"/>
            <a:ext cx="0" cy="0"/>
          </a:xfrm>
          <a:prstGeom prst="straightConnector1">
            <a:avLst/>
          </a:prstGeom>
          <a:noFill/>
          <a:ln cap="flat" cmpd="sng" w="19050">
            <a:solidFill>
              <a:schemeClr val="dk2"/>
            </a:solidFill>
            <a:prstDash val="solid"/>
            <a:round/>
            <a:headEnd len="med" w="med" type="none"/>
            <a:tailEnd len="med" w="med" type="none"/>
          </a:ln>
        </p:spPr>
      </p:cxnSp>
      <p:sp>
        <p:nvSpPr>
          <p:cNvPr id="938" name="Google Shape;938;p65"/>
          <p:cNvSpPr txBox="1"/>
          <p:nvPr/>
        </p:nvSpPr>
        <p:spPr>
          <a:xfrm>
            <a:off x="6187375" y="5045825"/>
            <a:ext cx="2385000" cy="321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100">
                <a:latin typeface="Droid Sans"/>
                <a:ea typeface="Droid Sans"/>
                <a:cs typeface="Droid Sans"/>
                <a:sym typeface="Droid Sans"/>
              </a:rPr>
              <a:t>storage for a double ( myList[0] )</a:t>
            </a:r>
            <a:endParaRPr sz="1100">
              <a:latin typeface="Droid Sans"/>
              <a:ea typeface="Droid Sans"/>
              <a:cs typeface="Droid Sans"/>
              <a:sym typeface="Droid Sans"/>
            </a:endParaRPr>
          </a:p>
        </p:txBody>
      </p:sp>
      <p:sp>
        <p:nvSpPr>
          <p:cNvPr id="939" name="Google Shape;939;p65"/>
          <p:cNvSpPr txBox="1"/>
          <p:nvPr/>
        </p:nvSpPr>
        <p:spPr>
          <a:xfrm>
            <a:off x="5450575" y="4817225"/>
            <a:ext cx="736800" cy="321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100">
                <a:latin typeface="Droid Sans"/>
                <a:ea typeface="Droid Sans"/>
                <a:cs typeface="Droid Sans"/>
                <a:sym typeface="Droid Sans"/>
              </a:rPr>
              <a:t>0x0048</a:t>
            </a:r>
            <a:endParaRPr b="1" sz="1100">
              <a:latin typeface="Droid Sans"/>
              <a:ea typeface="Droid Sans"/>
              <a:cs typeface="Droid Sans"/>
              <a:sym typeface="Droid Sans"/>
            </a:endParaRPr>
          </a:p>
        </p:txBody>
      </p:sp>
      <p:sp>
        <p:nvSpPr>
          <p:cNvPr id="940" name="Google Shape;940;p65"/>
          <p:cNvSpPr txBox="1"/>
          <p:nvPr/>
        </p:nvSpPr>
        <p:spPr>
          <a:xfrm>
            <a:off x="5450575" y="4588625"/>
            <a:ext cx="736800" cy="321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100">
                <a:latin typeface="Droid Sans"/>
                <a:ea typeface="Droid Sans"/>
                <a:cs typeface="Droid Sans"/>
                <a:sym typeface="Droid Sans"/>
              </a:rPr>
              <a:t>0x0068</a:t>
            </a:r>
            <a:endParaRPr b="1" sz="1100">
              <a:latin typeface="Droid Sans"/>
              <a:ea typeface="Droid Sans"/>
              <a:cs typeface="Droid Sans"/>
              <a:sym typeface="Droid Sans"/>
            </a:endParaRPr>
          </a:p>
        </p:txBody>
      </p:sp>
      <p:sp>
        <p:nvSpPr>
          <p:cNvPr id="941" name="Google Shape;941;p65"/>
          <p:cNvSpPr txBox="1"/>
          <p:nvPr/>
        </p:nvSpPr>
        <p:spPr>
          <a:xfrm>
            <a:off x="6187375" y="4817225"/>
            <a:ext cx="2385000" cy="321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100">
                <a:latin typeface="Droid Sans"/>
                <a:ea typeface="Droid Sans"/>
                <a:cs typeface="Droid Sans"/>
                <a:sym typeface="Droid Sans"/>
              </a:rPr>
              <a:t>storage for a double </a:t>
            </a:r>
            <a:r>
              <a:rPr lang="en" sz="1100">
                <a:solidFill>
                  <a:schemeClr val="dk1"/>
                </a:solidFill>
                <a:latin typeface="Droid Sans"/>
                <a:ea typeface="Droid Sans"/>
                <a:cs typeface="Droid Sans"/>
                <a:sym typeface="Droid Sans"/>
              </a:rPr>
              <a:t>( myList[1] )</a:t>
            </a:r>
            <a:endParaRPr sz="1100">
              <a:latin typeface="Droid Sans"/>
              <a:ea typeface="Droid Sans"/>
              <a:cs typeface="Droid Sans"/>
              <a:sym typeface="Droid Sans"/>
            </a:endParaRPr>
          </a:p>
        </p:txBody>
      </p:sp>
      <p:sp>
        <p:nvSpPr>
          <p:cNvPr id="942" name="Google Shape;942;p65"/>
          <p:cNvSpPr txBox="1"/>
          <p:nvPr/>
        </p:nvSpPr>
        <p:spPr>
          <a:xfrm>
            <a:off x="6187375" y="4588625"/>
            <a:ext cx="2385000" cy="321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100">
                <a:latin typeface="Droid Sans"/>
                <a:ea typeface="Droid Sans"/>
                <a:cs typeface="Droid Sans"/>
                <a:sym typeface="Droid Sans"/>
              </a:rPr>
              <a:t>storage for a double </a:t>
            </a:r>
            <a:r>
              <a:rPr lang="en" sz="1100">
                <a:solidFill>
                  <a:schemeClr val="dk1"/>
                </a:solidFill>
                <a:latin typeface="Droid Sans"/>
                <a:ea typeface="Droid Sans"/>
                <a:cs typeface="Droid Sans"/>
                <a:sym typeface="Droid Sans"/>
              </a:rPr>
              <a:t>( myList[2] )</a:t>
            </a:r>
            <a:endParaRPr sz="1100">
              <a:latin typeface="Droid Sans"/>
              <a:ea typeface="Droid Sans"/>
              <a:cs typeface="Droid Sans"/>
              <a:sym typeface="Droid Sans"/>
            </a:endParaRPr>
          </a:p>
        </p:txBody>
      </p:sp>
      <p:sp>
        <p:nvSpPr>
          <p:cNvPr id="943" name="Google Shape;943;p65"/>
          <p:cNvSpPr/>
          <p:nvPr/>
        </p:nvSpPr>
        <p:spPr>
          <a:xfrm>
            <a:off x="5443175" y="2028975"/>
            <a:ext cx="3130500" cy="2241600"/>
          </a:xfrm>
          <a:prstGeom prst="rect">
            <a:avLst/>
          </a:prstGeom>
          <a:solidFill>
            <a:srgbClr val="F3F3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4" name="Google Shape;944;p65"/>
          <p:cNvSpPr txBox="1"/>
          <p:nvPr/>
        </p:nvSpPr>
        <p:spPr>
          <a:xfrm>
            <a:off x="5450575" y="4283825"/>
            <a:ext cx="736800" cy="321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100">
                <a:latin typeface="Droid Sans"/>
                <a:ea typeface="Droid Sans"/>
                <a:cs typeface="Droid Sans"/>
                <a:sym typeface="Droid Sans"/>
              </a:rPr>
              <a:t>0x0088</a:t>
            </a:r>
            <a:endParaRPr b="1" sz="1100">
              <a:latin typeface="Droid Sans"/>
              <a:ea typeface="Droid Sans"/>
              <a:cs typeface="Droid Sans"/>
              <a:sym typeface="Droid Sans"/>
            </a:endParaRPr>
          </a:p>
        </p:txBody>
      </p:sp>
      <p:sp>
        <p:nvSpPr>
          <p:cNvPr id="945" name="Google Shape;945;p65"/>
          <p:cNvSpPr txBox="1"/>
          <p:nvPr/>
        </p:nvSpPr>
        <p:spPr>
          <a:xfrm>
            <a:off x="6187375" y="4283825"/>
            <a:ext cx="2385000" cy="321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100">
                <a:latin typeface="Droid Sans"/>
                <a:ea typeface="Droid Sans"/>
                <a:cs typeface="Droid Sans"/>
                <a:sym typeface="Droid Sans"/>
              </a:rPr>
              <a:t>storage for a double (twiceSalary)</a:t>
            </a:r>
            <a:endParaRPr sz="1100">
              <a:latin typeface="Droid Sans"/>
              <a:ea typeface="Droid Sans"/>
              <a:cs typeface="Droid Sans"/>
              <a:sym typeface="Droid Sans"/>
            </a:endParaRPr>
          </a:p>
        </p:txBody>
      </p:sp>
      <p:sp>
        <p:nvSpPr>
          <p:cNvPr id="946" name="Google Shape;946;p65"/>
          <p:cNvSpPr/>
          <p:nvPr/>
        </p:nvSpPr>
        <p:spPr>
          <a:xfrm>
            <a:off x="5443175" y="5367425"/>
            <a:ext cx="3130500" cy="580200"/>
          </a:xfrm>
          <a:prstGeom prst="rect">
            <a:avLst/>
          </a:prstGeom>
          <a:solidFill>
            <a:srgbClr val="F3F3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0" name="Shape 950"/>
        <p:cNvGrpSpPr/>
        <p:nvPr/>
      </p:nvGrpSpPr>
      <p:grpSpPr>
        <a:xfrm>
          <a:off x="0" y="0"/>
          <a:ext cx="0" cy="0"/>
          <a:chOff x="0" y="0"/>
          <a:chExt cx="0" cy="0"/>
        </a:xfrm>
      </p:grpSpPr>
      <p:sp>
        <p:nvSpPr>
          <p:cNvPr id="951" name="Google Shape;951;p66"/>
          <p:cNvSpPr txBox="1"/>
          <p:nvPr>
            <p:ph type="title"/>
          </p:nvPr>
        </p:nvSpPr>
        <p:spPr>
          <a:xfrm>
            <a:off x="457200" y="274647"/>
            <a:ext cx="8229600" cy="849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Heap</a:t>
            </a:r>
            <a:endParaRPr/>
          </a:p>
        </p:txBody>
      </p:sp>
      <p:graphicFrame>
        <p:nvGraphicFramePr>
          <p:cNvPr id="952" name="Google Shape;952;p66"/>
          <p:cNvGraphicFramePr/>
          <p:nvPr/>
        </p:nvGraphicFramePr>
        <p:xfrm>
          <a:off x="585700" y="1821400"/>
          <a:ext cx="3000000" cy="3000000"/>
        </p:xfrm>
        <a:graphic>
          <a:graphicData uri="http://schemas.openxmlformats.org/drawingml/2006/table">
            <a:tbl>
              <a:tblPr>
                <a:noFill/>
                <a:tableStyleId>{1AB29D69-72AA-40C5-8F3D-68731237FED1}</a:tableStyleId>
              </a:tblPr>
              <a:tblGrid>
                <a:gridCol w="382850"/>
                <a:gridCol w="4126600"/>
              </a:tblGrid>
              <a:tr h="381000">
                <a:tc>
                  <a:txBody>
                    <a:bodyPr/>
                    <a:lstStyle/>
                    <a:p>
                      <a:pPr indent="0" lvl="0" marL="0" rtl="0" algn="l">
                        <a:spcBef>
                          <a:spcPts val="0"/>
                        </a:spcBef>
                        <a:spcAft>
                          <a:spcPts val="0"/>
                        </a:spcAft>
                        <a:buNone/>
                      </a:pPr>
                      <a:r>
                        <a:rPr lang="en" sz="1100">
                          <a:latin typeface="Courier New"/>
                          <a:ea typeface="Courier New"/>
                          <a:cs typeface="Courier New"/>
                          <a:sym typeface="Courier New"/>
                        </a:rPr>
                        <a:t>1</a:t>
                      </a:r>
                      <a:br>
                        <a:rPr lang="en" sz="1100">
                          <a:latin typeface="Courier New"/>
                          <a:ea typeface="Courier New"/>
                          <a:cs typeface="Courier New"/>
                          <a:sym typeface="Courier New"/>
                        </a:rPr>
                      </a:br>
                      <a:r>
                        <a:rPr lang="en" sz="1100">
                          <a:latin typeface="Courier New"/>
                          <a:ea typeface="Courier New"/>
                          <a:cs typeface="Courier New"/>
                          <a:sym typeface="Courier New"/>
                        </a:rPr>
                        <a:t>2</a:t>
                      </a:r>
                      <a:endParaRPr sz="1100">
                        <a:latin typeface="Courier New"/>
                        <a:ea typeface="Courier New"/>
                        <a:cs typeface="Courier New"/>
                        <a:sym typeface="Courier New"/>
                      </a:endParaRPr>
                    </a:p>
                    <a:p>
                      <a:pPr indent="0" lvl="0" marL="0" rtl="0" algn="l">
                        <a:spcBef>
                          <a:spcPts val="0"/>
                        </a:spcBef>
                        <a:spcAft>
                          <a:spcPts val="0"/>
                        </a:spcAft>
                        <a:buNone/>
                      </a:pPr>
                      <a:r>
                        <a:rPr lang="en" sz="1100">
                          <a:latin typeface="Courier New"/>
                          <a:ea typeface="Courier New"/>
                          <a:cs typeface="Courier New"/>
                          <a:sym typeface="Courier New"/>
                        </a:rPr>
                        <a:t>3</a:t>
                      </a:r>
                      <a:endParaRPr sz="1100">
                        <a:latin typeface="Courier New"/>
                        <a:ea typeface="Courier New"/>
                        <a:cs typeface="Courier New"/>
                        <a:sym typeface="Courier New"/>
                      </a:endParaRPr>
                    </a:p>
                    <a:p>
                      <a:pPr indent="0" lvl="0" marL="0" rtl="0" algn="l">
                        <a:spcBef>
                          <a:spcPts val="0"/>
                        </a:spcBef>
                        <a:spcAft>
                          <a:spcPts val="0"/>
                        </a:spcAft>
                        <a:buNone/>
                      </a:pPr>
                      <a:r>
                        <a:rPr lang="en" sz="1100">
                          <a:latin typeface="Courier New"/>
                          <a:ea typeface="Courier New"/>
                          <a:cs typeface="Courier New"/>
                          <a:sym typeface="Courier New"/>
                        </a:rPr>
                        <a:t>4</a:t>
                      </a:r>
                      <a:endParaRPr sz="1100">
                        <a:latin typeface="Courier New"/>
                        <a:ea typeface="Courier New"/>
                        <a:cs typeface="Courier New"/>
                        <a:sym typeface="Courier New"/>
                      </a:endParaRPr>
                    </a:p>
                    <a:p>
                      <a:pPr indent="0" lvl="0" marL="0" rtl="0" algn="l">
                        <a:spcBef>
                          <a:spcPts val="0"/>
                        </a:spcBef>
                        <a:spcAft>
                          <a:spcPts val="0"/>
                        </a:spcAft>
                        <a:buNone/>
                      </a:pPr>
                      <a:r>
                        <a:rPr lang="en" sz="1100">
                          <a:latin typeface="Courier New"/>
                          <a:ea typeface="Courier New"/>
                          <a:cs typeface="Courier New"/>
                          <a:sym typeface="Courier New"/>
                        </a:rPr>
                        <a:t>5</a:t>
                      </a:r>
                      <a:endParaRPr sz="1100">
                        <a:latin typeface="Courier New"/>
                        <a:ea typeface="Courier New"/>
                        <a:cs typeface="Courier New"/>
                        <a:sym typeface="Courier New"/>
                      </a:endParaRPr>
                    </a:p>
                    <a:p>
                      <a:pPr indent="0" lvl="0" marL="0" rtl="0" algn="l">
                        <a:spcBef>
                          <a:spcPts val="0"/>
                        </a:spcBef>
                        <a:spcAft>
                          <a:spcPts val="0"/>
                        </a:spcAft>
                        <a:buNone/>
                      </a:pPr>
                      <a:r>
                        <a:rPr lang="en" sz="1100">
                          <a:latin typeface="Courier New"/>
                          <a:ea typeface="Courier New"/>
                          <a:cs typeface="Courier New"/>
                          <a:sym typeface="Courier New"/>
                        </a:rPr>
                        <a:t>6</a:t>
                      </a:r>
                      <a:endParaRPr sz="1100">
                        <a:latin typeface="Courier New"/>
                        <a:ea typeface="Courier New"/>
                        <a:cs typeface="Courier New"/>
                        <a:sym typeface="Courier New"/>
                      </a:endParaRPr>
                    </a:p>
                    <a:p>
                      <a:pPr indent="0" lvl="0" marL="0" rtl="0" algn="l">
                        <a:spcBef>
                          <a:spcPts val="0"/>
                        </a:spcBef>
                        <a:spcAft>
                          <a:spcPts val="0"/>
                        </a:spcAft>
                        <a:buNone/>
                      </a:pPr>
                      <a:r>
                        <a:rPr lang="en" sz="1100">
                          <a:latin typeface="Courier New"/>
                          <a:ea typeface="Courier New"/>
                          <a:cs typeface="Courier New"/>
                          <a:sym typeface="Courier New"/>
                        </a:rPr>
                        <a:t>7</a:t>
                      </a:r>
                      <a:endParaRPr sz="1100">
                        <a:latin typeface="Courier New"/>
                        <a:ea typeface="Courier New"/>
                        <a:cs typeface="Courier New"/>
                        <a:sym typeface="Courier New"/>
                      </a:endParaRPr>
                    </a:p>
                    <a:p>
                      <a:pPr indent="0" lvl="0" marL="0" rtl="0" algn="l">
                        <a:spcBef>
                          <a:spcPts val="0"/>
                        </a:spcBef>
                        <a:spcAft>
                          <a:spcPts val="0"/>
                        </a:spcAft>
                        <a:buNone/>
                      </a:pPr>
                      <a:r>
                        <a:rPr lang="en" sz="1100">
                          <a:latin typeface="Courier New"/>
                          <a:ea typeface="Courier New"/>
                          <a:cs typeface="Courier New"/>
                          <a:sym typeface="Courier New"/>
                        </a:rPr>
                        <a:t>8</a:t>
                      </a:r>
                      <a:endParaRPr sz="1100">
                        <a:latin typeface="Courier New"/>
                        <a:ea typeface="Courier New"/>
                        <a:cs typeface="Courier New"/>
                        <a:sym typeface="Courier New"/>
                      </a:endParaRPr>
                    </a:p>
                    <a:p>
                      <a:pPr indent="0" lvl="0" marL="0" rtl="0" algn="l">
                        <a:spcBef>
                          <a:spcPts val="0"/>
                        </a:spcBef>
                        <a:spcAft>
                          <a:spcPts val="0"/>
                        </a:spcAft>
                        <a:buNone/>
                      </a:pPr>
                      <a:r>
                        <a:rPr lang="en" sz="1100">
                          <a:latin typeface="Courier New"/>
                          <a:ea typeface="Courier New"/>
                          <a:cs typeface="Courier New"/>
                          <a:sym typeface="Courier New"/>
                        </a:rPr>
                        <a:t>9</a:t>
                      </a:r>
                      <a:endParaRPr sz="1100">
                        <a:latin typeface="Courier New"/>
                        <a:ea typeface="Courier New"/>
                        <a:cs typeface="Courier New"/>
                        <a:sym typeface="Courier New"/>
                      </a:endParaRPr>
                    </a:p>
                    <a:p>
                      <a:pPr indent="0" lvl="0" marL="0" rtl="0" algn="l">
                        <a:spcBef>
                          <a:spcPts val="0"/>
                        </a:spcBef>
                        <a:spcAft>
                          <a:spcPts val="0"/>
                        </a:spcAft>
                        <a:buNone/>
                      </a:pPr>
                      <a:r>
                        <a:rPr lang="en" sz="1100">
                          <a:latin typeface="Courier New"/>
                          <a:ea typeface="Courier New"/>
                          <a:cs typeface="Courier New"/>
                          <a:sym typeface="Courier New"/>
                        </a:rPr>
                        <a:t>10</a:t>
                      </a:r>
                      <a:endParaRPr sz="1100">
                        <a:latin typeface="Courier New"/>
                        <a:ea typeface="Courier New"/>
                        <a:cs typeface="Courier New"/>
                        <a:sym typeface="Courier New"/>
                      </a:endParaRPr>
                    </a:p>
                    <a:p>
                      <a:pPr indent="0" lvl="0" marL="0" rtl="0" algn="l">
                        <a:spcBef>
                          <a:spcPts val="0"/>
                        </a:spcBef>
                        <a:spcAft>
                          <a:spcPts val="0"/>
                        </a:spcAft>
                        <a:buNone/>
                      </a:pPr>
                      <a:r>
                        <a:rPr lang="en" sz="1100">
                          <a:latin typeface="Courier New"/>
                          <a:ea typeface="Courier New"/>
                          <a:cs typeface="Courier New"/>
                          <a:sym typeface="Courier New"/>
                        </a:rPr>
                        <a:t>11</a:t>
                      </a:r>
                      <a:endParaRPr sz="1100">
                        <a:latin typeface="Courier New"/>
                        <a:ea typeface="Courier New"/>
                        <a:cs typeface="Courier New"/>
                        <a:sym typeface="Courier New"/>
                      </a:endParaRPr>
                    </a:p>
                    <a:p>
                      <a:pPr indent="0" lvl="0" marL="0" rtl="0" algn="l">
                        <a:spcBef>
                          <a:spcPts val="0"/>
                        </a:spcBef>
                        <a:spcAft>
                          <a:spcPts val="0"/>
                        </a:spcAft>
                        <a:buNone/>
                      </a:pPr>
                      <a:r>
                        <a:rPr lang="en" sz="1100">
                          <a:latin typeface="Courier New"/>
                          <a:ea typeface="Courier New"/>
                          <a:cs typeface="Courier New"/>
                          <a:sym typeface="Courier New"/>
                        </a:rPr>
                        <a:t>12</a:t>
                      </a:r>
                      <a:endParaRPr sz="1100">
                        <a:latin typeface="Courier New"/>
                        <a:ea typeface="Courier New"/>
                        <a:cs typeface="Courier New"/>
                        <a:sym typeface="Courier New"/>
                      </a:endParaRPr>
                    </a:p>
                    <a:p>
                      <a:pPr indent="0" lvl="0" marL="0" rtl="0" algn="l">
                        <a:spcBef>
                          <a:spcPts val="0"/>
                        </a:spcBef>
                        <a:spcAft>
                          <a:spcPts val="0"/>
                        </a:spcAft>
                        <a:buNone/>
                      </a:pPr>
                      <a:r>
                        <a:rPr lang="en" sz="1100">
                          <a:latin typeface="Courier New"/>
                          <a:ea typeface="Courier New"/>
                          <a:cs typeface="Courier New"/>
                          <a:sym typeface="Courier New"/>
                        </a:rPr>
                        <a:t>13</a:t>
                      </a:r>
                      <a:endParaRPr sz="1100">
                        <a:latin typeface="Courier New"/>
                        <a:ea typeface="Courier New"/>
                        <a:cs typeface="Courier New"/>
                        <a:sym typeface="Courier New"/>
                      </a:endParaRPr>
                    </a:p>
                    <a:p>
                      <a:pPr indent="0" lvl="0" marL="0" rtl="0" algn="l">
                        <a:spcBef>
                          <a:spcPts val="0"/>
                        </a:spcBef>
                        <a:spcAft>
                          <a:spcPts val="0"/>
                        </a:spcAft>
                        <a:buNone/>
                      </a:pPr>
                      <a:r>
                        <a:rPr lang="en" sz="1100">
                          <a:latin typeface="Courier New"/>
                          <a:ea typeface="Courier New"/>
                          <a:cs typeface="Courier New"/>
                          <a:sym typeface="Courier New"/>
                        </a:rPr>
                        <a:t>14</a:t>
                      </a:r>
                      <a:endParaRPr sz="1100">
                        <a:latin typeface="Courier New"/>
                        <a:ea typeface="Courier New"/>
                        <a:cs typeface="Courier New"/>
                        <a:sym typeface="Courier New"/>
                      </a:endParaRPr>
                    </a:p>
                    <a:p>
                      <a:pPr indent="0" lvl="0" marL="0" rtl="0" algn="l">
                        <a:spcBef>
                          <a:spcPts val="0"/>
                        </a:spcBef>
                        <a:spcAft>
                          <a:spcPts val="0"/>
                        </a:spcAft>
                        <a:buNone/>
                      </a:pPr>
                      <a:r>
                        <a:rPr lang="en" sz="1100">
                          <a:latin typeface="Courier New"/>
                          <a:ea typeface="Courier New"/>
                          <a:cs typeface="Courier New"/>
                          <a:sym typeface="Courier New"/>
                        </a:rPr>
                        <a:t>15</a:t>
                      </a:r>
                      <a:endParaRPr sz="1100">
                        <a:latin typeface="Courier New"/>
                        <a:ea typeface="Courier New"/>
                        <a:cs typeface="Courier New"/>
                        <a:sym typeface="Courier New"/>
                      </a:endParaRPr>
                    </a:p>
                    <a:p>
                      <a:pPr indent="0" lvl="0" marL="0" rtl="0" algn="l">
                        <a:spcBef>
                          <a:spcPts val="0"/>
                        </a:spcBef>
                        <a:spcAft>
                          <a:spcPts val="0"/>
                        </a:spcAft>
                        <a:buNone/>
                      </a:pPr>
                      <a:r>
                        <a:rPr lang="en" sz="1100">
                          <a:latin typeface="Courier New"/>
                          <a:ea typeface="Courier New"/>
                          <a:cs typeface="Courier New"/>
                          <a:sym typeface="Courier New"/>
                        </a:rPr>
                        <a:t>16</a:t>
                      </a:r>
                      <a:endParaRPr sz="1100">
                        <a:latin typeface="Courier New"/>
                        <a:ea typeface="Courier New"/>
                        <a:cs typeface="Courier New"/>
                        <a:sym typeface="Courier New"/>
                      </a:endParaRPr>
                    </a:p>
                    <a:p>
                      <a:pPr indent="0" lvl="0" marL="0" rtl="0" algn="l">
                        <a:spcBef>
                          <a:spcPts val="0"/>
                        </a:spcBef>
                        <a:spcAft>
                          <a:spcPts val="0"/>
                        </a:spcAft>
                        <a:buNone/>
                      </a:pPr>
                      <a:r>
                        <a:rPr lang="en" sz="1100">
                          <a:latin typeface="Courier New"/>
                          <a:ea typeface="Courier New"/>
                          <a:cs typeface="Courier New"/>
                          <a:sym typeface="Courier New"/>
                        </a:rPr>
                        <a:t>17</a:t>
                      </a:r>
                      <a:endParaRPr sz="1100">
                        <a:latin typeface="Courier New"/>
                        <a:ea typeface="Courier New"/>
                        <a:cs typeface="Courier New"/>
                        <a:sym typeface="Courier New"/>
                      </a:endParaRPr>
                    </a:p>
                    <a:p>
                      <a:pPr indent="0" lvl="0" marL="0" rtl="0" algn="l">
                        <a:spcBef>
                          <a:spcPts val="0"/>
                        </a:spcBef>
                        <a:spcAft>
                          <a:spcPts val="0"/>
                        </a:spcAft>
                        <a:buNone/>
                      </a:pPr>
                      <a:r>
                        <a:rPr lang="en" sz="1100">
                          <a:latin typeface="Courier New"/>
                          <a:ea typeface="Courier New"/>
                          <a:cs typeface="Courier New"/>
                          <a:sym typeface="Courier New"/>
                        </a:rPr>
                        <a:t>18</a:t>
                      </a:r>
                      <a:endParaRPr sz="1100">
                        <a:latin typeface="Courier New"/>
                        <a:ea typeface="Courier New"/>
                        <a:cs typeface="Courier New"/>
                        <a:sym typeface="Courier New"/>
                      </a:endParaRPr>
                    </a:p>
                    <a:p>
                      <a:pPr indent="0" lvl="0" marL="0" rtl="0" algn="l">
                        <a:spcBef>
                          <a:spcPts val="0"/>
                        </a:spcBef>
                        <a:spcAft>
                          <a:spcPts val="0"/>
                        </a:spcAft>
                        <a:buNone/>
                      </a:pPr>
                      <a:r>
                        <a:rPr lang="en" sz="1100">
                          <a:latin typeface="Courier New"/>
                          <a:ea typeface="Courier New"/>
                          <a:cs typeface="Courier New"/>
                          <a:sym typeface="Courier New"/>
                        </a:rPr>
                        <a:t>19</a:t>
                      </a:r>
                      <a:endParaRPr sz="1100">
                        <a:latin typeface="Courier New"/>
                        <a:ea typeface="Courier New"/>
                        <a:cs typeface="Courier New"/>
                        <a:sym typeface="Courier New"/>
                      </a:endParaRPr>
                    </a:p>
                    <a:p>
                      <a:pPr indent="0" lvl="0" marL="0" rtl="0" algn="l">
                        <a:spcBef>
                          <a:spcPts val="0"/>
                        </a:spcBef>
                        <a:spcAft>
                          <a:spcPts val="0"/>
                        </a:spcAft>
                        <a:buNone/>
                      </a:pPr>
                      <a:r>
                        <a:rPr lang="en" sz="1100">
                          <a:latin typeface="Courier New"/>
                          <a:ea typeface="Courier New"/>
                          <a:cs typeface="Courier New"/>
                          <a:sym typeface="Courier New"/>
                        </a:rPr>
                        <a:t>20</a:t>
                      </a:r>
                      <a:endParaRPr sz="1100">
                        <a:latin typeface="Courier New"/>
                        <a:ea typeface="Courier New"/>
                        <a:cs typeface="Courier New"/>
                        <a:sym typeface="Courier New"/>
                      </a:endParaRPr>
                    </a:p>
                    <a:p>
                      <a:pPr indent="0" lvl="0" marL="0" rtl="0" algn="l">
                        <a:spcBef>
                          <a:spcPts val="0"/>
                        </a:spcBef>
                        <a:spcAft>
                          <a:spcPts val="0"/>
                        </a:spcAft>
                        <a:buNone/>
                      </a:pPr>
                      <a:r>
                        <a:rPr lang="en" sz="1100">
                          <a:latin typeface="Courier New"/>
                          <a:ea typeface="Courier New"/>
                          <a:cs typeface="Courier New"/>
                          <a:sym typeface="Courier New"/>
                        </a:rPr>
                        <a:t>21</a:t>
                      </a:r>
                      <a:endParaRPr sz="1100">
                        <a:latin typeface="Courier New"/>
                        <a:ea typeface="Courier New"/>
                        <a:cs typeface="Courier New"/>
                        <a:sym typeface="Courier New"/>
                      </a:endParaRPr>
                    </a:p>
                    <a:p>
                      <a:pPr indent="0" lvl="0" marL="0" rtl="0" algn="l">
                        <a:spcBef>
                          <a:spcPts val="0"/>
                        </a:spcBef>
                        <a:spcAft>
                          <a:spcPts val="0"/>
                        </a:spcAft>
                        <a:buNone/>
                      </a:pPr>
                      <a:r>
                        <a:rPr lang="en" sz="1100">
                          <a:latin typeface="Courier New"/>
                          <a:ea typeface="Courier New"/>
                          <a:cs typeface="Courier New"/>
                          <a:sym typeface="Courier New"/>
                        </a:rPr>
                        <a:t>22</a:t>
                      </a:r>
                      <a:endParaRPr sz="1100">
                        <a:latin typeface="Courier New"/>
                        <a:ea typeface="Courier New"/>
                        <a:cs typeface="Courier New"/>
                        <a:sym typeface="Courier New"/>
                      </a:endParaRPr>
                    </a:p>
                    <a:p>
                      <a:pPr indent="0" lvl="0" marL="0" rtl="0" algn="l">
                        <a:spcBef>
                          <a:spcPts val="0"/>
                        </a:spcBef>
                        <a:spcAft>
                          <a:spcPts val="0"/>
                        </a:spcAft>
                        <a:buNone/>
                      </a:pPr>
                      <a:r>
                        <a:rPr lang="en" sz="1100">
                          <a:latin typeface="Courier New"/>
                          <a:ea typeface="Courier New"/>
                          <a:cs typeface="Courier New"/>
                          <a:sym typeface="Courier New"/>
                        </a:rPr>
                        <a:t>23</a:t>
                      </a:r>
                      <a:endParaRPr sz="1100">
                        <a:latin typeface="Courier New"/>
                        <a:ea typeface="Courier New"/>
                        <a:cs typeface="Courier New"/>
                        <a:sym typeface="Courier New"/>
                      </a:endParaRPr>
                    </a:p>
                  </a:txBody>
                  <a:tcPr marT="91425" marB="91425" marR="91425" marL="91425">
                    <a:lnR cap="flat" cmpd="sng" w="9525">
                      <a:solidFill>
                        <a:srgbClr val="D9EAD3"/>
                      </a:solidFill>
                      <a:prstDash val="solid"/>
                      <a:round/>
                      <a:headEnd len="sm" w="sm" type="none"/>
                      <a:tailEnd len="sm" w="sm" type="none"/>
                    </a:lnR>
                    <a:solidFill>
                      <a:srgbClr val="D9EAD3"/>
                    </a:solidFill>
                  </a:tcPr>
                </a:tc>
                <a:tc>
                  <a:txBody>
                    <a:bodyPr/>
                    <a:lstStyle/>
                    <a:p>
                      <a:pPr indent="0" lvl="0" marL="0" rtl="0" algn="l">
                        <a:spcBef>
                          <a:spcPts val="0"/>
                        </a:spcBef>
                        <a:spcAft>
                          <a:spcPts val="0"/>
                        </a:spcAft>
                        <a:buNone/>
                      </a:pPr>
                      <a:r>
                        <a:rPr lang="en" sz="1100">
                          <a:solidFill>
                            <a:schemeClr val="dk1"/>
                          </a:solidFill>
                          <a:latin typeface="Courier New"/>
                          <a:ea typeface="Courier New"/>
                          <a:cs typeface="Courier New"/>
                          <a:sym typeface="Courier New"/>
                        </a:rPr>
                        <a:t>int main (int argc, char *argv[])</a:t>
                      </a:r>
                      <a:endParaRPr sz="11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sz="1100">
                          <a:solidFill>
                            <a:schemeClr val="dk1"/>
                          </a:solidFill>
                          <a:latin typeface="Courier New"/>
                          <a:ea typeface="Courier New"/>
                          <a:cs typeface="Courier New"/>
                          <a:sym typeface="Courier New"/>
                        </a:rPr>
                        <a:t>{</a:t>
                      </a:r>
                      <a:br>
                        <a:rPr lang="en" sz="1100">
                          <a:solidFill>
                            <a:schemeClr val="dk1"/>
                          </a:solidFill>
                          <a:latin typeface="Courier New"/>
                          <a:ea typeface="Courier New"/>
                          <a:cs typeface="Courier New"/>
                          <a:sym typeface="Courier New"/>
                        </a:rPr>
                      </a:br>
                      <a:r>
                        <a:rPr lang="en" sz="1100">
                          <a:solidFill>
                            <a:schemeClr val="dk1"/>
                          </a:solidFill>
                          <a:latin typeface="Courier New"/>
                          <a:ea typeface="Courier New"/>
                          <a:cs typeface="Courier New"/>
                          <a:sym typeface="Courier New"/>
                        </a:rPr>
                        <a:t>  int *age = malloc(sizeof(int));</a:t>
                      </a:r>
                      <a:br>
                        <a:rPr lang="en" sz="1100">
                          <a:solidFill>
                            <a:schemeClr val="dk1"/>
                          </a:solidFill>
                          <a:latin typeface="Courier New"/>
                          <a:ea typeface="Courier New"/>
                          <a:cs typeface="Courier New"/>
                          <a:sym typeface="Courier New"/>
                        </a:rPr>
                      </a:br>
                      <a:r>
                        <a:rPr lang="en" sz="1100">
                          <a:solidFill>
                            <a:schemeClr val="dk1"/>
                          </a:solidFill>
                          <a:latin typeface="Courier New"/>
                          <a:ea typeface="Courier New"/>
                          <a:cs typeface="Courier New"/>
                          <a:sym typeface="Courier New"/>
                        </a:rPr>
                        <a:t>  *age = 30;</a:t>
                      </a:r>
                      <a:br>
                        <a:rPr lang="en" sz="1100">
                          <a:solidFill>
                            <a:schemeClr val="dk1"/>
                          </a:solidFill>
                          <a:latin typeface="Courier New"/>
                          <a:ea typeface="Courier New"/>
                          <a:cs typeface="Courier New"/>
                          <a:sym typeface="Courier New"/>
                        </a:rPr>
                      </a:br>
                      <a:r>
                        <a:rPr lang="en" sz="1100">
                          <a:solidFill>
                            <a:schemeClr val="dk1"/>
                          </a:solidFill>
                          <a:latin typeface="Courier New"/>
                          <a:ea typeface="Courier New"/>
                          <a:cs typeface="Courier New"/>
                          <a:sym typeface="Courier New"/>
                        </a:rPr>
                        <a:t>  double *salary = malloc(sizeof(double));</a:t>
                      </a:r>
                      <a:br>
                        <a:rPr lang="en" sz="1100">
                          <a:solidFill>
                            <a:schemeClr val="dk1"/>
                          </a:solidFill>
                          <a:latin typeface="Courier New"/>
                          <a:ea typeface="Courier New"/>
                          <a:cs typeface="Courier New"/>
                          <a:sym typeface="Courier New"/>
                        </a:rPr>
                      </a:br>
                      <a:r>
                        <a:rPr lang="en" sz="1100">
                          <a:solidFill>
                            <a:schemeClr val="dk1"/>
                          </a:solidFill>
                          <a:latin typeface="Courier New"/>
                          <a:ea typeface="Courier New"/>
                          <a:cs typeface="Courier New"/>
                          <a:sym typeface="Courier New"/>
                        </a:rPr>
                        <a:t>  *salary = 12345.67;</a:t>
                      </a:r>
                      <a:br>
                        <a:rPr lang="en" sz="1100">
                          <a:solidFill>
                            <a:schemeClr val="dk1"/>
                          </a:solidFill>
                          <a:latin typeface="Courier New"/>
                          <a:ea typeface="Courier New"/>
                          <a:cs typeface="Courier New"/>
                          <a:sym typeface="Courier New"/>
                        </a:rPr>
                      </a:br>
                      <a:r>
                        <a:rPr lang="en" sz="1100">
                          <a:solidFill>
                            <a:schemeClr val="dk1"/>
                          </a:solidFill>
                          <a:latin typeface="Courier New"/>
                          <a:ea typeface="Courier New"/>
                          <a:cs typeface="Courier New"/>
                          <a:sym typeface="Courier New"/>
                        </a:rPr>
                        <a:t>  double *myList = malloc(3 * sizeof(double));</a:t>
                      </a:r>
                      <a:br>
                        <a:rPr lang="en" sz="1100">
                          <a:solidFill>
                            <a:schemeClr val="dk1"/>
                          </a:solidFill>
                          <a:latin typeface="Courier New"/>
                          <a:ea typeface="Courier New"/>
                          <a:cs typeface="Courier New"/>
                          <a:sym typeface="Courier New"/>
                        </a:rPr>
                      </a:br>
                      <a:r>
                        <a:rPr lang="en" sz="1100">
                          <a:solidFill>
                            <a:schemeClr val="dk1"/>
                          </a:solidFill>
                          <a:latin typeface="Courier New"/>
                          <a:ea typeface="Courier New"/>
                          <a:cs typeface="Courier New"/>
                          <a:sym typeface="Courier New"/>
                        </a:rPr>
                        <a:t>  myList[0] = 1.2;</a:t>
                      </a:r>
                      <a:br>
                        <a:rPr lang="en" sz="1100">
                          <a:solidFill>
                            <a:schemeClr val="dk1"/>
                          </a:solidFill>
                          <a:latin typeface="Courier New"/>
                          <a:ea typeface="Courier New"/>
                          <a:cs typeface="Courier New"/>
                          <a:sym typeface="Courier New"/>
                        </a:rPr>
                      </a:br>
                      <a:r>
                        <a:rPr lang="en" sz="1100">
                          <a:solidFill>
                            <a:schemeClr val="dk1"/>
                          </a:solidFill>
                          <a:latin typeface="Courier New"/>
                          <a:ea typeface="Courier New"/>
                          <a:cs typeface="Courier New"/>
                          <a:sym typeface="Courier New"/>
                        </a:rPr>
                        <a:t>  myList[1] = 2.3;</a:t>
                      </a:r>
                      <a:br>
                        <a:rPr lang="en" sz="1100">
                          <a:solidFill>
                            <a:schemeClr val="dk1"/>
                          </a:solidFill>
                          <a:latin typeface="Courier New"/>
                          <a:ea typeface="Courier New"/>
                          <a:cs typeface="Courier New"/>
                          <a:sym typeface="Courier New"/>
                        </a:rPr>
                      </a:br>
                      <a:r>
                        <a:rPr lang="en" sz="1100">
                          <a:solidFill>
                            <a:schemeClr val="dk1"/>
                          </a:solidFill>
                          <a:latin typeface="Courier New"/>
                          <a:ea typeface="Courier New"/>
                          <a:cs typeface="Courier New"/>
                          <a:sym typeface="Courier New"/>
                        </a:rPr>
                        <a:t>  myList[2] = 3.4;</a:t>
                      </a:r>
                      <a:br>
                        <a:rPr lang="en" sz="1100">
                          <a:solidFill>
                            <a:schemeClr val="dk1"/>
                          </a:solidFill>
                          <a:latin typeface="Courier New"/>
                          <a:ea typeface="Courier New"/>
                          <a:cs typeface="Courier New"/>
                          <a:sym typeface="Courier New"/>
                        </a:rPr>
                      </a:br>
                      <a:br>
                        <a:rPr lang="en" sz="1100">
                          <a:solidFill>
                            <a:schemeClr val="dk1"/>
                          </a:solidFill>
                          <a:latin typeface="Courier New"/>
                          <a:ea typeface="Courier New"/>
                          <a:cs typeface="Courier New"/>
                          <a:sym typeface="Courier New"/>
                        </a:rPr>
                      </a:br>
                      <a:r>
                        <a:rPr lang="en" sz="1100">
                          <a:solidFill>
                            <a:schemeClr val="dk1"/>
                          </a:solidFill>
                          <a:latin typeface="Courier New"/>
                          <a:ea typeface="Courier New"/>
                          <a:cs typeface="Courier New"/>
                          <a:sym typeface="Courier New"/>
                        </a:rPr>
                        <a:t>  double *twiceSalary = multiplyByTwo(salary);</a:t>
                      </a:r>
                      <a:br>
                        <a:rPr lang="en" sz="1100">
                          <a:solidFill>
                            <a:schemeClr val="dk1"/>
                          </a:solidFill>
                          <a:latin typeface="Courier New"/>
                          <a:ea typeface="Courier New"/>
                          <a:cs typeface="Courier New"/>
                          <a:sym typeface="Courier New"/>
                        </a:rPr>
                      </a:br>
                      <a:br>
                        <a:rPr lang="en" sz="1100">
                          <a:solidFill>
                            <a:schemeClr val="dk1"/>
                          </a:solidFill>
                          <a:latin typeface="Courier New"/>
                          <a:ea typeface="Courier New"/>
                          <a:cs typeface="Courier New"/>
                          <a:sym typeface="Courier New"/>
                        </a:rPr>
                      </a:br>
                      <a:r>
                        <a:rPr lang="en" sz="1100">
                          <a:solidFill>
                            <a:schemeClr val="dk1"/>
                          </a:solidFill>
                          <a:latin typeface="Courier New"/>
                          <a:ea typeface="Courier New"/>
                          <a:cs typeface="Courier New"/>
                          <a:sym typeface="Courier New"/>
                        </a:rPr>
                        <a:t>  printf("double your salary is %.3f\n",</a:t>
                      </a:r>
                      <a:endParaRPr sz="11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sz="1100">
                          <a:solidFill>
                            <a:schemeClr val="dk1"/>
                          </a:solidFill>
                          <a:latin typeface="Courier New"/>
                          <a:ea typeface="Courier New"/>
                          <a:cs typeface="Courier New"/>
                          <a:sym typeface="Courier New"/>
                        </a:rPr>
                        <a:t>         *twiceSalary);</a:t>
                      </a:r>
                      <a:br>
                        <a:rPr lang="en" sz="1100">
                          <a:solidFill>
                            <a:schemeClr val="dk1"/>
                          </a:solidFill>
                          <a:latin typeface="Courier New"/>
                          <a:ea typeface="Courier New"/>
                          <a:cs typeface="Courier New"/>
                          <a:sym typeface="Courier New"/>
                        </a:rPr>
                      </a:br>
                      <a:br>
                        <a:rPr lang="en" sz="1100">
                          <a:solidFill>
                            <a:schemeClr val="dk1"/>
                          </a:solidFill>
                          <a:latin typeface="Courier New"/>
                          <a:ea typeface="Courier New"/>
                          <a:cs typeface="Courier New"/>
                          <a:sym typeface="Courier New"/>
                        </a:rPr>
                      </a:br>
                      <a:r>
                        <a:rPr lang="en" sz="1100">
                          <a:solidFill>
                            <a:schemeClr val="dk1"/>
                          </a:solidFill>
                          <a:latin typeface="Courier New"/>
                          <a:ea typeface="Courier New"/>
                          <a:cs typeface="Courier New"/>
                          <a:sym typeface="Courier New"/>
                        </a:rPr>
                        <a:t>  free(age);</a:t>
                      </a:r>
                      <a:br>
                        <a:rPr lang="en" sz="1100">
                          <a:solidFill>
                            <a:schemeClr val="dk1"/>
                          </a:solidFill>
                          <a:latin typeface="Courier New"/>
                          <a:ea typeface="Courier New"/>
                          <a:cs typeface="Courier New"/>
                          <a:sym typeface="Courier New"/>
                        </a:rPr>
                      </a:br>
                      <a:r>
                        <a:rPr lang="en" sz="1100">
                          <a:solidFill>
                            <a:schemeClr val="dk1"/>
                          </a:solidFill>
                          <a:latin typeface="Courier New"/>
                          <a:ea typeface="Courier New"/>
                          <a:cs typeface="Courier New"/>
                          <a:sym typeface="Courier New"/>
                        </a:rPr>
                        <a:t>  free(salary);</a:t>
                      </a:r>
                      <a:br>
                        <a:rPr lang="en" sz="1100">
                          <a:solidFill>
                            <a:schemeClr val="dk1"/>
                          </a:solidFill>
                          <a:latin typeface="Courier New"/>
                          <a:ea typeface="Courier New"/>
                          <a:cs typeface="Courier New"/>
                          <a:sym typeface="Courier New"/>
                        </a:rPr>
                      </a:br>
                      <a:r>
                        <a:rPr lang="en" sz="1100">
                          <a:solidFill>
                            <a:schemeClr val="dk1"/>
                          </a:solidFill>
                          <a:latin typeface="Courier New"/>
                          <a:ea typeface="Courier New"/>
                          <a:cs typeface="Courier New"/>
                          <a:sym typeface="Courier New"/>
                        </a:rPr>
                        <a:t>  free(myList);</a:t>
                      </a:r>
                      <a:br>
                        <a:rPr lang="en" sz="1100">
                          <a:solidFill>
                            <a:schemeClr val="dk1"/>
                          </a:solidFill>
                          <a:latin typeface="Courier New"/>
                          <a:ea typeface="Courier New"/>
                          <a:cs typeface="Courier New"/>
                          <a:sym typeface="Courier New"/>
                        </a:rPr>
                      </a:br>
                      <a:r>
                        <a:rPr lang="en" sz="1100">
                          <a:solidFill>
                            <a:schemeClr val="dk1"/>
                          </a:solidFill>
                          <a:latin typeface="Courier New"/>
                          <a:ea typeface="Courier New"/>
                          <a:cs typeface="Courier New"/>
                          <a:sym typeface="Courier New"/>
                        </a:rPr>
                        <a:t>  free(twiceSalary);</a:t>
                      </a:r>
                      <a:br>
                        <a:rPr lang="en" sz="1100">
                          <a:solidFill>
                            <a:schemeClr val="dk1"/>
                          </a:solidFill>
                          <a:latin typeface="Courier New"/>
                          <a:ea typeface="Courier New"/>
                          <a:cs typeface="Courier New"/>
                          <a:sym typeface="Courier New"/>
                        </a:rPr>
                      </a:br>
                      <a:br>
                        <a:rPr lang="en" sz="1100">
                          <a:solidFill>
                            <a:schemeClr val="dk1"/>
                          </a:solidFill>
                          <a:latin typeface="Courier New"/>
                          <a:ea typeface="Courier New"/>
                          <a:cs typeface="Courier New"/>
                          <a:sym typeface="Courier New"/>
                        </a:rPr>
                      </a:br>
                      <a:r>
                        <a:rPr lang="en" sz="1100">
                          <a:solidFill>
                            <a:schemeClr val="dk1"/>
                          </a:solidFill>
                          <a:latin typeface="Courier New"/>
                          <a:ea typeface="Courier New"/>
                          <a:cs typeface="Courier New"/>
                          <a:sym typeface="Courier New"/>
                        </a:rPr>
                        <a:t>  return 0;</a:t>
                      </a:r>
                      <a:br>
                        <a:rPr lang="en" sz="1100">
                          <a:solidFill>
                            <a:schemeClr val="dk1"/>
                          </a:solidFill>
                          <a:latin typeface="Courier New"/>
                          <a:ea typeface="Courier New"/>
                          <a:cs typeface="Courier New"/>
                          <a:sym typeface="Courier New"/>
                        </a:rPr>
                      </a:br>
                      <a:r>
                        <a:rPr lang="en" sz="1100">
                          <a:solidFill>
                            <a:schemeClr val="dk1"/>
                          </a:solidFill>
                          <a:latin typeface="Courier New"/>
                          <a:ea typeface="Courier New"/>
                          <a:cs typeface="Courier New"/>
                          <a:sym typeface="Courier New"/>
                        </a:rPr>
                        <a:t>}</a:t>
                      </a:r>
                      <a:endParaRPr sz="1100">
                        <a:latin typeface="Courier New"/>
                        <a:ea typeface="Courier New"/>
                        <a:cs typeface="Courier New"/>
                        <a:sym typeface="Courier New"/>
                      </a:endParaRPr>
                    </a:p>
                  </a:txBody>
                  <a:tcPr marT="91425" marB="91425" marR="91425" marL="91425">
                    <a:lnL cap="flat" cmpd="sng" w="9525">
                      <a:solidFill>
                        <a:srgbClr val="D9EAD3"/>
                      </a:solidFill>
                      <a:prstDash val="solid"/>
                      <a:round/>
                      <a:headEnd len="sm" w="sm" type="none"/>
                      <a:tailEnd len="sm" w="sm" type="none"/>
                    </a:lnL>
                    <a:solidFill>
                      <a:srgbClr val="D9EAD3"/>
                    </a:solidFill>
                  </a:tcPr>
                </a:tc>
              </a:tr>
            </a:tbl>
          </a:graphicData>
        </a:graphic>
      </p:graphicFrame>
      <p:sp>
        <p:nvSpPr>
          <p:cNvPr id="953" name="Google Shape;953;p66"/>
          <p:cNvSpPr/>
          <p:nvPr/>
        </p:nvSpPr>
        <p:spPr>
          <a:xfrm>
            <a:off x="5443175" y="2028975"/>
            <a:ext cx="3130500" cy="39186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4" name="Google Shape;954;p66"/>
          <p:cNvSpPr txBox="1"/>
          <p:nvPr/>
        </p:nvSpPr>
        <p:spPr>
          <a:xfrm>
            <a:off x="5278450" y="1749950"/>
            <a:ext cx="736800" cy="321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100">
                <a:latin typeface="Droid Sans"/>
                <a:ea typeface="Droid Sans"/>
                <a:cs typeface="Droid Sans"/>
                <a:sym typeface="Droid Sans"/>
              </a:rPr>
              <a:t>Heap</a:t>
            </a:r>
            <a:endParaRPr b="1" sz="1100">
              <a:latin typeface="Droid Sans"/>
              <a:ea typeface="Droid Sans"/>
              <a:cs typeface="Droid Sans"/>
              <a:sym typeface="Droid Sans"/>
            </a:endParaRPr>
          </a:p>
        </p:txBody>
      </p:sp>
      <p:sp>
        <p:nvSpPr>
          <p:cNvPr id="955" name="Google Shape;955;p66"/>
          <p:cNvSpPr/>
          <p:nvPr/>
        </p:nvSpPr>
        <p:spPr>
          <a:xfrm>
            <a:off x="76200" y="4949025"/>
            <a:ext cx="465600" cy="321600"/>
          </a:xfrm>
          <a:prstGeom prst="rightArrow">
            <a:avLst>
              <a:gd fmla="val 50000" name="adj1"/>
              <a:gd fmla="val 50000" name="adj2"/>
            </a:avLst>
          </a:prstGeom>
          <a:solidFill>
            <a:srgbClr val="FFFF00"/>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56" name="Google Shape;956;p66"/>
          <p:cNvCxnSpPr/>
          <p:nvPr/>
        </p:nvCxnSpPr>
        <p:spPr>
          <a:xfrm flipH="1" rot="10800000">
            <a:off x="5450575" y="5655425"/>
            <a:ext cx="3121800" cy="8400"/>
          </a:xfrm>
          <a:prstGeom prst="straightConnector1">
            <a:avLst/>
          </a:prstGeom>
          <a:noFill/>
          <a:ln cap="flat" cmpd="sng" w="19050">
            <a:solidFill>
              <a:schemeClr val="dk2"/>
            </a:solidFill>
            <a:prstDash val="dash"/>
            <a:round/>
            <a:headEnd len="med" w="med" type="none"/>
            <a:tailEnd len="med" w="med" type="none"/>
          </a:ln>
        </p:spPr>
      </p:cxnSp>
      <p:cxnSp>
        <p:nvCxnSpPr>
          <p:cNvPr id="957" name="Google Shape;957;p66"/>
          <p:cNvCxnSpPr>
            <a:stCxn id="958" idx="3"/>
          </p:cNvCxnSpPr>
          <p:nvPr/>
        </p:nvCxnSpPr>
        <p:spPr>
          <a:xfrm>
            <a:off x="6187375" y="5816225"/>
            <a:ext cx="0" cy="0"/>
          </a:xfrm>
          <a:prstGeom prst="straightConnector1">
            <a:avLst/>
          </a:prstGeom>
          <a:noFill/>
          <a:ln cap="flat" cmpd="sng" w="19050">
            <a:solidFill>
              <a:schemeClr val="dk2"/>
            </a:solidFill>
            <a:prstDash val="solid"/>
            <a:round/>
            <a:headEnd len="med" w="med" type="none"/>
            <a:tailEnd len="med" w="med" type="none"/>
          </a:ln>
        </p:spPr>
      </p:cxnSp>
      <p:cxnSp>
        <p:nvCxnSpPr>
          <p:cNvPr id="959" name="Google Shape;959;p66"/>
          <p:cNvCxnSpPr/>
          <p:nvPr/>
        </p:nvCxnSpPr>
        <p:spPr>
          <a:xfrm flipH="1" rot="10800000">
            <a:off x="5450575" y="5350625"/>
            <a:ext cx="3121800" cy="8400"/>
          </a:xfrm>
          <a:prstGeom prst="straightConnector1">
            <a:avLst/>
          </a:prstGeom>
          <a:noFill/>
          <a:ln cap="flat" cmpd="sng" w="19050">
            <a:solidFill>
              <a:schemeClr val="dk2"/>
            </a:solidFill>
            <a:prstDash val="dash"/>
            <a:round/>
            <a:headEnd len="med" w="med" type="none"/>
            <a:tailEnd len="med" w="med" type="none"/>
          </a:ln>
        </p:spPr>
      </p:cxnSp>
      <p:sp>
        <p:nvSpPr>
          <p:cNvPr id="960" name="Google Shape;960;p66"/>
          <p:cNvSpPr txBox="1"/>
          <p:nvPr/>
        </p:nvSpPr>
        <p:spPr>
          <a:xfrm>
            <a:off x="5450575" y="5350625"/>
            <a:ext cx="736800" cy="321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100">
                <a:latin typeface="Droid Sans"/>
                <a:ea typeface="Droid Sans"/>
                <a:cs typeface="Droid Sans"/>
                <a:sym typeface="Droid Sans"/>
              </a:rPr>
              <a:t>0x0020</a:t>
            </a:r>
            <a:endParaRPr b="1" sz="1100">
              <a:latin typeface="Droid Sans"/>
              <a:ea typeface="Droid Sans"/>
              <a:cs typeface="Droid Sans"/>
              <a:sym typeface="Droid Sans"/>
            </a:endParaRPr>
          </a:p>
        </p:txBody>
      </p:sp>
      <p:cxnSp>
        <p:nvCxnSpPr>
          <p:cNvPr id="961" name="Google Shape;961;p66"/>
          <p:cNvCxnSpPr>
            <a:stCxn id="960" idx="3"/>
          </p:cNvCxnSpPr>
          <p:nvPr/>
        </p:nvCxnSpPr>
        <p:spPr>
          <a:xfrm>
            <a:off x="6187375" y="5511425"/>
            <a:ext cx="0" cy="0"/>
          </a:xfrm>
          <a:prstGeom prst="straightConnector1">
            <a:avLst/>
          </a:prstGeom>
          <a:noFill/>
          <a:ln cap="flat" cmpd="sng" w="19050">
            <a:solidFill>
              <a:schemeClr val="dk2"/>
            </a:solidFill>
            <a:prstDash val="solid"/>
            <a:round/>
            <a:headEnd len="med" w="med" type="none"/>
            <a:tailEnd len="med" w="med" type="none"/>
          </a:ln>
        </p:spPr>
      </p:cxnSp>
      <p:sp>
        <p:nvSpPr>
          <p:cNvPr id="962" name="Google Shape;962;p66"/>
          <p:cNvSpPr txBox="1"/>
          <p:nvPr/>
        </p:nvSpPr>
        <p:spPr>
          <a:xfrm>
            <a:off x="6187375" y="5350625"/>
            <a:ext cx="2385000" cy="321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100">
                <a:latin typeface="Droid Sans"/>
                <a:ea typeface="Droid Sans"/>
                <a:cs typeface="Droid Sans"/>
                <a:sym typeface="Droid Sans"/>
              </a:rPr>
              <a:t>storage for a double (salary)</a:t>
            </a:r>
            <a:endParaRPr sz="1100">
              <a:latin typeface="Droid Sans"/>
              <a:ea typeface="Droid Sans"/>
              <a:cs typeface="Droid Sans"/>
              <a:sym typeface="Droid Sans"/>
            </a:endParaRPr>
          </a:p>
        </p:txBody>
      </p:sp>
      <p:cxnSp>
        <p:nvCxnSpPr>
          <p:cNvPr id="963" name="Google Shape;963;p66"/>
          <p:cNvCxnSpPr/>
          <p:nvPr/>
        </p:nvCxnSpPr>
        <p:spPr>
          <a:xfrm flipH="1" rot="10800000">
            <a:off x="5450575" y="4588625"/>
            <a:ext cx="3121800" cy="8400"/>
          </a:xfrm>
          <a:prstGeom prst="straightConnector1">
            <a:avLst/>
          </a:prstGeom>
          <a:noFill/>
          <a:ln cap="flat" cmpd="sng" w="19050">
            <a:solidFill>
              <a:schemeClr val="dk2"/>
            </a:solidFill>
            <a:prstDash val="dash"/>
            <a:round/>
            <a:headEnd len="med" w="med" type="none"/>
            <a:tailEnd len="med" w="med" type="none"/>
          </a:ln>
        </p:spPr>
      </p:cxnSp>
      <p:sp>
        <p:nvSpPr>
          <p:cNvPr id="964" name="Google Shape;964;p66"/>
          <p:cNvSpPr txBox="1"/>
          <p:nvPr/>
        </p:nvSpPr>
        <p:spPr>
          <a:xfrm>
            <a:off x="5450575" y="5045825"/>
            <a:ext cx="736800" cy="321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100">
                <a:latin typeface="Droid Sans"/>
                <a:ea typeface="Droid Sans"/>
                <a:cs typeface="Droid Sans"/>
                <a:sym typeface="Droid Sans"/>
              </a:rPr>
              <a:t>0x0040</a:t>
            </a:r>
            <a:endParaRPr b="1" sz="1100">
              <a:latin typeface="Droid Sans"/>
              <a:ea typeface="Droid Sans"/>
              <a:cs typeface="Droid Sans"/>
              <a:sym typeface="Droid Sans"/>
            </a:endParaRPr>
          </a:p>
        </p:txBody>
      </p:sp>
      <p:cxnSp>
        <p:nvCxnSpPr>
          <p:cNvPr id="965" name="Google Shape;965;p66"/>
          <p:cNvCxnSpPr>
            <a:stCxn id="964" idx="3"/>
          </p:cNvCxnSpPr>
          <p:nvPr/>
        </p:nvCxnSpPr>
        <p:spPr>
          <a:xfrm>
            <a:off x="6187375" y="5206625"/>
            <a:ext cx="0" cy="0"/>
          </a:xfrm>
          <a:prstGeom prst="straightConnector1">
            <a:avLst/>
          </a:prstGeom>
          <a:noFill/>
          <a:ln cap="flat" cmpd="sng" w="19050">
            <a:solidFill>
              <a:schemeClr val="dk2"/>
            </a:solidFill>
            <a:prstDash val="solid"/>
            <a:round/>
            <a:headEnd len="med" w="med" type="none"/>
            <a:tailEnd len="med" w="med" type="none"/>
          </a:ln>
        </p:spPr>
      </p:cxnSp>
      <p:sp>
        <p:nvSpPr>
          <p:cNvPr id="966" name="Google Shape;966;p66"/>
          <p:cNvSpPr txBox="1"/>
          <p:nvPr/>
        </p:nvSpPr>
        <p:spPr>
          <a:xfrm>
            <a:off x="6187375" y="5045825"/>
            <a:ext cx="2385000" cy="321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100">
                <a:latin typeface="Droid Sans"/>
                <a:ea typeface="Droid Sans"/>
                <a:cs typeface="Droid Sans"/>
                <a:sym typeface="Droid Sans"/>
              </a:rPr>
              <a:t>storage for a double ( myList[0] )</a:t>
            </a:r>
            <a:endParaRPr sz="1100">
              <a:latin typeface="Droid Sans"/>
              <a:ea typeface="Droid Sans"/>
              <a:cs typeface="Droid Sans"/>
              <a:sym typeface="Droid Sans"/>
            </a:endParaRPr>
          </a:p>
        </p:txBody>
      </p:sp>
      <p:sp>
        <p:nvSpPr>
          <p:cNvPr id="967" name="Google Shape;967;p66"/>
          <p:cNvSpPr txBox="1"/>
          <p:nvPr/>
        </p:nvSpPr>
        <p:spPr>
          <a:xfrm>
            <a:off x="5450575" y="4817225"/>
            <a:ext cx="736800" cy="321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100">
                <a:latin typeface="Droid Sans"/>
                <a:ea typeface="Droid Sans"/>
                <a:cs typeface="Droid Sans"/>
                <a:sym typeface="Droid Sans"/>
              </a:rPr>
              <a:t>0x0048</a:t>
            </a:r>
            <a:endParaRPr b="1" sz="1100">
              <a:latin typeface="Droid Sans"/>
              <a:ea typeface="Droid Sans"/>
              <a:cs typeface="Droid Sans"/>
              <a:sym typeface="Droid Sans"/>
            </a:endParaRPr>
          </a:p>
        </p:txBody>
      </p:sp>
      <p:sp>
        <p:nvSpPr>
          <p:cNvPr id="968" name="Google Shape;968;p66"/>
          <p:cNvSpPr txBox="1"/>
          <p:nvPr/>
        </p:nvSpPr>
        <p:spPr>
          <a:xfrm>
            <a:off x="5450575" y="4588625"/>
            <a:ext cx="736800" cy="321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100">
                <a:latin typeface="Droid Sans"/>
                <a:ea typeface="Droid Sans"/>
                <a:cs typeface="Droid Sans"/>
                <a:sym typeface="Droid Sans"/>
              </a:rPr>
              <a:t>0x0068</a:t>
            </a:r>
            <a:endParaRPr b="1" sz="1100">
              <a:latin typeface="Droid Sans"/>
              <a:ea typeface="Droid Sans"/>
              <a:cs typeface="Droid Sans"/>
              <a:sym typeface="Droid Sans"/>
            </a:endParaRPr>
          </a:p>
        </p:txBody>
      </p:sp>
      <p:sp>
        <p:nvSpPr>
          <p:cNvPr id="969" name="Google Shape;969;p66"/>
          <p:cNvSpPr txBox="1"/>
          <p:nvPr/>
        </p:nvSpPr>
        <p:spPr>
          <a:xfrm>
            <a:off x="6187375" y="4817225"/>
            <a:ext cx="2385000" cy="321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100">
                <a:latin typeface="Droid Sans"/>
                <a:ea typeface="Droid Sans"/>
                <a:cs typeface="Droid Sans"/>
                <a:sym typeface="Droid Sans"/>
              </a:rPr>
              <a:t>storage for a double </a:t>
            </a:r>
            <a:r>
              <a:rPr lang="en" sz="1100">
                <a:solidFill>
                  <a:schemeClr val="dk1"/>
                </a:solidFill>
                <a:latin typeface="Droid Sans"/>
                <a:ea typeface="Droid Sans"/>
                <a:cs typeface="Droid Sans"/>
                <a:sym typeface="Droid Sans"/>
              </a:rPr>
              <a:t>( myList[1] )</a:t>
            </a:r>
            <a:endParaRPr sz="1100">
              <a:latin typeface="Droid Sans"/>
              <a:ea typeface="Droid Sans"/>
              <a:cs typeface="Droid Sans"/>
              <a:sym typeface="Droid Sans"/>
            </a:endParaRPr>
          </a:p>
        </p:txBody>
      </p:sp>
      <p:sp>
        <p:nvSpPr>
          <p:cNvPr id="970" name="Google Shape;970;p66"/>
          <p:cNvSpPr txBox="1"/>
          <p:nvPr/>
        </p:nvSpPr>
        <p:spPr>
          <a:xfrm>
            <a:off x="6187375" y="4588625"/>
            <a:ext cx="2385000" cy="321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100">
                <a:latin typeface="Droid Sans"/>
                <a:ea typeface="Droid Sans"/>
                <a:cs typeface="Droid Sans"/>
                <a:sym typeface="Droid Sans"/>
              </a:rPr>
              <a:t>storage for a double </a:t>
            </a:r>
            <a:r>
              <a:rPr lang="en" sz="1100">
                <a:solidFill>
                  <a:schemeClr val="dk1"/>
                </a:solidFill>
                <a:latin typeface="Droid Sans"/>
                <a:ea typeface="Droid Sans"/>
                <a:cs typeface="Droid Sans"/>
                <a:sym typeface="Droid Sans"/>
              </a:rPr>
              <a:t>( myList[2] )</a:t>
            </a:r>
            <a:endParaRPr sz="1100">
              <a:latin typeface="Droid Sans"/>
              <a:ea typeface="Droid Sans"/>
              <a:cs typeface="Droid Sans"/>
              <a:sym typeface="Droid Sans"/>
            </a:endParaRPr>
          </a:p>
        </p:txBody>
      </p:sp>
      <p:sp>
        <p:nvSpPr>
          <p:cNvPr id="971" name="Google Shape;971;p66"/>
          <p:cNvSpPr/>
          <p:nvPr/>
        </p:nvSpPr>
        <p:spPr>
          <a:xfrm>
            <a:off x="5443175" y="2028975"/>
            <a:ext cx="3130500" cy="2241600"/>
          </a:xfrm>
          <a:prstGeom prst="rect">
            <a:avLst/>
          </a:prstGeom>
          <a:solidFill>
            <a:srgbClr val="F3F3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2" name="Google Shape;972;p66"/>
          <p:cNvSpPr txBox="1"/>
          <p:nvPr/>
        </p:nvSpPr>
        <p:spPr>
          <a:xfrm>
            <a:off x="5450575" y="4283825"/>
            <a:ext cx="736800" cy="321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100">
                <a:latin typeface="Droid Sans"/>
                <a:ea typeface="Droid Sans"/>
                <a:cs typeface="Droid Sans"/>
                <a:sym typeface="Droid Sans"/>
              </a:rPr>
              <a:t>0x0088</a:t>
            </a:r>
            <a:endParaRPr b="1" sz="1100">
              <a:latin typeface="Droid Sans"/>
              <a:ea typeface="Droid Sans"/>
              <a:cs typeface="Droid Sans"/>
              <a:sym typeface="Droid Sans"/>
            </a:endParaRPr>
          </a:p>
        </p:txBody>
      </p:sp>
      <p:sp>
        <p:nvSpPr>
          <p:cNvPr id="973" name="Google Shape;973;p66"/>
          <p:cNvSpPr txBox="1"/>
          <p:nvPr/>
        </p:nvSpPr>
        <p:spPr>
          <a:xfrm>
            <a:off x="6187375" y="4283825"/>
            <a:ext cx="2385000" cy="321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100">
                <a:latin typeface="Droid Sans"/>
                <a:ea typeface="Droid Sans"/>
                <a:cs typeface="Droid Sans"/>
                <a:sym typeface="Droid Sans"/>
              </a:rPr>
              <a:t>storage for a double (twiceSalary)</a:t>
            </a:r>
            <a:endParaRPr sz="1100">
              <a:latin typeface="Droid Sans"/>
              <a:ea typeface="Droid Sans"/>
              <a:cs typeface="Droid Sans"/>
              <a:sym typeface="Droid Sans"/>
            </a:endParaRPr>
          </a:p>
        </p:txBody>
      </p:sp>
      <p:sp>
        <p:nvSpPr>
          <p:cNvPr id="974" name="Google Shape;974;p66"/>
          <p:cNvSpPr/>
          <p:nvPr/>
        </p:nvSpPr>
        <p:spPr>
          <a:xfrm>
            <a:off x="5443175" y="4588625"/>
            <a:ext cx="3130500" cy="1359000"/>
          </a:xfrm>
          <a:prstGeom prst="rect">
            <a:avLst/>
          </a:prstGeom>
          <a:solidFill>
            <a:srgbClr val="F3F3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3"/>
          <p:cNvSpPr txBox="1"/>
          <p:nvPr>
            <p:ph type="title"/>
          </p:nvPr>
        </p:nvSpPr>
        <p:spPr>
          <a:xfrm>
            <a:off x="457200" y="274647"/>
            <a:ext cx="8229600" cy="849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latin typeface="Droid Sans"/>
                <a:ea typeface="Droid Sans"/>
                <a:cs typeface="Droid Sans"/>
                <a:sym typeface="Droid Sans"/>
              </a:rPr>
              <a:t>Before we begin...</a:t>
            </a:r>
            <a:endParaRPr>
              <a:latin typeface="Droid Sans"/>
              <a:ea typeface="Droid Sans"/>
              <a:cs typeface="Droid Sans"/>
              <a:sym typeface="Droid Sans"/>
            </a:endParaRPr>
          </a:p>
        </p:txBody>
      </p:sp>
      <p:sp>
        <p:nvSpPr>
          <p:cNvPr id="69" name="Google Shape;69;p13"/>
          <p:cNvSpPr txBox="1"/>
          <p:nvPr>
            <p:ph idx="1" type="body"/>
          </p:nvPr>
        </p:nvSpPr>
        <p:spPr>
          <a:xfrm>
            <a:off x="457200" y="16764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Clr>
                <a:schemeClr val="dk1"/>
              </a:buClr>
              <a:buSzPts val="3000"/>
              <a:buFont typeface="Droid Sans"/>
              <a:buChar char="➔"/>
            </a:pPr>
            <a:r>
              <a:rPr lang="en"/>
              <a:t>You’ll learn more about operating systems and memory management in CE-4303 </a:t>
            </a:r>
            <a:endParaRPr/>
          </a:p>
          <a:p>
            <a:pPr indent="0" lvl="0" marL="0" marR="0" rtl="0" algn="l">
              <a:lnSpc>
                <a:spcPct val="100000"/>
              </a:lnSpc>
              <a:spcBef>
                <a:spcPts val="600"/>
              </a:spcBef>
              <a:spcAft>
                <a:spcPts val="0"/>
              </a:spcAft>
              <a:buNone/>
            </a:pPr>
            <a:r>
              <a:t/>
            </a:r>
            <a:endParaRPr/>
          </a:p>
          <a:p>
            <a:pPr indent="-419100" lvl="0" marL="457200" marR="0" rtl="0" algn="l">
              <a:lnSpc>
                <a:spcPct val="100000"/>
              </a:lnSpc>
              <a:spcBef>
                <a:spcPts val="600"/>
              </a:spcBef>
              <a:spcAft>
                <a:spcPts val="0"/>
              </a:spcAft>
              <a:buSzPts val="3000"/>
              <a:buChar char="➔"/>
            </a:pPr>
            <a:r>
              <a:rPr lang="en"/>
              <a:t>For now, it is good to have a clear context of the topic before we begin</a:t>
            </a:r>
            <a:endParaRPr/>
          </a:p>
          <a:p>
            <a:pPr indent="0" lvl="0" marL="0" marR="0" rtl="0" algn="l">
              <a:lnSpc>
                <a:spcPct val="100000"/>
              </a:lnSpc>
              <a:spcBef>
                <a:spcPts val="600"/>
              </a:spcBef>
              <a:spcAft>
                <a:spcPts val="0"/>
              </a:spcAft>
              <a:buNone/>
            </a:pPr>
            <a:r>
              <a:t/>
            </a:r>
            <a:endParaRPr/>
          </a:p>
          <a:p>
            <a:pPr indent="-419100" lvl="0" marL="457200" marR="0" rtl="0" algn="l">
              <a:lnSpc>
                <a:spcPct val="100000"/>
              </a:lnSpc>
              <a:spcBef>
                <a:spcPts val="600"/>
              </a:spcBef>
              <a:spcAft>
                <a:spcPts val="0"/>
              </a:spcAft>
              <a:buSzPts val="3000"/>
              <a:buChar char="➔"/>
            </a:pPr>
            <a:r>
              <a:rPr lang="en"/>
              <a:t>We will focus on memory management from the </a:t>
            </a:r>
            <a:r>
              <a:rPr b="1" lang="en">
                <a:solidFill>
                  <a:srgbClr val="A61C00"/>
                </a:solidFill>
              </a:rPr>
              <a:t>point of view of coding</a:t>
            </a:r>
            <a:r>
              <a:rPr lang="en"/>
              <a:t>, but with an overview on how the OS manage it</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8" name="Shape 978"/>
        <p:cNvGrpSpPr/>
        <p:nvPr/>
      </p:nvGrpSpPr>
      <p:grpSpPr>
        <a:xfrm>
          <a:off x="0" y="0"/>
          <a:ext cx="0" cy="0"/>
          <a:chOff x="0" y="0"/>
          <a:chExt cx="0" cy="0"/>
        </a:xfrm>
      </p:grpSpPr>
      <p:sp>
        <p:nvSpPr>
          <p:cNvPr id="979" name="Google Shape;979;p67"/>
          <p:cNvSpPr txBox="1"/>
          <p:nvPr>
            <p:ph type="title"/>
          </p:nvPr>
        </p:nvSpPr>
        <p:spPr>
          <a:xfrm>
            <a:off x="457200" y="274647"/>
            <a:ext cx="8229600" cy="849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Heap</a:t>
            </a:r>
            <a:endParaRPr/>
          </a:p>
        </p:txBody>
      </p:sp>
      <p:graphicFrame>
        <p:nvGraphicFramePr>
          <p:cNvPr id="980" name="Google Shape;980;p67"/>
          <p:cNvGraphicFramePr/>
          <p:nvPr/>
        </p:nvGraphicFramePr>
        <p:xfrm>
          <a:off x="585700" y="1821400"/>
          <a:ext cx="3000000" cy="3000000"/>
        </p:xfrm>
        <a:graphic>
          <a:graphicData uri="http://schemas.openxmlformats.org/drawingml/2006/table">
            <a:tbl>
              <a:tblPr>
                <a:noFill/>
                <a:tableStyleId>{1AB29D69-72AA-40C5-8F3D-68731237FED1}</a:tableStyleId>
              </a:tblPr>
              <a:tblGrid>
                <a:gridCol w="382850"/>
                <a:gridCol w="4126600"/>
              </a:tblGrid>
              <a:tr h="381000">
                <a:tc>
                  <a:txBody>
                    <a:bodyPr/>
                    <a:lstStyle/>
                    <a:p>
                      <a:pPr indent="0" lvl="0" marL="0" rtl="0" algn="l">
                        <a:spcBef>
                          <a:spcPts val="0"/>
                        </a:spcBef>
                        <a:spcAft>
                          <a:spcPts val="0"/>
                        </a:spcAft>
                        <a:buNone/>
                      </a:pPr>
                      <a:r>
                        <a:rPr lang="en" sz="1100">
                          <a:latin typeface="Courier New"/>
                          <a:ea typeface="Courier New"/>
                          <a:cs typeface="Courier New"/>
                          <a:sym typeface="Courier New"/>
                        </a:rPr>
                        <a:t>1</a:t>
                      </a:r>
                      <a:br>
                        <a:rPr lang="en" sz="1100">
                          <a:latin typeface="Courier New"/>
                          <a:ea typeface="Courier New"/>
                          <a:cs typeface="Courier New"/>
                          <a:sym typeface="Courier New"/>
                        </a:rPr>
                      </a:br>
                      <a:r>
                        <a:rPr lang="en" sz="1100">
                          <a:latin typeface="Courier New"/>
                          <a:ea typeface="Courier New"/>
                          <a:cs typeface="Courier New"/>
                          <a:sym typeface="Courier New"/>
                        </a:rPr>
                        <a:t>2</a:t>
                      </a:r>
                      <a:endParaRPr sz="1100">
                        <a:latin typeface="Courier New"/>
                        <a:ea typeface="Courier New"/>
                        <a:cs typeface="Courier New"/>
                        <a:sym typeface="Courier New"/>
                      </a:endParaRPr>
                    </a:p>
                    <a:p>
                      <a:pPr indent="0" lvl="0" marL="0" rtl="0" algn="l">
                        <a:spcBef>
                          <a:spcPts val="0"/>
                        </a:spcBef>
                        <a:spcAft>
                          <a:spcPts val="0"/>
                        </a:spcAft>
                        <a:buNone/>
                      </a:pPr>
                      <a:r>
                        <a:rPr lang="en" sz="1100">
                          <a:latin typeface="Courier New"/>
                          <a:ea typeface="Courier New"/>
                          <a:cs typeface="Courier New"/>
                          <a:sym typeface="Courier New"/>
                        </a:rPr>
                        <a:t>3</a:t>
                      </a:r>
                      <a:endParaRPr sz="1100">
                        <a:latin typeface="Courier New"/>
                        <a:ea typeface="Courier New"/>
                        <a:cs typeface="Courier New"/>
                        <a:sym typeface="Courier New"/>
                      </a:endParaRPr>
                    </a:p>
                    <a:p>
                      <a:pPr indent="0" lvl="0" marL="0" rtl="0" algn="l">
                        <a:spcBef>
                          <a:spcPts val="0"/>
                        </a:spcBef>
                        <a:spcAft>
                          <a:spcPts val="0"/>
                        </a:spcAft>
                        <a:buNone/>
                      </a:pPr>
                      <a:r>
                        <a:rPr lang="en" sz="1100">
                          <a:latin typeface="Courier New"/>
                          <a:ea typeface="Courier New"/>
                          <a:cs typeface="Courier New"/>
                          <a:sym typeface="Courier New"/>
                        </a:rPr>
                        <a:t>4</a:t>
                      </a:r>
                      <a:endParaRPr sz="1100">
                        <a:latin typeface="Courier New"/>
                        <a:ea typeface="Courier New"/>
                        <a:cs typeface="Courier New"/>
                        <a:sym typeface="Courier New"/>
                      </a:endParaRPr>
                    </a:p>
                    <a:p>
                      <a:pPr indent="0" lvl="0" marL="0" rtl="0" algn="l">
                        <a:spcBef>
                          <a:spcPts val="0"/>
                        </a:spcBef>
                        <a:spcAft>
                          <a:spcPts val="0"/>
                        </a:spcAft>
                        <a:buNone/>
                      </a:pPr>
                      <a:r>
                        <a:rPr lang="en" sz="1100">
                          <a:latin typeface="Courier New"/>
                          <a:ea typeface="Courier New"/>
                          <a:cs typeface="Courier New"/>
                          <a:sym typeface="Courier New"/>
                        </a:rPr>
                        <a:t>5</a:t>
                      </a:r>
                      <a:endParaRPr sz="1100">
                        <a:latin typeface="Courier New"/>
                        <a:ea typeface="Courier New"/>
                        <a:cs typeface="Courier New"/>
                        <a:sym typeface="Courier New"/>
                      </a:endParaRPr>
                    </a:p>
                    <a:p>
                      <a:pPr indent="0" lvl="0" marL="0" rtl="0" algn="l">
                        <a:spcBef>
                          <a:spcPts val="0"/>
                        </a:spcBef>
                        <a:spcAft>
                          <a:spcPts val="0"/>
                        </a:spcAft>
                        <a:buNone/>
                      </a:pPr>
                      <a:r>
                        <a:rPr lang="en" sz="1100">
                          <a:latin typeface="Courier New"/>
                          <a:ea typeface="Courier New"/>
                          <a:cs typeface="Courier New"/>
                          <a:sym typeface="Courier New"/>
                        </a:rPr>
                        <a:t>6</a:t>
                      </a:r>
                      <a:endParaRPr sz="1100">
                        <a:latin typeface="Courier New"/>
                        <a:ea typeface="Courier New"/>
                        <a:cs typeface="Courier New"/>
                        <a:sym typeface="Courier New"/>
                      </a:endParaRPr>
                    </a:p>
                    <a:p>
                      <a:pPr indent="0" lvl="0" marL="0" rtl="0" algn="l">
                        <a:spcBef>
                          <a:spcPts val="0"/>
                        </a:spcBef>
                        <a:spcAft>
                          <a:spcPts val="0"/>
                        </a:spcAft>
                        <a:buNone/>
                      </a:pPr>
                      <a:r>
                        <a:rPr lang="en" sz="1100">
                          <a:latin typeface="Courier New"/>
                          <a:ea typeface="Courier New"/>
                          <a:cs typeface="Courier New"/>
                          <a:sym typeface="Courier New"/>
                        </a:rPr>
                        <a:t>7</a:t>
                      </a:r>
                      <a:endParaRPr sz="1100">
                        <a:latin typeface="Courier New"/>
                        <a:ea typeface="Courier New"/>
                        <a:cs typeface="Courier New"/>
                        <a:sym typeface="Courier New"/>
                      </a:endParaRPr>
                    </a:p>
                    <a:p>
                      <a:pPr indent="0" lvl="0" marL="0" rtl="0" algn="l">
                        <a:spcBef>
                          <a:spcPts val="0"/>
                        </a:spcBef>
                        <a:spcAft>
                          <a:spcPts val="0"/>
                        </a:spcAft>
                        <a:buNone/>
                      </a:pPr>
                      <a:r>
                        <a:rPr lang="en" sz="1100">
                          <a:latin typeface="Courier New"/>
                          <a:ea typeface="Courier New"/>
                          <a:cs typeface="Courier New"/>
                          <a:sym typeface="Courier New"/>
                        </a:rPr>
                        <a:t>8</a:t>
                      </a:r>
                      <a:endParaRPr sz="1100">
                        <a:latin typeface="Courier New"/>
                        <a:ea typeface="Courier New"/>
                        <a:cs typeface="Courier New"/>
                        <a:sym typeface="Courier New"/>
                      </a:endParaRPr>
                    </a:p>
                    <a:p>
                      <a:pPr indent="0" lvl="0" marL="0" rtl="0" algn="l">
                        <a:spcBef>
                          <a:spcPts val="0"/>
                        </a:spcBef>
                        <a:spcAft>
                          <a:spcPts val="0"/>
                        </a:spcAft>
                        <a:buNone/>
                      </a:pPr>
                      <a:r>
                        <a:rPr lang="en" sz="1100">
                          <a:latin typeface="Courier New"/>
                          <a:ea typeface="Courier New"/>
                          <a:cs typeface="Courier New"/>
                          <a:sym typeface="Courier New"/>
                        </a:rPr>
                        <a:t>9</a:t>
                      </a:r>
                      <a:endParaRPr sz="1100">
                        <a:latin typeface="Courier New"/>
                        <a:ea typeface="Courier New"/>
                        <a:cs typeface="Courier New"/>
                        <a:sym typeface="Courier New"/>
                      </a:endParaRPr>
                    </a:p>
                    <a:p>
                      <a:pPr indent="0" lvl="0" marL="0" rtl="0" algn="l">
                        <a:spcBef>
                          <a:spcPts val="0"/>
                        </a:spcBef>
                        <a:spcAft>
                          <a:spcPts val="0"/>
                        </a:spcAft>
                        <a:buNone/>
                      </a:pPr>
                      <a:r>
                        <a:rPr lang="en" sz="1100">
                          <a:latin typeface="Courier New"/>
                          <a:ea typeface="Courier New"/>
                          <a:cs typeface="Courier New"/>
                          <a:sym typeface="Courier New"/>
                        </a:rPr>
                        <a:t>10</a:t>
                      </a:r>
                      <a:endParaRPr sz="1100">
                        <a:latin typeface="Courier New"/>
                        <a:ea typeface="Courier New"/>
                        <a:cs typeface="Courier New"/>
                        <a:sym typeface="Courier New"/>
                      </a:endParaRPr>
                    </a:p>
                    <a:p>
                      <a:pPr indent="0" lvl="0" marL="0" rtl="0" algn="l">
                        <a:spcBef>
                          <a:spcPts val="0"/>
                        </a:spcBef>
                        <a:spcAft>
                          <a:spcPts val="0"/>
                        </a:spcAft>
                        <a:buNone/>
                      </a:pPr>
                      <a:r>
                        <a:rPr lang="en" sz="1100">
                          <a:latin typeface="Courier New"/>
                          <a:ea typeface="Courier New"/>
                          <a:cs typeface="Courier New"/>
                          <a:sym typeface="Courier New"/>
                        </a:rPr>
                        <a:t>11</a:t>
                      </a:r>
                      <a:endParaRPr sz="1100">
                        <a:latin typeface="Courier New"/>
                        <a:ea typeface="Courier New"/>
                        <a:cs typeface="Courier New"/>
                        <a:sym typeface="Courier New"/>
                      </a:endParaRPr>
                    </a:p>
                    <a:p>
                      <a:pPr indent="0" lvl="0" marL="0" rtl="0" algn="l">
                        <a:spcBef>
                          <a:spcPts val="0"/>
                        </a:spcBef>
                        <a:spcAft>
                          <a:spcPts val="0"/>
                        </a:spcAft>
                        <a:buNone/>
                      </a:pPr>
                      <a:r>
                        <a:rPr lang="en" sz="1100">
                          <a:latin typeface="Courier New"/>
                          <a:ea typeface="Courier New"/>
                          <a:cs typeface="Courier New"/>
                          <a:sym typeface="Courier New"/>
                        </a:rPr>
                        <a:t>12</a:t>
                      </a:r>
                      <a:endParaRPr sz="1100">
                        <a:latin typeface="Courier New"/>
                        <a:ea typeface="Courier New"/>
                        <a:cs typeface="Courier New"/>
                        <a:sym typeface="Courier New"/>
                      </a:endParaRPr>
                    </a:p>
                    <a:p>
                      <a:pPr indent="0" lvl="0" marL="0" rtl="0" algn="l">
                        <a:spcBef>
                          <a:spcPts val="0"/>
                        </a:spcBef>
                        <a:spcAft>
                          <a:spcPts val="0"/>
                        </a:spcAft>
                        <a:buNone/>
                      </a:pPr>
                      <a:r>
                        <a:rPr lang="en" sz="1100">
                          <a:latin typeface="Courier New"/>
                          <a:ea typeface="Courier New"/>
                          <a:cs typeface="Courier New"/>
                          <a:sym typeface="Courier New"/>
                        </a:rPr>
                        <a:t>13</a:t>
                      </a:r>
                      <a:endParaRPr sz="1100">
                        <a:latin typeface="Courier New"/>
                        <a:ea typeface="Courier New"/>
                        <a:cs typeface="Courier New"/>
                        <a:sym typeface="Courier New"/>
                      </a:endParaRPr>
                    </a:p>
                    <a:p>
                      <a:pPr indent="0" lvl="0" marL="0" rtl="0" algn="l">
                        <a:spcBef>
                          <a:spcPts val="0"/>
                        </a:spcBef>
                        <a:spcAft>
                          <a:spcPts val="0"/>
                        </a:spcAft>
                        <a:buNone/>
                      </a:pPr>
                      <a:r>
                        <a:rPr lang="en" sz="1100">
                          <a:latin typeface="Courier New"/>
                          <a:ea typeface="Courier New"/>
                          <a:cs typeface="Courier New"/>
                          <a:sym typeface="Courier New"/>
                        </a:rPr>
                        <a:t>14</a:t>
                      </a:r>
                      <a:endParaRPr sz="1100">
                        <a:latin typeface="Courier New"/>
                        <a:ea typeface="Courier New"/>
                        <a:cs typeface="Courier New"/>
                        <a:sym typeface="Courier New"/>
                      </a:endParaRPr>
                    </a:p>
                    <a:p>
                      <a:pPr indent="0" lvl="0" marL="0" rtl="0" algn="l">
                        <a:spcBef>
                          <a:spcPts val="0"/>
                        </a:spcBef>
                        <a:spcAft>
                          <a:spcPts val="0"/>
                        </a:spcAft>
                        <a:buNone/>
                      </a:pPr>
                      <a:r>
                        <a:rPr lang="en" sz="1100">
                          <a:latin typeface="Courier New"/>
                          <a:ea typeface="Courier New"/>
                          <a:cs typeface="Courier New"/>
                          <a:sym typeface="Courier New"/>
                        </a:rPr>
                        <a:t>15</a:t>
                      </a:r>
                      <a:endParaRPr sz="1100">
                        <a:latin typeface="Courier New"/>
                        <a:ea typeface="Courier New"/>
                        <a:cs typeface="Courier New"/>
                        <a:sym typeface="Courier New"/>
                      </a:endParaRPr>
                    </a:p>
                    <a:p>
                      <a:pPr indent="0" lvl="0" marL="0" rtl="0" algn="l">
                        <a:spcBef>
                          <a:spcPts val="0"/>
                        </a:spcBef>
                        <a:spcAft>
                          <a:spcPts val="0"/>
                        </a:spcAft>
                        <a:buNone/>
                      </a:pPr>
                      <a:r>
                        <a:rPr lang="en" sz="1100">
                          <a:latin typeface="Courier New"/>
                          <a:ea typeface="Courier New"/>
                          <a:cs typeface="Courier New"/>
                          <a:sym typeface="Courier New"/>
                        </a:rPr>
                        <a:t>16</a:t>
                      </a:r>
                      <a:endParaRPr sz="1100">
                        <a:latin typeface="Courier New"/>
                        <a:ea typeface="Courier New"/>
                        <a:cs typeface="Courier New"/>
                        <a:sym typeface="Courier New"/>
                      </a:endParaRPr>
                    </a:p>
                    <a:p>
                      <a:pPr indent="0" lvl="0" marL="0" rtl="0" algn="l">
                        <a:spcBef>
                          <a:spcPts val="0"/>
                        </a:spcBef>
                        <a:spcAft>
                          <a:spcPts val="0"/>
                        </a:spcAft>
                        <a:buNone/>
                      </a:pPr>
                      <a:r>
                        <a:rPr lang="en" sz="1100">
                          <a:latin typeface="Courier New"/>
                          <a:ea typeface="Courier New"/>
                          <a:cs typeface="Courier New"/>
                          <a:sym typeface="Courier New"/>
                        </a:rPr>
                        <a:t>17</a:t>
                      </a:r>
                      <a:endParaRPr sz="1100">
                        <a:latin typeface="Courier New"/>
                        <a:ea typeface="Courier New"/>
                        <a:cs typeface="Courier New"/>
                        <a:sym typeface="Courier New"/>
                      </a:endParaRPr>
                    </a:p>
                    <a:p>
                      <a:pPr indent="0" lvl="0" marL="0" rtl="0" algn="l">
                        <a:spcBef>
                          <a:spcPts val="0"/>
                        </a:spcBef>
                        <a:spcAft>
                          <a:spcPts val="0"/>
                        </a:spcAft>
                        <a:buNone/>
                      </a:pPr>
                      <a:r>
                        <a:rPr lang="en" sz="1100">
                          <a:latin typeface="Courier New"/>
                          <a:ea typeface="Courier New"/>
                          <a:cs typeface="Courier New"/>
                          <a:sym typeface="Courier New"/>
                        </a:rPr>
                        <a:t>18</a:t>
                      </a:r>
                      <a:endParaRPr sz="1100">
                        <a:latin typeface="Courier New"/>
                        <a:ea typeface="Courier New"/>
                        <a:cs typeface="Courier New"/>
                        <a:sym typeface="Courier New"/>
                      </a:endParaRPr>
                    </a:p>
                    <a:p>
                      <a:pPr indent="0" lvl="0" marL="0" rtl="0" algn="l">
                        <a:spcBef>
                          <a:spcPts val="0"/>
                        </a:spcBef>
                        <a:spcAft>
                          <a:spcPts val="0"/>
                        </a:spcAft>
                        <a:buNone/>
                      </a:pPr>
                      <a:r>
                        <a:rPr lang="en" sz="1100">
                          <a:latin typeface="Courier New"/>
                          <a:ea typeface="Courier New"/>
                          <a:cs typeface="Courier New"/>
                          <a:sym typeface="Courier New"/>
                        </a:rPr>
                        <a:t>19</a:t>
                      </a:r>
                      <a:endParaRPr sz="1100">
                        <a:latin typeface="Courier New"/>
                        <a:ea typeface="Courier New"/>
                        <a:cs typeface="Courier New"/>
                        <a:sym typeface="Courier New"/>
                      </a:endParaRPr>
                    </a:p>
                    <a:p>
                      <a:pPr indent="0" lvl="0" marL="0" rtl="0" algn="l">
                        <a:spcBef>
                          <a:spcPts val="0"/>
                        </a:spcBef>
                        <a:spcAft>
                          <a:spcPts val="0"/>
                        </a:spcAft>
                        <a:buNone/>
                      </a:pPr>
                      <a:r>
                        <a:rPr lang="en" sz="1100">
                          <a:latin typeface="Courier New"/>
                          <a:ea typeface="Courier New"/>
                          <a:cs typeface="Courier New"/>
                          <a:sym typeface="Courier New"/>
                        </a:rPr>
                        <a:t>20</a:t>
                      </a:r>
                      <a:endParaRPr sz="1100">
                        <a:latin typeface="Courier New"/>
                        <a:ea typeface="Courier New"/>
                        <a:cs typeface="Courier New"/>
                        <a:sym typeface="Courier New"/>
                      </a:endParaRPr>
                    </a:p>
                    <a:p>
                      <a:pPr indent="0" lvl="0" marL="0" rtl="0" algn="l">
                        <a:spcBef>
                          <a:spcPts val="0"/>
                        </a:spcBef>
                        <a:spcAft>
                          <a:spcPts val="0"/>
                        </a:spcAft>
                        <a:buNone/>
                      </a:pPr>
                      <a:r>
                        <a:rPr lang="en" sz="1100">
                          <a:latin typeface="Courier New"/>
                          <a:ea typeface="Courier New"/>
                          <a:cs typeface="Courier New"/>
                          <a:sym typeface="Courier New"/>
                        </a:rPr>
                        <a:t>21</a:t>
                      </a:r>
                      <a:endParaRPr sz="1100">
                        <a:latin typeface="Courier New"/>
                        <a:ea typeface="Courier New"/>
                        <a:cs typeface="Courier New"/>
                        <a:sym typeface="Courier New"/>
                      </a:endParaRPr>
                    </a:p>
                    <a:p>
                      <a:pPr indent="0" lvl="0" marL="0" rtl="0" algn="l">
                        <a:spcBef>
                          <a:spcPts val="0"/>
                        </a:spcBef>
                        <a:spcAft>
                          <a:spcPts val="0"/>
                        </a:spcAft>
                        <a:buNone/>
                      </a:pPr>
                      <a:r>
                        <a:rPr lang="en" sz="1100">
                          <a:latin typeface="Courier New"/>
                          <a:ea typeface="Courier New"/>
                          <a:cs typeface="Courier New"/>
                          <a:sym typeface="Courier New"/>
                        </a:rPr>
                        <a:t>22</a:t>
                      </a:r>
                      <a:endParaRPr sz="1100">
                        <a:latin typeface="Courier New"/>
                        <a:ea typeface="Courier New"/>
                        <a:cs typeface="Courier New"/>
                        <a:sym typeface="Courier New"/>
                      </a:endParaRPr>
                    </a:p>
                    <a:p>
                      <a:pPr indent="0" lvl="0" marL="0" rtl="0" algn="l">
                        <a:spcBef>
                          <a:spcPts val="0"/>
                        </a:spcBef>
                        <a:spcAft>
                          <a:spcPts val="0"/>
                        </a:spcAft>
                        <a:buNone/>
                      </a:pPr>
                      <a:r>
                        <a:rPr lang="en" sz="1100">
                          <a:latin typeface="Courier New"/>
                          <a:ea typeface="Courier New"/>
                          <a:cs typeface="Courier New"/>
                          <a:sym typeface="Courier New"/>
                        </a:rPr>
                        <a:t>23</a:t>
                      </a:r>
                      <a:endParaRPr sz="1100">
                        <a:latin typeface="Courier New"/>
                        <a:ea typeface="Courier New"/>
                        <a:cs typeface="Courier New"/>
                        <a:sym typeface="Courier New"/>
                      </a:endParaRPr>
                    </a:p>
                  </a:txBody>
                  <a:tcPr marT="91425" marB="91425" marR="91425" marL="91425">
                    <a:lnR cap="flat" cmpd="sng" w="9525">
                      <a:solidFill>
                        <a:srgbClr val="D9EAD3"/>
                      </a:solidFill>
                      <a:prstDash val="solid"/>
                      <a:round/>
                      <a:headEnd len="sm" w="sm" type="none"/>
                      <a:tailEnd len="sm" w="sm" type="none"/>
                    </a:lnR>
                    <a:solidFill>
                      <a:srgbClr val="D9EAD3"/>
                    </a:solidFill>
                  </a:tcPr>
                </a:tc>
                <a:tc>
                  <a:txBody>
                    <a:bodyPr/>
                    <a:lstStyle/>
                    <a:p>
                      <a:pPr indent="0" lvl="0" marL="0" rtl="0" algn="l">
                        <a:spcBef>
                          <a:spcPts val="0"/>
                        </a:spcBef>
                        <a:spcAft>
                          <a:spcPts val="0"/>
                        </a:spcAft>
                        <a:buNone/>
                      </a:pPr>
                      <a:r>
                        <a:rPr lang="en" sz="1100">
                          <a:solidFill>
                            <a:schemeClr val="dk1"/>
                          </a:solidFill>
                          <a:latin typeface="Courier New"/>
                          <a:ea typeface="Courier New"/>
                          <a:cs typeface="Courier New"/>
                          <a:sym typeface="Courier New"/>
                        </a:rPr>
                        <a:t>int main (int argc, char *argv[])</a:t>
                      </a:r>
                      <a:endParaRPr sz="11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sz="1100">
                          <a:solidFill>
                            <a:schemeClr val="dk1"/>
                          </a:solidFill>
                          <a:latin typeface="Courier New"/>
                          <a:ea typeface="Courier New"/>
                          <a:cs typeface="Courier New"/>
                          <a:sym typeface="Courier New"/>
                        </a:rPr>
                        <a:t>{</a:t>
                      </a:r>
                      <a:br>
                        <a:rPr lang="en" sz="1100">
                          <a:solidFill>
                            <a:schemeClr val="dk1"/>
                          </a:solidFill>
                          <a:latin typeface="Courier New"/>
                          <a:ea typeface="Courier New"/>
                          <a:cs typeface="Courier New"/>
                          <a:sym typeface="Courier New"/>
                        </a:rPr>
                      </a:br>
                      <a:r>
                        <a:rPr lang="en" sz="1100">
                          <a:solidFill>
                            <a:schemeClr val="dk1"/>
                          </a:solidFill>
                          <a:latin typeface="Courier New"/>
                          <a:ea typeface="Courier New"/>
                          <a:cs typeface="Courier New"/>
                          <a:sym typeface="Courier New"/>
                        </a:rPr>
                        <a:t>  int *age = malloc(sizeof(int));</a:t>
                      </a:r>
                      <a:br>
                        <a:rPr lang="en" sz="1100">
                          <a:solidFill>
                            <a:schemeClr val="dk1"/>
                          </a:solidFill>
                          <a:latin typeface="Courier New"/>
                          <a:ea typeface="Courier New"/>
                          <a:cs typeface="Courier New"/>
                          <a:sym typeface="Courier New"/>
                        </a:rPr>
                      </a:br>
                      <a:r>
                        <a:rPr lang="en" sz="1100">
                          <a:solidFill>
                            <a:schemeClr val="dk1"/>
                          </a:solidFill>
                          <a:latin typeface="Courier New"/>
                          <a:ea typeface="Courier New"/>
                          <a:cs typeface="Courier New"/>
                          <a:sym typeface="Courier New"/>
                        </a:rPr>
                        <a:t>  *age = 30;</a:t>
                      </a:r>
                      <a:br>
                        <a:rPr lang="en" sz="1100">
                          <a:solidFill>
                            <a:schemeClr val="dk1"/>
                          </a:solidFill>
                          <a:latin typeface="Courier New"/>
                          <a:ea typeface="Courier New"/>
                          <a:cs typeface="Courier New"/>
                          <a:sym typeface="Courier New"/>
                        </a:rPr>
                      </a:br>
                      <a:r>
                        <a:rPr lang="en" sz="1100">
                          <a:solidFill>
                            <a:schemeClr val="dk1"/>
                          </a:solidFill>
                          <a:latin typeface="Courier New"/>
                          <a:ea typeface="Courier New"/>
                          <a:cs typeface="Courier New"/>
                          <a:sym typeface="Courier New"/>
                        </a:rPr>
                        <a:t>  double *salary = malloc(sizeof(double));</a:t>
                      </a:r>
                      <a:br>
                        <a:rPr lang="en" sz="1100">
                          <a:solidFill>
                            <a:schemeClr val="dk1"/>
                          </a:solidFill>
                          <a:latin typeface="Courier New"/>
                          <a:ea typeface="Courier New"/>
                          <a:cs typeface="Courier New"/>
                          <a:sym typeface="Courier New"/>
                        </a:rPr>
                      </a:br>
                      <a:r>
                        <a:rPr lang="en" sz="1100">
                          <a:solidFill>
                            <a:schemeClr val="dk1"/>
                          </a:solidFill>
                          <a:latin typeface="Courier New"/>
                          <a:ea typeface="Courier New"/>
                          <a:cs typeface="Courier New"/>
                          <a:sym typeface="Courier New"/>
                        </a:rPr>
                        <a:t>  *salary = 12345.67;</a:t>
                      </a:r>
                      <a:br>
                        <a:rPr lang="en" sz="1100">
                          <a:solidFill>
                            <a:schemeClr val="dk1"/>
                          </a:solidFill>
                          <a:latin typeface="Courier New"/>
                          <a:ea typeface="Courier New"/>
                          <a:cs typeface="Courier New"/>
                          <a:sym typeface="Courier New"/>
                        </a:rPr>
                      </a:br>
                      <a:r>
                        <a:rPr lang="en" sz="1100">
                          <a:solidFill>
                            <a:schemeClr val="dk1"/>
                          </a:solidFill>
                          <a:latin typeface="Courier New"/>
                          <a:ea typeface="Courier New"/>
                          <a:cs typeface="Courier New"/>
                          <a:sym typeface="Courier New"/>
                        </a:rPr>
                        <a:t>  double *myList = malloc(3 * sizeof(double));</a:t>
                      </a:r>
                      <a:br>
                        <a:rPr lang="en" sz="1100">
                          <a:solidFill>
                            <a:schemeClr val="dk1"/>
                          </a:solidFill>
                          <a:latin typeface="Courier New"/>
                          <a:ea typeface="Courier New"/>
                          <a:cs typeface="Courier New"/>
                          <a:sym typeface="Courier New"/>
                        </a:rPr>
                      </a:br>
                      <a:r>
                        <a:rPr lang="en" sz="1100">
                          <a:solidFill>
                            <a:schemeClr val="dk1"/>
                          </a:solidFill>
                          <a:latin typeface="Courier New"/>
                          <a:ea typeface="Courier New"/>
                          <a:cs typeface="Courier New"/>
                          <a:sym typeface="Courier New"/>
                        </a:rPr>
                        <a:t>  myList[0] = 1.2;</a:t>
                      </a:r>
                      <a:br>
                        <a:rPr lang="en" sz="1100">
                          <a:solidFill>
                            <a:schemeClr val="dk1"/>
                          </a:solidFill>
                          <a:latin typeface="Courier New"/>
                          <a:ea typeface="Courier New"/>
                          <a:cs typeface="Courier New"/>
                          <a:sym typeface="Courier New"/>
                        </a:rPr>
                      </a:br>
                      <a:r>
                        <a:rPr lang="en" sz="1100">
                          <a:solidFill>
                            <a:schemeClr val="dk1"/>
                          </a:solidFill>
                          <a:latin typeface="Courier New"/>
                          <a:ea typeface="Courier New"/>
                          <a:cs typeface="Courier New"/>
                          <a:sym typeface="Courier New"/>
                        </a:rPr>
                        <a:t>  myList[1] = 2.3;</a:t>
                      </a:r>
                      <a:br>
                        <a:rPr lang="en" sz="1100">
                          <a:solidFill>
                            <a:schemeClr val="dk1"/>
                          </a:solidFill>
                          <a:latin typeface="Courier New"/>
                          <a:ea typeface="Courier New"/>
                          <a:cs typeface="Courier New"/>
                          <a:sym typeface="Courier New"/>
                        </a:rPr>
                      </a:br>
                      <a:r>
                        <a:rPr lang="en" sz="1100">
                          <a:solidFill>
                            <a:schemeClr val="dk1"/>
                          </a:solidFill>
                          <a:latin typeface="Courier New"/>
                          <a:ea typeface="Courier New"/>
                          <a:cs typeface="Courier New"/>
                          <a:sym typeface="Courier New"/>
                        </a:rPr>
                        <a:t>  myList[2] = 3.4;</a:t>
                      </a:r>
                      <a:br>
                        <a:rPr lang="en" sz="1100">
                          <a:solidFill>
                            <a:schemeClr val="dk1"/>
                          </a:solidFill>
                          <a:latin typeface="Courier New"/>
                          <a:ea typeface="Courier New"/>
                          <a:cs typeface="Courier New"/>
                          <a:sym typeface="Courier New"/>
                        </a:rPr>
                      </a:br>
                      <a:br>
                        <a:rPr lang="en" sz="1100">
                          <a:solidFill>
                            <a:schemeClr val="dk1"/>
                          </a:solidFill>
                          <a:latin typeface="Courier New"/>
                          <a:ea typeface="Courier New"/>
                          <a:cs typeface="Courier New"/>
                          <a:sym typeface="Courier New"/>
                        </a:rPr>
                      </a:br>
                      <a:r>
                        <a:rPr lang="en" sz="1100">
                          <a:solidFill>
                            <a:schemeClr val="dk1"/>
                          </a:solidFill>
                          <a:latin typeface="Courier New"/>
                          <a:ea typeface="Courier New"/>
                          <a:cs typeface="Courier New"/>
                          <a:sym typeface="Courier New"/>
                        </a:rPr>
                        <a:t>  double *twiceSalary = multiplyByTwo(salary);</a:t>
                      </a:r>
                      <a:br>
                        <a:rPr lang="en" sz="1100">
                          <a:solidFill>
                            <a:schemeClr val="dk1"/>
                          </a:solidFill>
                          <a:latin typeface="Courier New"/>
                          <a:ea typeface="Courier New"/>
                          <a:cs typeface="Courier New"/>
                          <a:sym typeface="Courier New"/>
                        </a:rPr>
                      </a:br>
                      <a:br>
                        <a:rPr lang="en" sz="1100">
                          <a:solidFill>
                            <a:schemeClr val="dk1"/>
                          </a:solidFill>
                          <a:latin typeface="Courier New"/>
                          <a:ea typeface="Courier New"/>
                          <a:cs typeface="Courier New"/>
                          <a:sym typeface="Courier New"/>
                        </a:rPr>
                      </a:br>
                      <a:r>
                        <a:rPr lang="en" sz="1100">
                          <a:solidFill>
                            <a:schemeClr val="dk1"/>
                          </a:solidFill>
                          <a:latin typeface="Courier New"/>
                          <a:ea typeface="Courier New"/>
                          <a:cs typeface="Courier New"/>
                          <a:sym typeface="Courier New"/>
                        </a:rPr>
                        <a:t>  printf("double your salary is %.3f\n",</a:t>
                      </a:r>
                      <a:endParaRPr sz="11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sz="1100">
                          <a:solidFill>
                            <a:schemeClr val="dk1"/>
                          </a:solidFill>
                          <a:latin typeface="Courier New"/>
                          <a:ea typeface="Courier New"/>
                          <a:cs typeface="Courier New"/>
                          <a:sym typeface="Courier New"/>
                        </a:rPr>
                        <a:t>         *twiceSalary);</a:t>
                      </a:r>
                      <a:br>
                        <a:rPr lang="en" sz="1100">
                          <a:solidFill>
                            <a:schemeClr val="dk1"/>
                          </a:solidFill>
                          <a:latin typeface="Courier New"/>
                          <a:ea typeface="Courier New"/>
                          <a:cs typeface="Courier New"/>
                          <a:sym typeface="Courier New"/>
                        </a:rPr>
                      </a:br>
                      <a:br>
                        <a:rPr lang="en" sz="1100">
                          <a:solidFill>
                            <a:schemeClr val="dk1"/>
                          </a:solidFill>
                          <a:latin typeface="Courier New"/>
                          <a:ea typeface="Courier New"/>
                          <a:cs typeface="Courier New"/>
                          <a:sym typeface="Courier New"/>
                        </a:rPr>
                      </a:br>
                      <a:r>
                        <a:rPr lang="en" sz="1100">
                          <a:solidFill>
                            <a:schemeClr val="dk1"/>
                          </a:solidFill>
                          <a:latin typeface="Courier New"/>
                          <a:ea typeface="Courier New"/>
                          <a:cs typeface="Courier New"/>
                          <a:sym typeface="Courier New"/>
                        </a:rPr>
                        <a:t>  free(age);</a:t>
                      </a:r>
                      <a:br>
                        <a:rPr lang="en" sz="1100">
                          <a:solidFill>
                            <a:schemeClr val="dk1"/>
                          </a:solidFill>
                          <a:latin typeface="Courier New"/>
                          <a:ea typeface="Courier New"/>
                          <a:cs typeface="Courier New"/>
                          <a:sym typeface="Courier New"/>
                        </a:rPr>
                      </a:br>
                      <a:r>
                        <a:rPr lang="en" sz="1100">
                          <a:solidFill>
                            <a:schemeClr val="dk1"/>
                          </a:solidFill>
                          <a:latin typeface="Courier New"/>
                          <a:ea typeface="Courier New"/>
                          <a:cs typeface="Courier New"/>
                          <a:sym typeface="Courier New"/>
                        </a:rPr>
                        <a:t>  free(salary);</a:t>
                      </a:r>
                      <a:br>
                        <a:rPr lang="en" sz="1100">
                          <a:solidFill>
                            <a:schemeClr val="dk1"/>
                          </a:solidFill>
                          <a:latin typeface="Courier New"/>
                          <a:ea typeface="Courier New"/>
                          <a:cs typeface="Courier New"/>
                          <a:sym typeface="Courier New"/>
                        </a:rPr>
                      </a:br>
                      <a:r>
                        <a:rPr lang="en" sz="1100">
                          <a:solidFill>
                            <a:schemeClr val="dk1"/>
                          </a:solidFill>
                          <a:latin typeface="Courier New"/>
                          <a:ea typeface="Courier New"/>
                          <a:cs typeface="Courier New"/>
                          <a:sym typeface="Courier New"/>
                        </a:rPr>
                        <a:t>  free(myList);</a:t>
                      </a:r>
                      <a:br>
                        <a:rPr lang="en" sz="1100">
                          <a:solidFill>
                            <a:schemeClr val="dk1"/>
                          </a:solidFill>
                          <a:latin typeface="Courier New"/>
                          <a:ea typeface="Courier New"/>
                          <a:cs typeface="Courier New"/>
                          <a:sym typeface="Courier New"/>
                        </a:rPr>
                      </a:br>
                      <a:r>
                        <a:rPr lang="en" sz="1100">
                          <a:solidFill>
                            <a:schemeClr val="dk1"/>
                          </a:solidFill>
                          <a:latin typeface="Courier New"/>
                          <a:ea typeface="Courier New"/>
                          <a:cs typeface="Courier New"/>
                          <a:sym typeface="Courier New"/>
                        </a:rPr>
                        <a:t>  free(twiceSalary);</a:t>
                      </a:r>
                      <a:br>
                        <a:rPr lang="en" sz="1100">
                          <a:solidFill>
                            <a:schemeClr val="dk1"/>
                          </a:solidFill>
                          <a:latin typeface="Courier New"/>
                          <a:ea typeface="Courier New"/>
                          <a:cs typeface="Courier New"/>
                          <a:sym typeface="Courier New"/>
                        </a:rPr>
                      </a:br>
                      <a:br>
                        <a:rPr lang="en" sz="1100">
                          <a:solidFill>
                            <a:schemeClr val="dk1"/>
                          </a:solidFill>
                          <a:latin typeface="Courier New"/>
                          <a:ea typeface="Courier New"/>
                          <a:cs typeface="Courier New"/>
                          <a:sym typeface="Courier New"/>
                        </a:rPr>
                      </a:br>
                      <a:r>
                        <a:rPr lang="en" sz="1100">
                          <a:solidFill>
                            <a:schemeClr val="dk1"/>
                          </a:solidFill>
                          <a:latin typeface="Courier New"/>
                          <a:ea typeface="Courier New"/>
                          <a:cs typeface="Courier New"/>
                          <a:sym typeface="Courier New"/>
                        </a:rPr>
                        <a:t>  return 0;</a:t>
                      </a:r>
                      <a:br>
                        <a:rPr lang="en" sz="1100">
                          <a:solidFill>
                            <a:schemeClr val="dk1"/>
                          </a:solidFill>
                          <a:latin typeface="Courier New"/>
                          <a:ea typeface="Courier New"/>
                          <a:cs typeface="Courier New"/>
                          <a:sym typeface="Courier New"/>
                        </a:rPr>
                      </a:br>
                      <a:r>
                        <a:rPr lang="en" sz="1100">
                          <a:solidFill>
                            <a:schemeClr val="dk1"/>
                          </a:solidFill>
                          <a:latin typeface="Courier New"/>
                          <a:ea typeface="Courier New"/>
                          <a:cs typeface="Courier New"/>
                          <a:sym typeface="Courier New"/>
                        </a:rPr>
                        <a:t>}</a:t>
                      </a:r>
                      <a:endParaRPr sz="1100">
                        <a:latin typeface="Courier New"/>
                        <a:ea typeface="Courier New"/>
                        <a:cs typeface="Courier New"/>
                        <a:sym typeface="Courier New"/>
                      </a:endParaRPr>
                    </a:p>
                  </a:txBody>
                  <a:tcPr marT="91425" marB="91425" marR="91425" marL="91425">
                    <a:lnL cap="flat" cmpd="sng" w="9525">
                      <a:solidFill>
                        <a:srgbClr val="D9EAD3"/>
                      </a:solidFill>
                      <a:prstDash val="solid"/>
                      <a:round/>
                      <a:headEnd len="sm" w="sm" type="none"/>
                      <a:tailEnd len="sm" w="sm" type="none"/>
                    </a:lnL>
                    <a:solidFill>
                      <a:srgbClr val="D9EAD3"/>
                    </a:solidFill>
                  </a:tcPr>
                </a:tc>
              </a:tr>
            </a:tbl>
          </a:graphicData>
        </a:graphic>
      </p:graphicFrame>
      <p:sp>
        <p:nvSpPr>
          <p:cNvPr id="981" name="Google Shape;981;p67"/>
          <p:cNvSpPr txBox="1"/>
          <p:nvPr/>
        </p:nvSpPr>
        <p:spPr>
          <a:xfrm>
            <a:off x="5278450" y="1749950"/>
            <a:ext cx="736800" cy="321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100">
                <a:latin typeface="Droid Sans"/>
                <a:ea typeface="Droid Sans"/>
                <a:cs typeface="Droid Sans"/>
                <a:sym typeface="Droid Sans"/>
              </a:rPr>
              <a:t>Heap</a:t>
            </a:r>
            <a:endParaRPr b="1" sz="1100">
              <a:latin typeface="Droid Sans"/>
              <a:ea typeface="Droid Sans"/>
              <a:cs typeface="Droid Sans"/>
              <a:sym typeface="Droid Sans"/>
            </a:endParaRPr>
          </a:p>
        </p:txBody>
      </p:sp>
      <p:sp>
        <p:nvSpPr>
          <p:cNvPr id="982" name="Google Shape;982;p67"/>
          <p:cNvSpPr/>
          <p:nvPr/>
        </p:nvSpPr>
        <p:spPr>
          <a:xfrm>
            <a:off x="76200" y="5101425"/>
            <a:ext cx="465600" cy="321600"/>
          </a:xfrm>
          <a:prstGeom prst="rightArrow">
            <a:avLst>
              <a:gd fmla="val 50000" name="adj1"/>
              <a:gd fmla="val 50000" name="adj2"/>
            </a:avLst>
          </a:prstGeom>
          <a:solidFill>
            <a:srgbClr val="FFFF00"/>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3" name="Google Shape;983;p67"/>
          <p:cNvSpPr/>
          <p:nvPr/>
        </p:nvSpPr>
        <p:spPr>
          <a:xfrm>
            <a:off x="5443175" y="2028975"/>
            <a:ext cx="3130500" cy="3918600"/>
          </a:xfrm>
          <a:prstGeom prst="rect">
            <a:avLst/>
          </a:prstGeom>
          <a:solidFill>
            <a:srgbClr val="F3F3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7" name="Shape 987"/>
        <p:cNvGrpSpPr/>
        <p:nvPr/>
      </p:nvGrpSpPr>
      <p:grpSpPr>
        <a:xfrm>
          <a:off x="0" y="0"/>
          <a:ext cx="0" cy="0"/>
          <a:chOff x="0" y="0"/>
          <a:chExt cx="0" cy="0"/>
        </a:xfrm>
      </p:grpSpPr>
      <p:sp>
        <p:nvSpPr>
          <p:cNvPr id="988" name="Google Shape;988;p68"/>
          <p:cNvSpPr txBox="1"/>
          <p:nvPr>
            <p:ph type="title"/>
          </p:nvPr>
        </p:nvSpPr>
        <p:spPr>
          <a:xfrm>
            <a:off x="457200" y="274647"/>
            <a:ext cx="8229600" cy="849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Heap</a:t>
            </a:r>
            <a:endParaRPr/>
          </a:p>
        </p:txBody>
      </p:sp>
      <p:graphicFrame>
        <p:nvGraphicFramePr>
          <p:cNvPr id="989" name="Google Shape;989;p68"/>
          <p:cNvGraphicFramePr/>
          <p:nvPr/>
        </p:nvGraphicFramePr>
        <p:xfrm>
          <a:off x="585700" y="1821400"/>
          <a:ext cx="3000000" cy="3000000"/>
        </p:xfrm>
        <a:graphic>
          <a:graphicData uri="http://schemas.openxmlformats.org/drawingml/2006/table">
            <a:tbl>
              <a:tblPr>
                <a:noFill/>
                <a:tableStyleId>{1AB29D69-72AA-40C5-8F3D-68731237FED1}</a:tableStyleId>
              </a:tblPr>
              <a:tblGrid>
                <a:gridCol w="382850"/>
                <a:gridCol w="4126600"/>
              </a:tblGrid>
              <a:tr h="381000">
                <a:tc>
                  <a:txBody>
                    <a:bodyPr/>
                    <a:lstStyle/>
                    <a:p>
                      <a:pPr indent="0" lvl="0" marL="0" rtl="0" algn="l">
                        <a:spcBef>
                          <a:spcPts val="0"/>
                        </a:spcBef>
                        <a:spcAft>
                          <a:spcPts val="0"/>
                        </a:spcAft>
                        <a:buNone/>
                      </a:pPr>
                      <a:r>
                        <a:rPr lang="en" sz="1100">
                          <a:latin typeface="Courier New"/>
                          <a:ea typeface="Courier New"/>
                          <a:cs typeface="Courier New"/>
                          <a:sym typeface="Courier New"/>
                        </a:rPr>
                        <a:t>1</a:t>
                      </a:r>
                      <a:br>
                        <a:rPr lang="en" sz="1100">
                          <a:latin typeface="Courier New"/>
                          <a:ea typeface="Courier New"/>
                          <a:cs typeface="Courier New"/>
                          <a:sym typeface="Courier New"/>
                        </a:rPr>
                      </a:br>
                      <a:r>
                        <a:rPr lang="en" sz="1100">
                          <a:latin typeface="Courier New"/>
                          <a:ea typeface="Courier New"/>
                          <a:cs typeface="Courier New"/>
                          <a:sym typeface="Courier New"/>
                        </a:rPr>
                        <a:t>2</a:t>
                      </a:r>
                      <a:endParaRPr sz="1100">
                        <a:latin typeface="Courier New"/>
                        <a:ea typeface="Courier New"/>
                        <a:cs typeface="Courier New"/>
                        <a:sym typeface="Courier New"/>
                      </a:endParaRPr>
                    </a:p>
                    <a:p>
                      <a:pPr indent="0" lvl="0" marL="0" rtl="0" algn="l">
                        <a:spcBef>
                          <a:spcPts val="0"/>
                        </a:spcBef>
                        <a:spcAft>
                          <a:spcPts val="0"/>
                        </a:spcAft>
                        <a:buNone/>
                      </a:pPr>
                      <a:r>
                        <a:rPr lang="en" sz="1100">
                          <a:latin typeface="Courier New"/>
                          <a:ea typeface="Courier New"/>
                          <a:cs typeface="Courier New"/>
                          <a:sym typeface="Courier New"/>
                        </a:rPr>
                        <a:t>3</a:t>
                      </a:r>
                      <a:endParaRPr sz="1100">
                        <a:latin typeface="Courier New"/>
                        <a:ea typeface="Courier New"/>
                        <a:cs typeface="Courier New"/>
                        <a:sym typeface="Courier New"/>
                      </a:endParaRPr>
                    </a:p>
                    <a:p>
                      <a:pPr indent="0" lvl="0" marL="0" rtl="0" algn="l">
                        <a:spcBef>
                          <a:spcPts val="0"/>
                        </a:spcBef>
                        <a:spcAft>
                          <a:spcPts val="0"/>
                        </a:spcAft>
                        <a:buNone/>
                      </a:pPr>
                      <a:r>
                        <a:rPr lang="en" sz="1100">
                          <a:latin typeface="Courier New"/>
                          <a:ea typeface="Courier New"/>
                          <a:cs typeface="Courier New"/>
                          <a:sym typeface="Courier New"/>
                        </a:rPr>
                        <a:t>4</a:t>
                      </a:r>
                      <a:endParaRPr sz="1100">
                        <a:latin typeface="Courier New"/>
                        <a:ea typeface="Courier New"/>
                        <a:cs typeface="Courier New"/>
                        <a:sym typeface="Courier New"/>
                      </a:endParaRPr>
                    </a:p>
                    <a:p>
                      <a:pPr indent="0" lvl="0" marL="0" rtl="0" algn="l">
                        <a:spcBef>
                          <a:spcPts val="0"/>
                        </a:spcBef>
                        <a:spcAft>
                          <a:spcPts val="0"/>
                        </a:spcAft>
                        <a:buNone/>
                      </a:pPr>
                      <a:r>
                        <a:rPr lang="en" sz="1100">
                          <a:latin typeface="Courier New"/>
                          <a:ea typeface="Courier New"/>
                          <a:cs typeface="Courier New"/>
                          <a:sym typeface="Courier New"/>
                        </a:rPr>
                        <a:t>5</a:t>
                      </a:r>
                      <a:endParaRPr sz="1100">
                        <a:latin typeface="Courier New"/>
                        <a:ea typeface="Courier New"/>
                        <a:cs typeface="Courier New"/>
                        <a:sym typeface="Courier New"/>
                      </a:endParaRPr>
                    </a:p>
                    <a:p>
                      <a:pPr indent="0" lvl="0" marL="0" rtl="0" algn="l">
                        <a:spcBef>
                          <a:spcPts val="0"/>
                        </a:spcBef>
                        <a:spcAft>
                          <a:spcPts val="0"/>
                        </a:spcAft>
                        <a:buNone/>
                      </a:pPr>
                      <a:r>
                        <a:rPr lang="en" sz="1100">
                          <a:latin typeface="Courier New"/>
                          <a:ea typeface="Courier New"/>
                          <a:cs typeface="Courier New"/>
                          <a:sym typeface="Courier New"/>
                        </a:rPr>
                        <a:t>6</a:t>
                      </a:r>
                      <a:endParaRPr sz="1100">
                        <a:latin typeface="Courier New"/>
                        <a:ea typeface="Courier New"/>
                        <a:cs typeface="Courier New"/>
                        <a:sym typeface="Courier New"/>
                      </a:endParaRPr>
                    </a:p>
                    <a:p>
                      <a:pPr indent="0" lvl="0" marL="0" rtl="0" algn="l">
                        <a:spcBef>
                          <a:spcPts val="0"/>
                        </a:spcBef>
                        <a:spcAft>
                          <a:spcPts val="0"/>
                        </a:spcAft>
                        <a:buNone/>
                      </a:pPr>
                      <a:r>
                        <a:rPr lang="en" sz="1100">
                          <a:latin typeface="Courier New"/>
                          <a:ea typeface="Courier New"/>
                          <a:cs typeface="Courier New"/>
                          <a:sym typeface="Courier New"/>
                        </a:rPr>
                        <a:t>7</a:t>
                      </a:r>
                      <a:endParaRPr sz="1100">
                        <a:latin typeface="Courier New"/>
                        <a:ea typeface="Courier New"/>
                        <a:cs typeface="Courier New"/>
                        <a:sym typeface="Courier New"/>
                      </a:endParaRPr>
                    </a:p>
                    <a:p>
                      <a:pPr indent="0" lvl="0" marL="0" rtl="0" algn="l">
                        <a:spcBef>
                          <a:spcPts val="0"/>
                        </a:spcBef>
                        <a:spcAft>
                          <a:spcPts val="0"/>
                        </a:spcAft>
                        <a:buNone/>
                      </a:pPr>
                      <a:r>
                        <a:rPr lang="en" sz="1100">
                          <a:latin typeface="Courier New"/>
                          <a:ea typeface="Courier New"/>
                          <a:cs typeface="Courier New"/>
                          <a:sym typeface="Courier New"/>
                        </a:rPr>
                        <a:t>8</a:t>
                      </a:r>
                      <a:endParaRPr sz="1100">
                        <a:latin typeface="Courier New"/>
                        <a:ea typeface="Courier New"/>
                        <a:cs typeface="Courier New"/>
                        <a:sym typeface="Courier New"/>
                      </a:endParaRPr>
                    </a:p>
                    <a:p>
                      <a:pPr indent="0" lvl="0" marL="0" rtl="0" algn="l">
                        <a:spcBef>
                          <a:spcPts val="0"/>
                        </a:spcBef>
                        <a:spcAft>
                          <a:spcPts val="0"/>
                        </a:spcAft>
                        <a:buNone/>
                      </a:pPr>
                      <a:r>
                        <a:rPr lang="en" sz="1100">
                          <a:latin typeface="Courier New"/>
                          <a:ea typeface="Courier New"/>
                          <a:cs typeface="Courier New"/>
                          <a:sym typeface="Courier New"/>
                        </a:rPr>
                        <a:t>9</a:t>
                      </a:r>
                      <a:endParaRPr sz="1100">
                        <a:latin typeface="Courier New"/>
                        <a:ea typeface="Courier New"/>
                        <a:cs typeface="Courier New"/>
                        <a:sym typeface="Courier New"/>
                      </a:endParaRPr>
                    </a:p>
                    <a:p>
                      <a:pPr indent="0" lvl="0" marL="0" rtl="0" algn="l">
                        <a:spcBef>
                          <a:spcPts val="0"/>
                        </a:spcBef>
                        <a:spcAft>
                          <a:spcPts val="0"/>
                        </a:spcAft>
                        <a:buNone/>
                      </a:pPr>
                      <a:r>
                        <a:rPr lang="en" sz="1100">
                          <a:latin typeface="Courier New"/>
                          <a:ea typeface="Courier New"/>
                          <a:cs typeface="Courier New"/>
                          <a:sym typeface="Courier New"/>
                        </a:rPr>
                        <a:t>10</a:t>
                      </a:r>
                      <a:endParaRPr sz="1100">
                        <a:latin typeface="Courier New"/>
                        <a:ea typeface="Courier New"/>
                        <a:cs typeface="Courier New"/>
                        <a:sym typeface="Courier New"/>
                      </a:endParaRPr>
                    </a:p>
                    <a:p>
                      <a:pPr indent="0" lvl="0" marL="0" rtl="0" algn="l">
                        <a:spcBef>
                          <a:spcPts val="0"/>
                        </a:spcBef>
                        <a:spcAft>
                          <a:spcPts val="0"/>
                        </a:spcAft>
                        <a:buNone/>
                      </a:pPr>
                      <a:r>
                        <a:rPr lang="en" sz="1100">
                          <a:latin typeface="Courier New"/>
                          <a:ea typeface="Courier New"/>
                          <a:cs typeface="Courier New"/>
                          <a:sym typeface="Courier New"/>
                        </a:rPr>
                        <a:t>11</a:t>
                      </a:r>
                      <a:endParaRPr sz="1100">
                        <a:latin typeface="Courier New"/>
                        <a:ea typeface="Courier New"/>
                        <a:cs typeface="Courier New"/>
                        <a:sym typeface="Courier New"/>
                      </a:endParaRPr>
                    </a:p>
                    <a:p>
                      <a:pPr indent="0" lvl="0" marL="0" rtl="0" algn="l">
                        <a:spcBef>
                          <a:spcPts val="0"/>
                        </a:spcBef>
                        <a:spcAft>
                          <a:spcPts val="0"/>
                        </a:spcAft>
                        <a:buNone/>
                      </a:pPr>
                      <a:r>
                        <a:rPr lang="en" sz="1100">
                          <a:latin typeface="Courier New"/>
                          <a:ea typeface="Courier New"/>
                          <a:cs typeface="Courier New"/>
                          <a:sym typeface="Courier New"/>
                        </a:rPr>
                        <a:t>12</a:t>
                      </a:r>
                      <a:endParaRPr sz="1100">
                        <a:latin typeface="Courier New"/>
                        <a:ea typeface="Courier New"/>
                        <a:cs typeface="Courier New"/>
                        <a:sym typeface="Courier New"/>
                      </a:endParaRPr>
                    </a:p>
                    <a:p>
                      <a:pPr indent="0" lvl="0" marL="0" rtl="0" algn="l">
                        <a:spcBef>
                          <a:spcPts val="0"/>
                        </a:spcBef>
                        <a:spcAft>
                          <a:spcPts val="0"/>
                        </a:spcAft>
                        <a:buNone/>
                      </a:pPr>
                      <a:r>
                        <a:rPr lang="en" sz="1100">
                          <a:latin typeface="Courier New"/>
                          <a:ea typeface="Courier New"/>
                          <a:cs typeface="Courier New"/>
                          <a:sym typeface="Courier New"/>
                        </a:rPr>
                        <a:t>13</a:t>
                      </a:r>
                      <a:endParaRPr sz="1100">
                        <a:latin typeface="Courier New"/>
                        <a:ea typeface="Courier New"/>
                        <a:cs typeface="Courier New"/>
                        <a:sym typeface="Courier New"/>
                      </a:endParaRPr>
                    </a:p>
                    <a:p>
                      <a:pPr indent="0" lvl="0" marL="0" rtl="0" algn="l">
                        <a:spcBef>
                          <a:spcPts val="0"/>
                        </a:spcBef>
                        <a:spcAft>
                          <a:spcPts val="0"/>
                        </a:spcAft>
                        <a:buNone/>
                      </a:pPr>
                      <a:r>
                        <a:rPr lang="en" sz="1100">
                          <a:latin typeface="Courier New"/>
                          <a:ea typeface="Courier New"/>
                          <a:cs typeface="Courier New"/>
                          <a:sym typeface="Courier New"/>
                        </a:rPr>
                        <a:t>14</a:t>
                      </a:r>
                      <a:endParaRPr sz="1100">
                        <a:latin typeface="Courier New"/>
                        <a:ea typeface="Courier New"/>
                        <a:cs typeface="Courier New"/>
                        <a:sym typeface="Courier New"/>
                      </a:endParaRPr>
                    </a:p>
                    <a:p>
                      <a:pPr indent="0" lvl="0" marL="0" rtl="0" algn="l">
                        <a:spcBef>
                          <a:spcPts val="0"/>
                        </a:spcBef>
                        <a:spcAft>
                          <a:spcPts val="0"/>
                        </a:spcAft>
                        <a:buNone/>
                      </a:pPr>
                      <a:r>
                        <a:rPr lang="en" sz="1100">
                          <a:latin typeface="Courier New"/>
                          <a:ea typeface="Courier New"/>
                          <a:cs typeface="Courier New"/>
                          <a:sym typeface="Courier New"/>
                        </a:rPr>
                        <a:t>15</a:t>
                      </a:r>
                      <a:endParaRPr sz="1100">
                        <a:latin typeface="Courier New"/>
                        <a:ea typeface="Courier New"/>
                        <a:cs typeface="Courier New"/>
                        <a:sym typeface="Courier New"/>
                      </a:endParaRPr>
                    </a:p>
                    <a:p>
                      <a:pPr indent="0" lvl="0" marL="0" rtl="0" algn="l">
                        <a:spcBef>
                          <a:spcPts val="0"/>
                        </a:spcBef>
                        <a:spcAft>
                          <a:spcPts val="0"/>
                        </a:spcAft>
                        <a:buNone/>
                      </a:pPr>
                      <a:r>
                        <a:rPr lang="en" sz="1100">
                          <a:latin typeface="Courier New"/>
                          <a:ea typeface="Courier New"/>
                          <a:cs typeface="Courier New"/>
                          <a:sym typeface="Courier New"/>
                        </a:rPr>
                        <a:t>16</a:t>
                      </a:r>
                      <a:endParaRPr sz="1100">
                        <a:latin typeface="Courier New"/>
                        <a:ea typeface="Courier New"/>
                        <a:cs typeface="Courier New"/>
                        <a:sym typeface="Courier New"/>
                      </a:endParaRPr>
                    </a:p>
                    <a:p>
                      <a:pPr indent="0" lvl="0" marL="0" rtl="0" algn="l">
                        <a:spcBef>
                          <a:spcPts val="0"/>
                        </a:spcBef>
                        <a:spcAft>
                          <a:spcPts val="0"/>
                        </a:spcAft>
                        <a:buNone/>
                      </a:pPr>
                      <a:r>
                        <a:rPr lang="en" sz="1100">
                          <a:latin typeface="Courier New"/>
                          <a:ea typeface="Courier New"/>
                          <a:cs typeface="Courier New"/>
                          <a:sym typeface="Courier New"/>
                        </a:rPr>
                        <a:t>17</a:t>
                      </a:r>
                      <a:endParaRPr sz="1100">
                        <a:latin typeface="Courier New"/>
                        <a:ea typeface="Courier New"/>
                        <a:cs typeface="Courier New"/>
                        <a:sym typeface="Courier New"/>
                      </a:endParaRPr>
                    </a:p>
                    <a:p>
                      <a:pPr indent="0" lvl="0" marL="0" rtl="0" algn="l">
                        <a:spcBef>
                          <a:spcPts val="0"/>
                        </a:spcBef>
                        <a:spcAft>
                          <a:spcPts val="0"/>
                        </a:spcAft>
                        <a:buNone/>
                      </a:pPr>
                      <a:r>
                        <a:rPr lang="en" sz="1100">
                          <a:latin typeface="Courier New"/>
                          <a:ea typeface="Courier New"/>
                          <a:cs typeface="Courier New"/>
                          <a:sym typeface="Courier New"/>
                        </a:rPr>
                        <a:t>18</a:t>
                      </a:r>
                      <a:endParaRPr sz="1100">
                        <a:latin typeface="Courier New"/>
                        <a:ea typeface="Courier New"/>
                        <a:cs typeface="Courier New"/>
                        <a:sym typeface="Courier New"/>
                      </a:endParaRPr>
                    </a:p>
                    <a:p>
                      <a:pPr indent="0" lvl="0" marL="0" rtl="0" algn="l">
                        <a:spcBef>
                          <a:spcPts val="0"/>
                        </a:spcBef>
                        <a:spcAft>
                          <a:spcPts val="0"/>
                        </a:spcAft>
                        <a:buNone/>
                      </a:pPr>
                      <a:r>
                        <a:rPr lang="en" sz="1100">
                          <a:latin typeface="Courier New"/>
                          <a:ea typeface="Courier New"/>
                          <a:cs typeface="Courier New"/>
                          <a:sym typeface="Courier New"/>
                        </a:rPr>
                        <a:t>19</a:t>
                      </a:r>
                      <a:endParaRPr sz="1100">
                        <a:latin typeface="Courier New"/>
                        <a:ea typeface="Courier New"/>
                        <a:cs typeface="Courier New"/>
                        <a:sym typeface="Courier New"/>
                      </a:endParaRPr>
                    </a:p>
                    <a:p>
                      <a:pPr indent="0" lvl="0" marL="0" rtl="0" algn="l">
                        <a:spcBef>
                          <a:spcPts val="0"/>
                        </a:spcBef>
                        <a:spcAft>
                          <a:spcPts val="0"/>
                        </a:spcAft>
                        <a:buNone/>
                      </a:pPr>
                      <a:r>
                        <a:rPr lang="en" sz="1100">
                          <a:latin typeface="Courier New"/>
                          <a:ea typeface="Courier New"/>
                          <a:cs typeface="Courier New"/>
                          <a:sym typeface="Courier New"/>
                        </a:rPr>
                        <a:t>20</a:t>
                      </a:r>
                      <a:endParaRPr sz="1100">
                        <a:latin typeface="Courier New"/>
                        <a:ea typeface="Courier New"/>
                        <a:cs typeface="Courier New"/>
                        <a:sym typeface="Courier New"/>
                      </a:endParaRPr>
                    </a:p>
                    <a:p>
                      <a:pPr indent="0" lvl="0" marL="0" rtl="0" algn="l">
                        <a:spcBef>
                          <a:spcPts val="0"/>
                        </a:spcBef>
                        <a:spcAft>
                          <a:spcPts val="0"/>
                        </a:spcAft>
                        <a:buNone/>
                      </a:pPr>
                      <a:r>
                        <a:rPr lang="en" sz="1100">
                          <a:latin typeface="Courier New"/>
                          <a:ea typeface="Courier New"/>
                          <a:cs typeface="Courier New"/>
                          <a:sym typeface="Courier New"/>
                        </a:rPr>
                        <a:t>21</a:t>
                      </a:r>
                      <a:endParaRPr sz="1100">
                        <a:latin typeface="Courier New"/>
                        <a:ea typeface="Courier New"/>
                        <a:cs typeface="Courier New"/>
                        <a:sym typeface="Courier New"/>
                      </a:endParaRPr>
                    </a:p>
                    <a:p>
                      <a:pPr indent="0" lvl="0" marL="0" rtl="0" algn="l">
                        <a:spcBef>
                          <a:spcPts val="0"/>
                        </a:spcBef>
                        <a:spcAft>
                          <a:spcPts val="0"/>
                        </a:spcAft>
                        <a:buNone/>
                      </a:pPr>
                      <a:r>
                        <a:rPr lang="en" sz="1100">
                          <a:latin typeface="Courier New"/>
                          <a:ea typeface="Courier New"/>
                          <a:cs typeface="Courier New"/>
                          <a:sym typeface="Courier New"/>
                        </a:rPr>
                        <a:t>22</a:t>
                      </a:r>
                      <a:endParaRPr sz="1100">
                        <a:latin typeface="Courier New"/>
                        <a:ea typeface="Courier New"/>
                        <a:cs typeface="Courier New"/>
                        <a:sym typeface="Courier New"/>
                      </a:endParaRPr>
                    </a:p>
                    <a:p>
                      <a:pPr indent="0" lvl="0" marL="0" rtl="0" algn="l">
                        <a:spcBef>
                          <a:spcPts val="0"/>
                        </a:spcBef>
                        <a:spcAft>
                          <a:spcPts val="0"/>
                        </a:spcAft>
                        <a:buNone/>
                      </a:pPr>
                      <a:r>
                        <a:rPr lang="en" sz="1100">
                          <a:latin typeface="Courier New"/>
                          <a:ea typeface="Courier New"/>
                          <a:cs typeface="Courier New"/>
                          <a:sym typeface="Courier New"/>
                        </a:rPr>
                        <a:t>23</a:t>
                      </a:r>
                      <a:endParaRPr sz="1100">
                        <a:latin typeface="Courier New"/>
                        <a:ea typeface="Courier New"/>
                        <a:cs typeface="Courier New"/>
                        <a:sym typeface="Courier New"/>
                      </a:endParaRPr>
                    </a:p>
                  </a:txBody>
                  <a:tcPr marT="91425" marB="91425" marR="91425" marL="91425">
                    <a:lnR cap="flat" cmpd="sng" w="9525">
                      <a:solidFill>
                        <a:srgbClr val="D9EAD3"/>
                      </a:solidFill>
                      <a:prstDash val="solid"/>
                      <a:round/>
                      <a:headEnd len="sm" w="sm" type="none"/>
                      <a:tailEnd len="sm" w="sm" type="none"/>
                    </a:lnR>
                    <a:solidFill>
                      <a:srgbClr val="D9EAD3"/>
                    </a:solidFill>
                  </a:tcPr>
                </a:tc>
                <a:tc>
                  <a:txBody>
                    <a:bodyPr/>
                    <a:lstStyle/>
                    <a:p>
                      <a:pPr indent="0" lvl="0" marL="0" rtl="0" algn="l">
                        <a:spcBef>
                          <a:spcPts val="0"/>
                        </a:spcBef>
                        <a:spcAft>
                          <a:spcPts val="0"/>
                        </a:spcAft>
                        <a:buNone/>
                      </a:pPr>
                      <a:r>
                        <a:rPr lang="en" sz="1100">
                          <a:solidFill>
                            <a:schemeClr val="dk1"/>
                          </a:solidFill>
                          <a:latin typeface="Courier New"/>
                          <a:ea typeface="Courier New"/>
                          <a:cs typeface="Courier New"/>
                          <a:sym typeface="Courier New"/>
                        </a:rPr>
                        <a:t>int main (int argc, char *argv[])</a:t>
                      </a:r>
                      <a:endParaRPr sz="11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sz="1100">
                          <a:solidFill>
                            <a:schemeClr val="dk1"/>
                          </a:solidFill>
                          <a:latin typeface="Courier New"/>
                          <a:ea typeface="Courier New"/>
                          <a:cs typeface="Courier New"/>
                          <a:sym typeface="Courier New"/>
                        </a:rPr>
                        <a:t>{</a:t>
                      </a:r>
                      <a:br>
                        <a:rPr lang="en" sz="1100">
                          <a:solidFill>
                            <a:schemeClr val="dk1"/>
                          </a:solidFill>
                          <a:latin typeface="Courier New"/>
                          <a:ea typeface="Courier New"/>
                          <a:cs typeface="Courier New"/>
                          <a:sym typeface="Courier New"/>
                        </a:rPr>
                      </a:br>
                      <a:r>
                        <a:rPr lang="en" sz="1100">
                          <a:solidFill>
                            <a:schemeClr val="dk1"/>
                          </a:solidFill>
                          <a:latin typeface="Courier New"/>
                          <a:ea typeface="Courier New"/>
                          <a:cs typeface="Courier New"/>
                          <a:sym typeface="Courier New"/>
                        </a:rPr>
                        <a:t>  int *age = malloc(sizeof(int));</a:t>
                      </a:r>
                      <a:br>
                        <a:rPr lang="en" sz="1100">
                          <a:solidFill>
                            <a:schemeClr val="dk1"/>
                          </a:solidFill>
                          <a:latin typeface="Courier New"/>
                          <a:ea typeface="Courier New"/>
                          <a:cs typeface="Courier New"/>
                          <a:sym typeface="Courier New"/>
                        </a:rPr>
                      </a:br>
                      <a:r>
                        <a:rPr lang="en" sz="1100">
                          <a:solidFill>
                            <a:schemeClr val="dk1"/>
                          </a:solidFill>
                          <a:latin typeface="Courier New"/>
                          <a:ea typeface="Courier New"/>
                          <a:cs typeface="Courier New"/>
                          <a:sym typeface="Courier New"/>
                        </a:rPr>
                        <a:t>  *age = 30;</a:t>
                      </a:r>
                      <a:br>
                        <a:rPr lang="en" sz="1100">
                          <a:solidFill>
                            <a:schemeClr val="dk1"/>
                          </a:solidFill>
                          <a:latin typeface="Courier New"/>
                          <a:ea typeface="Courier New"/>
                          <a:cs typeface="Courier New"/>
                          <a:sym typeface="Courier New"/>
                        </a:rPr>
                      </a:br>
                      <a:r>
                        <a:rPr lang="en" sz="1100">
                          <a:solidFill>
                            <a:schemeClr val="dk1"/>
                          </a:solidFill>
                          <a:latin typeface="Courier New"/>
                          <a:ea typeface="Courier New"/>
                          <a:cs typeface="Courier New"/>
                          <a:sym typeface="Courier New"/>
                        </a:rPr>
                        <a:t>  double *salary = malloc(sizeof(double));</a:t>
                      </a:r>
                      <a:br>
                        <a:rPr lang="en" sz="1100">
                          <a:solidFill>
                            <a:schemeClr val="dk1"/>
                          </a:solidFill>
                          <a:latin typeface="Courier New"/>
                          <a:ea typeface="Courier New"/>
                          <a:cs typeface="Courier New"/>
                          <a:sym typeface="Courier New"/>
                        </a:rPr>
                      </a:br>
                      <a:r>
                        <a:rPr lang="en" sz="1100">
                          <a:solidFill>
                            <a:schemeClr val="dk1"/>
                          </a:solidFill>
                          <a:latin typeface="Courier New"/>
                          <a:ea typeface="Courier New"/>
                          <a:cs typeface="Courier New"/>
                          <a:sym typeface="Courier New"/>
                        </a:rPr>
                        <a:t>  *salary = 12345.67;</a:t>
                      </a:r>
                      <a:br>
                        <a:rPr lang="en" sz="1100">
                          <a:solidFill>
                            <a:schemeClr val="dk1"/>
                          </a:solidFill>
                          <a:latin typeface="Courier New"/>
                          <a:ea typeface="Courier New"/>
                          <a:cs typeface="Courier New"/>
                          <a:sym typeface="Courier New"/>
                        </a:rPr>
                      </a:br>
                      <a:r>
                        <a:rPr lang="en" sz="1100">
                          <a:solidFill>
                            <a:schemeClr val="dk1"/>
                          </a:solidFill>
                          <a:latin typeface="Courier New"/>
                          <a:ea typeface="Courier New"/>
                          <a:cs typeface="Courier New"/>
                          <a:sym typeface="Courier New"/>
                        </a:rPr>
                        <a:t>  double *myList = malloc(3 * sizeof(double));</a:t>
                      </a:r>
                      <a:br>
                        <a:rPr lang="en" sz="1100">
                          <a:solidFill>
                            <a:schemeClr val="dk1"/>
                          </a:solidFill>
                          <a:latin typeface="Courier New"/>
                          <a:ea typeface="Courier New"/>
                          <a:cs typeface="Courier New"/>
                          <a:sym typeface="Courier New"/>
                        </a:rPr>
                      </a:br>
                      <a:r>
                        <a:rPr lang="en" sz="1100">
                          <a:solidFill>
                            <a:schemeClr val="dk1"/>
                          </a:solidFill>
                          <a:latin typeface="Courier New"/>
                          <a:ea typeface="Courier New"/>
                          <a:cs typeface="Courier New"/>
                          <a:sym typeface="Courier New"/>
                        </a:rPr>
                        <a:t>  myList[0] = 1.2;</a:t>
                      </a:r>
                      <a:br>
                        <a:rPr lang="en" sz="1100">
                          <a:solidFill>
                            <a:schemeClr val="dk1"/>
                          </a:solidFill>
                          <a:latin typeface="Courier New"/>
                          <a:ea typeface="Courier New"/>
                          <a:cs typeface="Courier New"/>
                          <a:sym typeface="Courier New"/>
                        </a:rPr>
                      </a:br>
                      <a:r>
                        <a:rPr lang="en" sz="1100">
                          <a:solidFill>
                            <a:schemeClr val="dk1"/>
                          </a:solidFill>
                          <a:latin typeface="Courier New"/>
                          <a:ea typeface="Courier New"/>
                          <a:cs typeface="Courier New"/>
                          <a:sym typeface="Courier New"/>
                        </a:rPr>
                        <a:t>  myList[1] = 2.3;</a:t>
                      </a:r>
                      <a:br>
                        <a:rPr lang="en" sz="1100">
                          <a:solidFill>
                            <a:schemeClr val="dk1"/>
                          </a:solidFill>
                          <a:latin typeface="Courier New"/>
                          <a:ea typeface="Courier New"/>
                          <a:cs typeface="Courier New"/>
                          <a:sym typeface="Courier New"/>
                        </a:rPr>
                      </a:br>
                      <a:r>
                        <a:rPr lang="en" sz="1100">
                          <a:solidFill>
                            <a:schemeClr val="dk1"/>
                          </a:solidFill>
                          <a:latin typeface="Courier New"/>
                          <a:ea typeface="Courier New"/>
                          <a:cs typeface="Courier New"/>
                          <a:sym typeface="Courier New"/>
                        </a:rPr>
                        <a:t>  myList[2] = 3.4;</a:t>
                      </a:r>
                      <a:br>
                        <a:rPr lang="en" sz="1100">
                          <a:solidFill>
                            <a:schemeClr val="dk1"/>
                          </a:solidFill>
                          <a:latin typeface="Courier New"/>
                          <a:ea typeface="Courier New"/>
                          <a:cs typeface="Courier New"/>
                          <a:sym typeface="Courier New"/>
                        </a:rPr>
                      </a:br>
                      <a:br>
                        <a:rPr lang="en" sz="1100">
                          <a:solidFill>
                            <a:schemeClr val="dk1"/>
                          </a:solidFill>
                          <a:latin typeface="Courier New"/>
                          <a:ea typeface="Courier New"/>
                          <a:cs typeface="Courier New"/>
                          <a:sym typeface="Courier New"/>
                        </a:rPr>
                      </a:br>
                      <a:r>
                        <a:rPr lang="en" sz="1100">
                          <a:solidFill>
                            <a:schemeClr val="dk1"/>
                          </a:solidFill>
                          <a:latin typeface="Courier New"/>
                          <a:ea typeface="Courier New"/>
                          <a:cs typeface="Courier New"/>
                          <a:sym typeface="Courier New"/>
                        </a:rPr>
                        <a:t>  double *twiceSalary = multiplyByTwo(salary);</a:t>
                      </a:r>
                      <a:br>
                        <a:rPr lang="en" sz="1100">
                          <a:solidFill>
                            <a:schemeClr val="dk1"/>
                          </a:solidFill>
                          <a:latin typeface="Courier New"/>
                          <a:ea typeface="Courier New"/>
                          <a:cs typeface="Courier New"/>
                          <a:sym typeface="Courier New"/>
                        </a:rPr>
                      </a:br>
                      <a:br>
                        <a:rPr lang="en" sz="1100">
                          <a:solidFill>
                            <a:schemeClr val="dk1"/>
                          </a:solidFill>
                          <a:latin typeface="Courier New"/>
                          <a:ea typeface="Courier New"/>
                          <a:cs typeface="Courier New"/>
                          <a:sym typeface="Courier New"/>
                        </a:rPr>
                      </a:br>
                      <a:r>
                        <a:rPr lang="en" sz="1100">
                          <a:solidFill>
                            <a:schemeClr val="dk1"/>
                          </a:solidFill>
                          <a:latin typeface="Courier New"/>
                          <a:ea typeface="Courier New"/>
                          <a:cs typeface="Courier New"/>
                          <a:sym typeface="Courier New"/>
                        </a:rPr>
                        <a:t>  printf("double your salary is %.3f\n",</a:t>
                      </a:r>
                      <a:endParaRPr sz="11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sz="1100">
                          <a:solidFill>
                            <a:schemeClr val="dk1"/>
                          </a:solidFill>
                          <a:latin typeface="Courier New"/>
                          <a:ea typeface="Courier New"/>
                          <a:cs typeface="Courier New"/>
                          <a:sym typeface="Courier New"/>
                        </a:rPr>
                        <a:t>         *twiceSalary);</a:t>
                      </a:r>
                      <a:br>
                        <a:rPr lang="en" sz="1100">
                          <a:solidFill>
                            <a:schemeClr val="dk1"/>
                          </a:solidFill>
                          <a:latin typeface="Courier New"/>
                          <a:ea typeface="Courier New"/>
                          <a:cs typeface="Courier New"/>
                          <a:sym typeface="Courier New"/>
                        </a:rPr>
                      </a:br>
                      <a:br>
                        <a:rPr lang="en" sz="1100">
                          <a:solidFill>
                            <a:schemeClr val="dk1"/>
                          </a:solidFill>
                          <a:latin typeface="Courier New"/>
                          <a:ea typeface="Courier New"/>
                          <a:cs typeface="Courier New"/>
                          <a:sym typeface="Courier New"/>
                        </a:rPr>
                      </a:br>
                      <a:r>
                        <a:rPr lang="en" sz="1100">
                          <a:solidFill>
                            <a:schemeClr val="dk1"/>
                          </a:solidFill>
                          <a:latin typeface="Courier New"/>
                          <a:ea typeface="Courier New"/>
                          <a:cs typeface="Courier New"/>
                          <a:sym typeface="Courier New"/>
                        </a:rPr>
                        <a:t>  free(age);</a:t>
                      </a:r>
                      <a:br>
                        <a:rPr lang="en" sz="1100">
                          <a:solidFill>
                            <a:schemeClr val="dk1"/>
                          </a:solidFill>
                          <a:latin typeface="Courier New"/>
                          <a:ea typeface="Courier New"/>
                          <a:cs typeface="Courier New"/>
                          <a:sym typeface="Courier New"/>
                        </a:rPr>
                      </a:br>
                      <a:r>
                        <a:rPr lang="en" sz="1100">
                          <a:solidFill>
                            <a:schemeClr val="dk1"/>
                          </a:solidFill>
                          <a:latin typeface="Courier New"/>
                          <a:ea typeface="Courier New"/>
                          <a:cs typeface="Courier New"/>
                          <a:sym typeface="Courier New"/>
                        </a:rPr>
                        <a:t>  free(salary);</a:t>
                      </a:r>
                      <a:br>
                        <a:rPr lang="en" sz="1100">
                          <a:solidFill>
                            <a:schemeClr val="dk1"/>
                          </a:solidFill>
                          <a:latin typeface="Courier New"/>
                          <a:ea typeface="Courier New"/>
                          <a:cs typeface="Courier New"/>
                          <a:sym typeface="Courier New"/>
                        </a:rPr>
                      </a:br>
                      <a:r>
                        <a:rPr lang="en" sz="1100">
                          <a:solidFill>
                            <a:schemeClr val="dk1"/>
                          </a:solidFill>
                          <a:latin typeface="Courier New"/>
                          <a:ea typeface="Courier New"/>
                          <a:cs typeface="Courier New"/>
                          <a:sym typeface="Courier New"/>
                        </a:rPr>
                        <a:t>  //free(myList);</a:t>
                      </a:r>
                      <a:br>
                        <a:rPr lang="en" sz="1100">
                          <a:solidFill>
                            <a:schemeClr val="dk1"/>
                          </a:solidFill>
                          <a:latin typeface="Courier New"/>
                          <a:ea typeface="Courier New"/>
                          <a:cs typeface="Courier New"/>
                          <a:sym typeface="Courier New"/>
                        </a:rPr>
                      </a:br>
                      <a:r>
                        <a:rPr lang="en" sz="1100">
                          <a:solidFill>
                            <a:schemeClr val="dk1"/>
                          </a:solidFill>
                          <a:latin typeface="Courier New"/>
                          <a:ea typeface="Courier New"/>
                          <a:cs typeface="Courier New"/>
                          <a:sym typeface="Courier New"/>
                        </a:rPr>
                        <a:t>  free(twiceSalary);</a:t>
                      </a:r>
                      <a:br>
                        <a:rPr lang="en" sz="1100">
                          <a:solidFill>
                            <a:schemeClr val="dk1"/>
                          </a:solidFill>
                          <a:latin typeface="Courier New"/>
                          <a:ea typeface="Courier New"/>
                          <a:cs typeface="Courier New"/>
                          <a:sym typeface="Courier New"/>
                        </a:rPr>
                      </a:br>
                      <a:br>
                        <a:rPr lang="en" sz="1100">
                          <a:solidFill>
                            <a:schemeClr val="dk1"/>
                          </a:solidFill>
                          <a:latin typeface="Courier New"/>
                          <a:ea typeface="Courier New"/>
                          <a:cs typeface="Courier New"/>
                          <a:sym typeface="Courier New"/>
                        </a:rPr>
                      </a:br>
                      <a:r>
                        <a:rPr lang="en" sz="1100">
                          <a:solidFill>
                            <a:schemeClr val="dk1"/>
                          </a:solidFill>
                          <a:latin typeface="Courier New"/>
                          <a:ea typeface="Courier New"/>
                          <a:cs typeface="Courier New"/>
                          <a:sym typeface="Courier New"/>
                        </a:rPr>
                        <a:t>  return 0;</a:t>
                      </a:r>
                      <a:br>
                        <a:rPr lang="en" sz="1100">
                          <a:solidFill>
                            <a:schemeClr val="dk1"/>
                          </a:solidFill>
                          <a:latin typeface="Courier New"/>
                          <a:ea typeface="Courier New"/>
                          <a:cs typeface="Courier New"/>
                          <a:sym typeface="Courier New"/>
                        </a:rPr>
                      </a:br>
                      <a:r>
                        <a:rPr lang="en" sz="1100">
                          <a:solidFill>
                            <a:schemeClr val="dk1"/>
                          </a:solidFill>
                          <a:latin typeface="Courier New"/>
                          <a:ea typeface="Courier New"/>
                          <a:cs typeface="Courier New"/>
                          <a:sym typeface="Courier New"/>
                        </a:rPr>
                        <a:t>}</a:t>
                      </a:r>
                      <a:endParaRPr sz="1100">
                        <a:latin typeface="Courier New"/>
                        <a:ea typeface="Courier New"/>
                        <a:cs typeface="Courier New"/>
                        <a:sym typeface="Courier New"/>
                      </a:endParaRPr>
                    </a:p>
                  </a:txBody>
                  <a:tcPr marT="91425" marB="91425" marR="91425" marL="91425">
                    <a:lnL cap="flat" cmpd="sng" w="9525">
                      <a:solidFill>
                        <a:srgbClr val="D9EAD3"/>
                      </a:solidFill>
                      <a:prstDash val="solid"/>
                      <a:round/>
                      <a:headEnd len="sm" w="sm" type="none"/>
                      <a:tailEnd len="sm" w="sm" type="none"/>
                    </a:lnL>
                    <a:solidFill>
                      <a:srgbClr val="D9EAD3"/>
                    </a:solidFill>
                  </a:tcPr>
                </a:tc>
              </a:tr>
            </a:tbl>
          </a:graphicData>
        </a:graphic>
      </p:graphicFrame>
      <p:sp>
        <p:nvSpPr>
          <p:cNvPr id="990" name="Google Shape;990;p68"/>
          <p:cNvSpPr/>
          <p:nvPr/>
        </p:nvSpPr>
        <p:spPr>
          <a:xfrm>
            <a:off x="76200" y="4949025"/>
            <a:ext cx="465600" cy="321600"/>
          </a:xfrm>
          <a:prstGeom prst="rightArrow">
            <a:avLst>
              <a:gd fmla="val 50000" name="adj1"/>
              <a:gd fmla="val 50000" name="adj2"/>
            </a:avLst>
          </a:prstGeom>
          <a:solidFill>
            <a:srgbClr val="FFFF00"/>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1" name="Google Shape;991;p68"/>
          <p:cNvSpPr/>
          <p:nvPr/>
        </p:nvSpPr>
        <p:spPr>
          <a:xfrm>
            <a:off x="1307075" y="3539898"/>
            <a:ext cx="2725500" cy="803400"/>
          </a:xfrm>
          <a:prstGeom prst="wedgeRoundRectCallout">
            <a:avLst>
              <a:gd fmla="val -28479" name="adj1"/>
              <a:gd fmla="val 95454" name="adj2"/>
              <a:gd fmla="val 0" name="adj3"/>
            </a:avLst>
          </a:prstGeom>
          <a:solidFill>
            <a:srgbClr val="FF9900"/>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rgbClr val="FFFFFF"/>
                </a:solidFill>
                <a:latin typeface="Droid Sans"/>
                <a:ea typeface="Droid Sans"/>
                <a:cs typeface="Droid Sans"/>
                <a:sym typeface="Droid Sans"/>
              </a:rPr>
              <a:t>What if I forget to free some storage?</a:t>
            </a:r>
            <a:endParaRPr b="1" sz="1800">
              <a:solidFill>
                <a:srgbClr val="FFFFFF"/>
              </a:solidFill>
              <a:latin typeface="Droid Sans"/>
              <a:ea typeface="Droid Sans"/>
              <a:cs typeface="Droid Sans"/>
              <a:sym typeface="Droid Sans"/>
            </a:endParaRPr>
          </a:p>
        </p:txBody>
      </p:sp>
      <p:sp>
        <p:nvSpPr>
          <p:cNvPr id="992" name="Google Shape;992;p68"/>
          <p:cNvSpPr/>
          <p:nvPr/>
        </p:nvSpPr>
        <p:spPr>
          <a:xfrm>
            <a:off x="5443175" y="2028975"/>
            <a:ext cx="3130500" cy="39186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3" name="Google Shape;993;p68"/>
          <p:cNvSpPr txBox="1"/>
          <p:nvPr/>
        </p:nvSpPr>
        <p:spPr>
          <a:xfrm>
            <a:off x="5278450" y="1749950"/>
            <a:ext cx="736800" cy="321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100">
                <a:latin typeface="Droid Sans"/>
                <a:ea typeface="Droid Sans"/>
                <a:cs typeface="Droid Sans"/>
                <a:sym typeface="Droid Sans"/>
              </a:rPr>
              <a:t>Heap</a:t>
            </a:r>
            <a:endParaRPr b="1" sz="1100">
              <a:latin typeface="Droid Sans"/>
              <a:ea typeface="Droid Sans"/>
              <a:cs typeface="Droid Sans"/>
              <a:sym typeface="Droid Sans"/>
            </a:endParaRPr>
          </a:p>
        </p:txBody>
      </p:sp>
      <p:cxnSp>
        <p:nvCxnSpPr>
          <p:cNvPr id="994" name="Google Shape;994;p68"/>
          <p:cNvCxnSpPr/>
          <p:nvPr/>
        </p:nvCxnSpPr>
        <p:spPr>
          <a:xfrm flipH="1" rot="10800000">
            <a:off x="5450575" y="5655425"/>
            <a:ext cx="3121800" cy="8400"/>
          </a:xfrm>
          <a:prstGeom prst="straightConnector1">
            <a:avLst/>
          </a:prstGeom>
          <a:noFill/>
          <a:ln cap="flat" cmpd="sng" w="19050">
            <a:solidFill>
              <a:schemeClr val="dk2"/>
            </a:solidFill>
            <a:prstDash val="dash"/>
            <a:round/>
            <a:headEnd len="med" w="med" type="none"/>
            <a:tailEnd len="med" w="med" type="none"/>
          </a:ln>
        </p:spPr>
      </p:cxnSp>
      <p:cxnSp>
        <p:nvCxnSpPr>
          <p:cNvPr id="995" name="Google Shape;995;p68"/>
          <p:cNvCxnSpPr>
            <a:stCxn id="996" idx="3"/>
          </p:cNvCxnSpPr>
          <p:nvPr/>
        </p:nvCxnSpPr>
        <p:spPr>
          <a:xfrm>
            <a:off x="6187375" y="5816225"/>
            <a:ext cx="0" cy="0"/>
          </a:xfrm>
          <a:prstGeom prst="straightConnector1">
            <a:avLst/>
          </a:prstGeom>
          <a:noFill/>
          <a:ln cap="flat" cmpd="sng" w="19050">
            <a:solidFill>
              <a:schemeClr val="dk2"/>
            </a:solidFill>
            <a:prstDash val="solid"/>
            <a:round/>
            <a:headEnd len="med" w="med" type="none"/>
            <a:tailEnd len="med" w="med" type="none"/>
          </a:ln>
        </p:spPr>
      </p:cxnSp>
      <p:cxnSp>
        <p:nvCxnSpPr>
          <p:cNvPr id="997" name="Google Shape;997;p68"/>
          <p:cNvCxnSpPr/>
          <p:nvPr/>
        </p:nvCxnSpPr>
        <p:spPr>
          <a:xfrm flipH="1" rot="10800000">
            <a:off x="5450575" y="5350625"/>
            <a:ext cx="3121800" cy="8400"/>
          </a:xfrm>
          <a:prstGeom prst="straightConnector1">
            <a:avLst/>
          </a:prstGeom>
          <a:noFill/>
          <a:ln cap="flat" cmpd="sng" w="19050">
            <a:solidFill>
              <a:schemeClr val="dk2"/>
            </a:solidFill>
            <a:prstDash val="dash"/>
            <a:round/>
            <a:headEnd len="med" w="med" type="none"/>
            <a:tailEnd len="med" w="med" type="none"/>
          </a:ln>
        </p:spPr>
      </p:cxnSp>
      <p:sp>
        <p:nvSpPr>
          <p:cNvPr id="998" name="Google Shape;998;p68"/>
          <p:cNvSpPr txBox="1"/>
          <p:nvPr/>
        </p:nvSpPr>
        <p:spPr>
          <a:xfrm>
            <a:off x="5450575" y="5350625"/>
            <a:ext cx="736800" cy="321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100">
                <a:latin typeface="Droid Sans"/>
                <a:ea typeface="Droid Sans"/>
                <a:cs typeface="Droid Sans"/>
                <a:sym typeface="Droid Sans"/>
              </a:rPr>
              <a:t>0x0020</a:t>
            </a:r>
            <a:endParaRPr b="1" sz="1100">
              <a:latin typeface="Droid Sans"/>
              <a:ea typeface="Droid Sans"/>
              <a:cs typeface="Droid Sans"/>
              <a:sym typeface="Droid Sans"/>
            </a:endParaRPr>
          </a:p>
        </p:txBody>
      </p:sp>
      <p:cxnSp>
        <p:nvCxnSpPr>
          <p:cNvPr id="999" name="Google Shape;999;p68"/>
          <p:cNvCxnSpPr>
            <a:stCxn id="998" idx="3"/>
          </p:cNvCxnSpPr>
          <p:nvPr/>
        </p:nvCxnSpPr>
        <p:spPr>
          <a:xfrm>
            <a:off x="6187375" y="5511425"/>
            <a:ext cx="0" cy="0"/>
          </a:xfrm>
          <a:prstGeom prst="straightConnector1">
            <a:avLst/>
          </a:prstGeom>
          <a:noFill/>
          <a:ln cap="flat" cmpd="sng" w="19050">
            <a:solidFill>
              <a:schemeClr val="dk2"/>
            </a:solidFill>
            <a:prstDash val="solid"/>
            <a:round/>
            <a:headEnd len="med" w="med" type="none"/>
            <a:tailEnd len="med" w="med" type="none"/>
          </a:ln>
        </p:spPr>
      </p:cxnSp>
      <p:sp>
        <p:nvSpPr>
          <p:cNvPr id="1000" name="Google Shape;1000;p68"/>
          <p:cNvSpPr txBox="1"/>
          <p:nvPr/>
        </p:nvSpPr>
        <p:spPr>
          <a:xfrm>
            <a:off x="6187375" y="5350625"/>
            <a:ext cx="2385000" cy="321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100">
                <a:latin typeface="Droid Sans"/>
                <a:ea typeface="Droid Sans"/>
                <a:cs typeface="Droid Sans"/>
                <a:sym typeface="Droid Sans"/>
              </a:rPr>
              <a:t>storage for a double (salary)</a:t>
            </a:r>
            <a:endParaRPr sz="1100">
              <a:latin typeface="Droid Sans"/>
              <a:ea typeface="Droid Sans"/>
              <a:cs typeface="Droid Sans"/>
              <a:sym typeface="Droid Sans"/>
            </a:endParaRPr>
          </a:p>
        </p:txBody>
      </p:sp>
      <p:cxnSp>
        <p:nvCxnSpPr>
          <p:cNvPr id="1001" name="Google Shape;1001;p68"/>
          <p:cNvCxnSpPr/>
          <p:nvPr/>
        </p:nvCxnSpPr>
        <p:spPr>
          <a:xfrm flipH="1" rot="10800000">
            <a:off x="5450575" y="4588625"/>
            <a:ext cx="3121800" cy="8400"/>
          </a:xfrm>
          <a:prstGeom prst="straightConnector1">
            <a:avLst/>
          </a:prstGeom>
          <a:noFill/>
          <a:ln cap="flat" cmpd="sng" w="19050">
            <a:solidFill>
              <a:schemeClr val="dk2"/>
            </a:solidFill>
            <a:prstDash val="dash"/>
            <a:round/>
            <a:headEnd len="med" w="med" type="none"/>
            <a:tailEnd len="med" w="med" type="none"/>
          </a:ln>
        </p:spPr>
      </p:cxnSp>
      <p:sp>
        <p:nvSpPr>
          <p:cNvPr id="1002" name="Google Shape;1002;p68"/>
          <p:cNvSpPr txBox="1"/>
          <p:nvPr/>
        </p:nvSpPr>
        <p:spPr>
          <a:xfrm>
            <a:off x="5450575" y="5045825"/>
            <a:ext cx="736800" cy="321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100">
                <a:latin typeface="Droid Sans"/>
                <a:ea typeface="Droid Sans"/>
                <a:cs typeface="Droid Sans"/>
                <a:sym typeface="Droid Sans"/>
              </a:rPr>
              <a:t>0x0040</a:t>
            </a:r>
            <a:endParaRPr b="1" sz="1100">
              <a:latin typeface="Droid Sans"/>
              <a:ea typeface="Droid Sans"/>
              <a:cs typeface="Droid Sans"/>
              <a:sym typeface="Droid Sans"/>
            </a:endParaRPr>
          </a:p>
        </p:txBody>
      </p:sp>
      <p:cxnSp>
        <p:nvCxnSpPr>
          <p:cNvPr id="1003" name="Google Shape;1003;p68"/>
          <p:cNvCxnSpPr>
            <a:stCxn id="1002" idx="3"/>
          </p:cNvCxnSpPr>
          <p:nvPr/>
        </p:nvCxnSpPr>
        <p:spPr>
          <a:xfrm>
            <a:off x="6187375" y="5206625"/>
            <a:ext cx="0" cy="0"/>
          </a:xfrm>
          <a:prstGeom prst="straightConnector1">
            <a:avLst/>
          </a:prstGeom>
          <a:noFill/>
          <a:ln cap="flat" cmpd="sng" w="19050">
            <a:solidFill>
              <a:schemeClr val="dk2"/>
            </a:solidFill>
            <a:prstDash val="solid"/>
            <a:round/>
            <a:headEnd len="med" w="med" type="none"/>
            <a:tailEnd len="med" w="med" type="none"/>
          </a:ln>
        </p:spPr>
      </p:cxnSp>
      <p:sp>
        <p:nvSpPr>
          <p:cNvPr id="1004" name="Google Shape;1004;p68"/>
          <p:cNvSpPr txBox="1"/>
          <p:nvPr/>
        </p:nvSpPr>
        <p:spPr>
          <a:xfrm>
            <a:off x="6187375" y="5045825"/>
            <a:ext cx="2385000" cy="321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100">
                <a:latin typeface="Droid Sans"/>
                <a:ea typeface="Droid Sans"/>
                <a:cs typeface="Droid Sans"/>
                <a:sym typeface="Droid Sans"/>
              </a:rPr>
              <a:t>storage for a double ( myList[0] )</a:t>
            </a:r>
            <a:endParaRPr sz="1100">
              <a:latin typeface="Droid Sans"/>
              <a:ea typeface="Droid Sans"/>
              <a:cs typeface="Droid Sans"/>
              <a:sym typeface="Droid Sans"/>
            </a:endParaRPr>
          </a:p>
        </p:txBody>
      </p:sp>
      <p:sp>
        <p:nvSpPr>
          <p:cNvPr id="1005" name="Google Shape;1005;p68"/>
          <p:cNvSpPr txBox="1"/>
          <p:nvPr/>
        </p:nvSpPr>
        <p:spPr>
          <a:xfrm>
            <a:off x="5450575" y="4817225"/>
            <a:ext cx="736800" cy="321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100">
                <a:latin typeface="Droid Sans"/>
                <a:ea typeface="Droid Sans"/>
                <a:cs typeface="Droid Sans"/>
                <a:sym typeface="Droid Sans"/>
              </a:rPr>
              <a:t>0x0048</a:t>
            </a:r>
            <a:endParaRPr b="1" sz="1100">
              <a:latin typeface="Droid Sans"/>
              <a:ea typeface="Droid Sans"/>
              <a:cs typeface="Droid Sans"/>
              <a:sym typeface="Droid Sans"/>
            </a:endParaRPr>
          </a:p>
        </p:txBody>
      </p:sp>
      <p:sp>
        <p:nvSpPr>
          <p:cNvPr id="1006" name="Google Shape;1006;p68"/>
          <p:cNvSpPr txBox="1"/>
          <p:nvPr/>
        </p:nvSpPr>
        <p:spPr>
          <a:xfrm>
            <a:off x="5450575" y="4588625"/>
            <a:ext cx="736800" cy="321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100">
                <a:latin typeface="Droid Sans"/>
                <a:ea typeface="Droid Sans"/>
                <a:cs typeface="Droid Sans"/>
                <a:sym typeface="Droid Sans"/>
              </a:rPr>
              <a:t>0x0068</a:t>
            </a:r>
            <a:endParaRPr b="1" sz="1100">
              <a:latin typeface="Droid Sans"/>
              <a:ea typeface="Droid Sans"/>
              <a:cs typeface="Droid Sans"/>
              <a:sym typeface="Droid Sans"/>
            </a:endParaRPr>
          </a:p>
        </p:txBody>
      </p:sp>
      <p:sp>
        <p:nvSpPr>
          <p:cNvPr id="1007" name="Google Shape;1007;p68"/>
          <p:cNvSpPr txBox="1"/>
          <p:nvPr/>
        </p:nvSpPr>
        <p:spPr>
          <a:xfrm>
            <a:off x="6187375" y="4817225"/>
            <a:ext cx="2385000" cy="321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100">
                <a:latin typeface="Droid Sans"/>
                <a:ea typeface="Droid Sans"/>
                <a:cs typeface="Droid Sans"/>
                <a:sym typeface="Droid Sans"/>
              </a:rPr>
              <a:t>storage for a double </a:t>
            </a:r>
            <a:r>
              <a:rPr lang="en" sz="1100">
                <a:solidFill>
                  <a:schemeClr val="dk1"/>
                </a:solidFill>
                <a:latin typeface="Droid Sans"/>
                <a:ea typeface="Droid Sans"/>
                <a:cs typeface="Droid Sans"/>
                <a:sym typeface="Droid Sans"/>
              </a:rPr>
              <a:t>( myList[1] )</a:t>
            </a:r>
            <a:endParaRPr sz="1100">
              <a:latin typeface="Droid Sans"/>
              <a:ea typeface="Droid Sans"/>
              <a:cs typeface="Droid Sans"/>
              <a:sym typeface="Droid Sans"/>
            </a:endParaRPr>
          </a:p>
        </p:txBody>
      </p:sp>
      <p:sp>
        <p:nvSpPr>
          <p:cNvPr id="1008" name="Google Shape;1008;p68"/>
          <p:cNvSpPr txBox="1"/>
          <p:nvPr/>
        </p:nvSpPr>
        <p:spPr>
          <a:xfrm>
            <a:off x="6187375" y="4588625"/>
            <a:ext cx="2385000" cy="321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100">
                <a:latin typeface="Droid Sans"/>
                <a:ea typeface="Droid Sans"/>
                <a:cs typeface="Droid Sans"/>
                <a:sym typeface="Droid Sans"/>
              </a:rPr>
              <a:t>storage for a double </a:t>
            </a:r>
            <a:r>
              <a:rPr lang="en" sz="1100">
                <a:solidFill>
                  <a:schemeClr val="dk1"/>
                </a:solidFill>
                <a:latin typeface="Droid Sans"/>
                <a:ea typeface="Droid Sans"/>
                <a:cs typeface="Droid Sans"/>
                <a:sym typeface="Droid Sans"/>
              </a:rPr>
              <a:t>( myList[2] )</a:t>
            </a:r>
            <a:endParaRPr sz="1100">
              <a:latin typeface="Droid Sans"/>
              <a:ea typeface="Droid Sans"/>
              <a:cs typeface="Droid Sans"/>
              <a:sym typeface="Droid Sans"/>
            </a:endParaRPr>
          </a:p>
        </p:txBody>
      </p:sp>
      <p:sp>
        <p:nvSpPr>
          <p:cNvPr id="1009" name="Google Shape;1009;p68"/>
          <p:cNvSpPr/>
          <p:nvPr/>
        </p:nvSpPr>
        <p:spPr>
          <a:xfrm>
            <a:off x="5443175" y="2028975"/>
            <a:ext cx="3130500" cy="2559600"/>
          </a:xfrm>
          <a:prstGeom prst="rect">
            <a:avLst/>
          </a:prstGeom>
          <a:solidFill>
            <a:srgbClr val="F3F3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0" name="Google Shape;1010;p68"/>
          <p:cNvSpPr/>
          <p:nvPr/>
        </p:nvSpPr>
        <p:spPr>
          <a:xfrm>
            <a:off x="5443175" y="5367425"/>
            <a:ext cx="3130500" cy="580200"/>
          </a:xfrm>
          <a:prstGeom prst="rect">
            <a:avLst/>
          </a:prstGeom>
          <a:solidFill>
            <a:srgbClr val="F3F3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4" name="Shape 1014"/>
        <p:cNvGrpSpPr/>
        <p:nvPr/>
      </p:nvGrpSpPr>
      <p:grpSpPr>
        <a:xfrm>
          <a:off x="0" y="0"/>
          <a:ext cx="0" cy="0"/>
          <a:chOff x="0" y="0"/>
          <a:chExt cx="0" cy="0"/>
        </a:xfrm>
      </p:grpSpPr>
      <p:sp>
        <p:nvSpPr>
          <p:cNvPr id="1015" name="Google Shape;1015;p69"/>
          <p:cNvSpPr/>
          <p:nvPr/>
        </p:nvSpPr>
        <p:spPr>
          <a:xfrm>
            <a:off x="5443175" y="2028975"/>
            <a:ext cx="3130500" cy="39186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6" name="Google Shape;1016;p69"/>
          <p:cNvSpPr txBox="1"/>
          <p:nvPr/>
        </p:nvSpPr>
        <p:spPr>
          <a:xfrm>
            <a:off x="5278450" y="1749950"/>
            <a:ext cx="736800" cy="321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100">
                <a:latin typeface="Droid Sans"/>
                <a:ea typeface="Droid Sans"/>
                <a:cs typeface="Droid Sans"/>
                <a:sym typeface="Droid Sans"/>
              </a:rPr>
              <a:t>Heap</a:t>
            </a:r>
            <a:endParaRPr b="1" sz="1100">
              <a:latin typeface="Droid Sans"/>
              <a:ea typeface="Droid Sans"/>
              <a:cs typeface="Droid Sans"/>
              <a:sym typeface="Droid Sans"/>
            </a:endParaRPr>
          </a:p>
        </p:txBody>
      </p:sp>
      <p:cxnSp>
        <p:nvCxnSpPr>
          <p:cNvPr id="1017" name="Google Shape;1017;p69"/>
          <p:cNvCxnSpPr/>
          <p:nvPr/>
        </p:nvCxnSpPr>
        <p:spPr>
          <a:xfrm flipH="1" rot="10800000">
            <a:off x="5450575" y="5655425"/>
            <a:ext cx="3121800" cy="8400"/>
          </a:xfrm>
          <a:prstGeom prst="straightConnector1">
            <a:avLst/>
          </a:prstGeom>
          <a:noFill/>
          <a:ln cap="flat" cmpd="sng" w="19050">
            <a:solidFill>
              <a:schemeClr val="dk2"/>
            </a:solidFill>
            <a:prstDash val="dash"/>
            <a:round/>
            <a:headEnd len="med" w="med" type="none"/>
            <a:tailEnd len="med" w="med" type="none"/>
          </a:ln>
        </p:spPr>
      </p:cxnSp>
      <p:cxnSp>
        <p:nvCxnSpPr>
          <p:cNvPr id="1018" name="Google Shape;1018;p69"/>
          <p:cNvCxnSpPr>
            <a:stCxn id="1019" idx="3"/>
          </p:cNvCxnSpPr>
          <p:nvPr/>
        </p:nvCxnSpPr>
        <p:spPr>
          <a:xfrm>
            <a:off x="6187375" y="5816225"/>
            <a:ext cx="0" cy="0"/>
          </a:xfrm>
          <a:prstGeom prst="straightConnector1">
            <a:avLst/>
          </a:prstGeom>
          <a:noFill/>
          <a:ln cap="flat" cmpd="sng" w="19050">
            <a:solidFill>
              <a:schemeClr val="dk2"/>
            </a:solidFill>
            <a:prstDash val="solid"/>
            <a:round/>
            <a:headEnd len="med" w="med" type="none"/>
            <a:tailEnd len="med" w="med" type="none"/>
          </a:ln>
        </p:spPr>
      </p:cxnSp>
      <p:cxnSp>
        <p:nvCxnSpPr>
          <p:cNvPr id="1020" name="Google Shape;1020;p69"/>
          <p:cNvCxnSpPr/>
          <p:nvPr/>
        </p:nvCxnSpPr>
        <p:spPr>
          <a:xfrm flipH="1" rot="10800000">
            <a:off x="5450575" y="5350625"/>
            <a:ext cx="3121800" cy="8400"/>
          </a:xfrm>
          <a:prstGeom prst="straightConnector1">
            <a:avLst/>
          </a:prstGeom>
          <a:noFill/>
          <a:ln cap="flat" cmpd="sng" w="19050">
            <a:solidFill>
              <a:schemeClr val="dk2"/>
            </a:solidFill>
            <a:prstDash val="dash"/>
            <a:round/>
            <a:headEnd len="med" w="med" type="none"/>
            <a:tailEnd len="med" w="med" type="none"/>
          </a:ln>
        </p:spPr>
      </p:cxnSp>
      <p:sp>
        <p:nvSpPr>
          <p:cNvPr id="1021" name="Google Shape;1021;p69"/>
          <p:cNvSpPr txBox="1"/>
          <p:nvPr/>
        </p:nvSpPr>
        <p:spPr>
          <a:xfrm>
            <a:off x="5450575" y="5350625"/>
            <a:ext cx="736800" cy="321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100">
                <a:latin typeface="Droid Sans"/>
                <a:ea typeface="Droid Sans"/>
                <a:cs typeface="Droid Sans"/>
                <a:sym typeface="Droid Sans"/>
              </a:rPr>
              <a:t>0x0020</a:t>
            </a:r>
            <a:endParaRPr b="1" sz="1100">
              <a:latin typeface="Droid Sans"/>
              <a:ea typeface="Droid Sans"/>
              <a:cs typeface="Droid Sans"/>
              <a:sym typeface="Droid Sans"/>
            </a:endParaRPr>
          </a:p>
        </p:txBody>
      </p:sp>
      <p:cxnSp>
        <p:nvCxnSpPr>
          <p:cNvPr id="1022" name="Google Shape;1022;p69"/>
          <p:cNvCxnSpPr>
            <a:stCxn id="1021" idx="3"/>
          </p:cNvCxnSpPr>
          <p:nvPr/>
        </p:nvCxnSpPr>
        <p:spPr>
          <a:xfrm>
            <a:off x="6187375" y="5511425"/>
            <a:ext cx="0" cy="0"/>
          </a:xfrm>
          <a:prstGeom prst="straightConnector1">
            <a:avLst/>
          </a:prstGeom>
          <a:noFill/>
          <a:ln cap="flat" cmpd="sng" w="19050">
            <a:solidFill>
              <a:schemeClr val="dk2"/>
            </a:solidFill>
            <a:prstDash val="solid"/>
            <a:round/>
            <a:headEnd len="med" w="med" type="none"/>
            <a:tailEnd len="med" w="med" type="none"/>
          </a:ln>
        </p:spPr>
      </p:cxnSp>
      <p:sp>
        <p:nvSpPr>
          <p:cNvPr id="1023" name="Google Shape;1023;p69"/>
          <p:cNvSpPr txBox="1"/>
          <p:nvPr/>
        </p:nvSpPr>
        <p:spPr>
          <a:xfrm>
            <a:off x="6187375" y="5350625"/>
            <a:ext cx="2385000" cy="321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100">
                <a:latin typeface="Droid Sans"/>
                <a:ea typeface="Droid Sans"/>
                <a:cs typeface="Droid Sans"/>
                <a:sym typeface="Droid Sans"/>
              </a:rPr>
              <a:t>storage for a double (salary)</a:t>
            </a:r>
            <a:endParaRPr sz="1100">
              <a:latin typeface="Droid Sans"/>
              <a:ea typeface="Droid Sans"/>
              <a:cs typeface="Droid Sans"/>
              <a:sym typeface="Droid Sans"/>
            </a:endParaRPr>
          </a:p>
        </p:txBody>
      </p:sp>
      <p:cxnSp>
        <p:nvCxnSpPr>
          <p:cNvPr id="1024" name="Google Shape;1024;p69"/>
          <p:cNvCxnSpPr/>
          <p:nvPr/>
        </p:nvCxnSpPr>
        <p:spPr>
          <a:xfrm flipH="1" rot="10800000">
            <a:off x="5450575" y="4588625"/>
            <a:ext cx="3121800" cy="8400"/>
          </a:xfrm>
          <a:prstGeom prst="straightConnector1">
            <a:avLst/>
          </a:prstGeom>
          <a:noFill/>
          <a:ln cap="flat" cmpd="sng" w="19050">
            <a:solidFill>
              <a:schemeClr val="dk2"/>
            </a:solidFill>
            <a:prstDash val="dash"/>
            <a:round/>
            <a:headEnd len="med" w="med" type="none"/>
            <a:tailEnd len="med" w="med" type="none"/>
          </a:ln>
        </p:spPr>
      </p:cxnSp>
      <p:sp>
        <p:nvSpPr>
          <p:cNvPr id="1025" name="Google Shape;1025;p69"/>
          <p:cNvSpPr txBox="1"/>
          <p:nvPr/>
        </p:nvSpPr>
        <p:spPr>
          <a:xfrm>
            <a:off x="5450575" y="5045825"/>
            <a:ext cx="736800" cy="321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100">
                <a:latin typeface="Droid Sans"/>
                <a:ea typeface="Droid Sans"/>
                <a:cs typeface="Droid Sans"/>
                <a:sym typeface="Droid Sans"/>
              </a:rPr>
              <a:t>0x0040</a:t>
            </a:r>
            <a:endParaRPr b="1" sz="1100">
              <a:latin typeface="Droid Sans"/>
              <a:ea typeface="Droid Sans"/>
              <a:cs typeface="Droid Sans"/>
              <a:sym typeface="Droid Sans"/>
            </a:endParaRPr>
          </a:p>
        </p:txBody>
      </p:sp>
      <p:cxnSp>
        <p:nvCxnSpPr>
          <p:cNvPr id="1026" name="Google Shape;1026;p69"/>
          <p:cNvCxnSpPr>
            <a:stCxn id="1025" idx="3"/>
          </p:cNvCxnSpPr>
          <p:nvPr/>
        </p:nvCxnSpPr>
        <p:spPr>
          <a:xfrm>
            <a:off x="6187375" y="5206625"/>
            <a:ext cx="0" cy="0"/>
          </a:xfrm>
          <a:prstGeom prst="straightConnector1">
            <a:avLst/>
          </a:prstGeom>
          <a:noFill/>
          <a:ln cap="flat" cmpd="sng" w="19050">
            <a:solidFill>
              <a:schemeClr val="dk2"/>
            </a:solidFill>
            <a:prstDash val="solid"/>
            <a:round/>
            <a:headEnd len="med" w="med" type="none"/>
            <a:tailEnd len="med" w="med" type="none"/>
          </a:ln>
        </p:spPr>
      </p:cxnSp>
      <p:sp>
        <p:nvSpPr>
          <p:cNvPr id="1027" name="Google Shape;1027;p69"/>
          <p:cNvSpPr txBox="1"/>
          <p:nvPr/>
        </p:nvSpPr>
        <p:spPr>
          <a:xfrm>
            <a:off x="6187375" y="5045825"/>
            <a:ext cx="2385000" cy="321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100">
                <a:latin typeface="Droid Sans"/>
                <a:ea typeface="Droid Sans"/>
                <a:cs typeface="Droid Sans"/>
                <a:sym typeface="Droid Sans"/>
              </a:rPr>
              <a:t>storage for a double ( myList[0] )</a:t>
            </a:r>
            <a:endParaRPr sz="1100">
              <a:latin typeface="Droid Sans"/>
              <a:ea typeface="Droid Sans"/>
              <a:cs typeface="Droid Sans"/>
              <a:sym typeface="Droid Sans"/>
            </a:endParaRPr>
          </a:p>
        </p:txBody>
      </p:sp>
      <p:sp>
        <p:nvSpPr>
          <p:cNvPr id="1028" name="Google Shape;1028;p69"/>
          <p:cNvSpPr txBox="1"/>
          <p:nvPr/>
        </p:nvSpPr>
        <p:spPr>
          <a:xfrm>
            <a:off x="5450575" y="4817225"/>
            <a:ext cx="736800" cy="321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100">
                <a:latin typeface="Droid Sans"/>
                <a:ea typeface="Droid Sans"/>
                <a:cs typeface="Droid Sans"/>
                <a:sym typeface="Droid Sans"/>
              </a:rPr>
              <a:t>0x0048</a:t>
            </a:r>
            <a:endParaRPr b="1" sz="1100">
              <a:latin typeface="Droid Sans"/>
              <a:ea typeface="Droid Sans"/>
              <a:cs typeface="Droid Sans"/>
              <a:sym typeface="Droid Sans"/>
            </a:endParaRPr>
          </a:p>
        </p:txBody>
      </p:sp>
      <p:sp>
        <p:nvSpPr>
          <p:cNvPr id="1029" name="Google Shape;1029;p69"/>
          <p:cNvSpPr txBox="1"/>
          <p:nvPr/>
        </p:nvSpPr>
        <p:spPr>
          <a:xfrm>
            <a:off x="5450575" y="4588625"/>
            <a:ext cx="736800" cy="321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100">
                <a:latin typeface="Droid Sans"/>
                <a:ea typeface="Droid Sans"/>
                <a:cs typeface="Droid Sans"/>
                <a:sym typeface="Droid Sans"/>
              </a:rPr>
              <a:t>0x0068</a:t>
            </a:r>
            <a:endParaRPr b="1" sz="1100">
              <a:latin typeface="Droid Sans"/>
              <a:ea typeface="Droid Sans"/>
              <a:cs typeface="Droid Sans"/>
              <a:sym typeface="Droid Sans"/>
            </a:endParaRPr>
          </a:p>
        </p:txBody>
      </p:sp>
      <p:sp>
        <p:nvSpPr>
          <p:cNvPr id="1030" name="Google Shape;1030;p69"/>
          <p:cNvSpPr txBox="1"/>
          <p:nvPr/>
        </p:nvSpPr>
        <p:spPr>
          <a:xfrm>
            <a:off x="6187375" y="4817225"/>
            <a:ext cx="2385000" cy="321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100">
                <a:latin typeface="Droid Sans"/>
                <a:ea typeface="Droid Sans"/>
                <a:cs typeface="Droid Sans"/>
                <a:sym typeface="Droid Sans"/>
              </a:rPr>
              <a:t>storage for a double </a:t>
            </a:r>
            <a:r>
              <a:rPr lang="en" sz="1100">
                <a:solidFill>
                  <a:schemeClr val="dk1"/>
                </a:solidFill>
                <a:latin typeface="Droid Sans"/>
                <a:ea typeface="Droid Sans"/>
                <a:cs typeface="Droid Sans"/>
                <a:sym typeface="Droid Sans"/>
              </a:rPr>
              <a:t>( myList[1] )</a:t>
            </a:r>
            <a:endParaRPr sz="1100">
              <a:latin typeface="Droid Sans"/>
              <a:ea typeface="Droid Sans"/>
              <a:cs typeface="Droid Sans"/>
              <a:sym typeface="Droid Sans"/>
            </a:endParaRPr>
          </a:p>
        </p:txBody>
      </p:sp>
      <p:sp>
        <p:nvSpPr>
          <p:cNvPr id="1031" name="Google Shape;1031;p69"/>
          <p:cNvSpPr txBox="1"/>
          <p:nvPr/>
        </p:nvSpPr>
        <p:spPr>
          <a:xfrm>
            <a:off x="6187375" y="4588625"/>
            <a:ext cx="2385000" cy="321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100">
                <a:latin typeface="Droid Sans"/>
                <a:ea typeface="Droid Sans"/>
                <a:cs typeface="Droid Sans"/>
                <a:sym typeface="Droid Sans"/>
              </a:rPr>
              <a:t>storage for a double </a:t>
            </a:r>
            <a:r>
              <a:rPr lang="en" sz="1100">
                <a:solidFill>
                  <a:schemeClr val="dk1"/>
                </a:solidFill>
                <a:latin typeface="Droid Sans"/>
                <a:ea typeface="Droid Sans"/>
                <a:cs typeface="Droid Sans"/>
                <a:sym typeface="Droid Sans"/>
              </a:rPr>
              <a:t>( myList[2] )</a:t>
            </a:r>
            <a:endParaRPr sz="1100">
              <a:latin typeface="Droid Sans"/>
              <a:ea typeface="Droid Sans"/>
              <a:cs typeface="Droid Sans"/>
              <a:sym typeface="Droid Sans"/>
            </a:endParaRPr>
          </a:p>
        </p:txBody>
      </p:sp>
      <p:sp>
        <p:nvSpPr>
          <p:cNvPr id="1032" name="Google Shape;1032;p69"/>
          <p:cNvSpPr/>
          <p:nvPr/>
        </p:nvSpPr>
        <p:spPr>
          <a:xfrm>
            <a:off x="5443175" y="2028975"/>
            <a:ext cx="3130500" cy="2559600"/>
          </a:xfrm>
          <a:prstGeom prst="rect">
            <a:avLst/>
          </a:prstGeom>
          <a:solidFill>
            <a:srgbClr val="F3F3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3" name="Google Shape;1033;p69"/>
          <p:cNvSpPr/>
          <p:nvPr/>
        </p:nvSpPr>
        <p:spPr>
          <a:xfrm>
            <a:off x="5443175" y="5367425"/>
            <a:ext cx="3130500" cy="580200"/>
          </a:xfrm>
          <a:prstGeom prst="rect">
            <a:avLst/>
          </a:prstGeom>
          <a:solidFill>
            <a:srgbClr val="F3F3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4" name="Google Shape;1034;p69"/>
          <p:cNvSpPr txBox="1"/>
          <p:nvPr>
            <p:ph type="title"/>
          </p:nvPr>
        </p:nvSpPr>
        <p:spPr>
          <a:xfrm>
            <a:off x="457200" y="274647"/>
            <a:ext cx="8229600" cy="849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Heap</a:t>
            </a:r>
            <a:endParaRPr/>
          </a:p>
        </p:txBody>
      </p:sp>
      <p:graphicFrame>
        <p:nvGraphicFramePr>
          <p:cNvPr id="1035" name="Google Shape;1035;p69"/>
          <p:cNvGraphicFramePr/>
          <p:nvPr/>
        </p:nvGraphicFramePr>
        <p:xfrm>
          <a:off x="585700" y="1821400"/>
          <a:ext cx="3000000" cy="3000000"/>
        </p:xfrm>
        <a:graphic>
          <a:graphicData uri="http://schemas.openxmlformats.org/drawingml/2006/table">
            <a:tbl>
              <a:tblPr>
                <a:noFill/>
                <a:tableStyleId>{1AB29D69-72AA-40C5-8F3D-68731237FED1}</a:tableStyleId>
              </a:tblPr>
              <a:tblGrid>
                <a:gridCol w="382850"/>
                <a:gridCol w="4126600"/>
              </a:tblGrid>
              <a:tr h="381000">
                <a:tc>
                  <a:txBody>
                    <a:bodyPr/>
                    <a:lstStyle/>
                    <a:p>
                      <a:pPr indent="0" lvl="0" marL="0" rtl="0" algn="l">
                        <a:spcBef>
                          <a:spcPts val="0"/>
                        </a:spcBef>
                        <a:spcAft>
                          <a:spcPts val="0"/>
                        </a:spcAft>
                        <a:buNone/>
                      </a:pPr>
                      <a:r>
                        <a:rPr lang="en" sz="1100">
                          <a:latin typeface="Courier New"/>
                          <a:ea typeface="Courier New"/>
                          <a:cs typeface="Courier New"/>
                          <a:sym typeface="Courier New"/>
                        </a:rPr>
                        <a:t>1</a:t>
                      </a:r>
                      <a:br>
                        <a:rPr lang="en" sz="1100">
                          <a:latin typeface="Courier New"/>
                          <a:ea typeface="Courier New"/>
                          <a:cs typeface="Courier New"/>
                          <a:sym typeface="Courier New"/>
                        </a:rPr>
                      </a:br>
                      <a:r>
                        <a:rPr lang="en" sz="1100">
                          <a:latin typeface="Courier New"/>
                          <a:ea typeface="Courier New"/>
                          <a:cs typeface="Courier New"/>
                          <a:sym typeface="Courier New"/>
                        </a:rPr>
                        <a:t>2</a:t>
                      </a:r>
                      <a:endParaRPr sz="1100">
                        <a:latin typeface="Courier New"/>
                        <a:ea typeface="Courier New"/>
                        <a:cs typeface="Courier New"/>
                        <a:sym typeface="Courier New"/>
                      </a:endParaRPr>
                    </a:p>
                    <a:p>
                      <a:pPr indent="0" lvl="0" marL="0" rtl="0" algn="l">
                        <a:spcBef>
                          <a:spcPts val="0"/>
                        </a:spcBef>
                        <a:spcAft>
                          <a:spcPts val="0"/>
                        </a:spcAft>
                        <a:buNone/>
                      </a:pPr>
                      <a:r>
                        <a:rPr lang="en" sz="1100">
                          <a:latin typeface="Courier New"/>
                          <a:ea typeface="Courier New"/>
                          <a:cs typeface="Courier New"/>
                          <a:sym typeface="Courier New"/>
                        </a:rPr>
                        <a:t>3</a:t>
                      </a:r>
                      <a:endParaRPr sz="1100">
                        <a:latin typeface="Courier New"/>
                        <a:ea typeface="Courier New"/>
                        <a:cs typeface="Courier New"/>
                        <a:sym typeface="Courier New"/>
                      </a:endParaRPr>
                    </a:p>
                    <a:p>
                      <a:pPr indent="0" lvl="0" marL="0" rtl="0" algn="l">
                        <a:spcBef>
                          <a:spcPts val="0"/>
                        </a:spcBef>
                        <a:spcAft>
                          <a:spcPts val="0"/>
                        </a:spcAft>
                        <a:buNone/>
                      </a:pPr>
                      <a:r>
                        <a:rPr lang="en" sz="1100">
                          <a:latin typeface="Courier New"/>
                          <a:ea typeface="Courier New"/>
                          <a:cs typeface="Courier New"/>
                          <a:sym typeface="Courier New"/>
                        </a:rPr>
                        <a:t>4</a:t>
                      </a:r>
                      <a:endParaRPr sz="1100">
                        <a:latin typeface="Courier New"/>
                        <a:ea typeface="Courier New"/>
                        <a:cs typeface="Courier New"/>
                        <a:sym typeface="Courier New"/>
                      </a:endParaRPr>
                    </a:p>
                    <a:p>
                      <a:pPr indent="0" lvl="0" marL="0" rtl="0" algn="l">
                        <a:spcBef>
                          <a:spcPts val="0"/>
                        </a:spcBef>
                        <a:spcAft>
                          <a:spcPts val="0"/>
                        </a:spcAft>
                        <a:buNone/>
                      </a:pPr>
                      <a:r>
                        <a:rPr lang="en" sz="1100">
                          <a:latin typeface="Courier New"/>
                          <a:ea typeface="Courier New"/>
                          <a:cs typeface="Courier New"/>
                          <a:sym typeface="Courier New"/>
                        </a:rPr>
                        <a:t>5</a:t>
                      </a:r>
                      <a:endParaRPr sz="1100">
                        <a:latin typeface="Courier New"/>
                        <a:ea typeface="Courier New"/>
                        <a:cs typeface="Courier New"/>
                        <a:sym typeface="Courier New"/>
                      </a:endParaRPr>
                    </a:p>
                    <a:p>
                      <a:pPr indent="0" lvl="0" marL="0" rtl="0" algn="l">
                        <a:spcBef>
                          <a:spcPts val="0"/>
                        </a:spcBef>
                        <a:spcAft>
                          <a:spcPts val="0"/>
                        </a:spcAft>
                        <a:buNone/>
                      </a:pPr>
                      <a:r>
                        <a:rPr lang="en" sz="1100">
                          <a:latin typeface="Courier New"/>
                          <a:ea typeface="Courier New"/>
                          <a:cs typeface="Courier New"/>
                          <a:sym typeface="Courier New"/>
                        </a:rPr>
                        <a:t>6</a:t>
                      </a:r>
                      <a:endParaRPr sz="1100">
                        <a:latin typeface="Courier New"/>
                        <a:ea typeface="Courier New"/>
                        <a:cs typeface="Courier New"/>
                        <a:sym typeface="Courier New"/>
                      </a:endParaRPr>
                    </a:p>
                    <a:p>
                      <a:pPr indent="0" lvl="0" marL="0" rtl="0" algn="l">
                        <a:spcBef>
                          <a:spcPts val="0"/>
                        </a:spcBef>
                        <a:spcAft>
                          <a:spcPts val="0"/>
                        </a:spcAft>
                        <a:buNone/>
                      </a:pPr>
                      <a:r>
                        <a:rPr lang="en" sz="1100">
                          <a:latin typeface="Courier New"/>
                          <a:ea typeface="Courier New"/>
                          <a:cs typeface="Courier New"/>
                          <a:sym typeface="Courier New"/>
                        </a:rPr>
                        <a:t>7</a:t>
                      </a:r>
                      <a:endParaRPr sz="1100">
                        <a:latin typeface="Courier New"/>
                        <a:ea typeface="Courier New"/>
                        <a:cs typeface="Courier New"/>
                        <a:sym typeface="Courier New"/>
                      </a:endParaRPr>
                    </a:p>
                    <a:p>
                      <a:pPr indent="0" lvl="0" marL="0" rtl="0" algn="l">
                        <a:spcBef>
                          <a:spcPts val="0"/>
                        </a:spcBef>
                        <a:spcAft>
                          <a:spcPts val="0"/>
                        </a:spcAft>
                        <a:buNone/>
                      </a:pPr>
                      <a:r>
                        <a:rPr lang="en" sz="1100">
                          <a:latin typeface="Courier New"/>
                          <a:ea typeface="Courier New"/>
                          <a:cs typeface="Courier New"/>
                          <a:sym typeface="Courier New"/>
                        </a:rPr>
                        <a:t>8</a:t>
                      </a:r>
                      <a:endParaRPr sz="1100">
                        <a:latin typeface="Courier New"/>
                        <a:ea typeface="Courier New"/>
                        <a:cs typeface="Courier New"/>
                        <a:sym typeface="Courier New"/>
                      </a:endParaRPr>
                    </a:p>
                    <a:p>
                      <a:pPr indent="0" lvl="0" marL="0" rtl="0" algn="l">
                        <a:spcBef>
                          <a:spcPts val="0"/>
                        </a:spcBef>
                        <a:spcAft>
                          <a:spcPts val="0"/>
                        </a:spcAft>
                        <a:buNone/>
                      </a:pPr>
                      <a:r>
                        <a:rPr lang="en" sz="1100">
                          <a:latin typeface="Courier New"/>
                          <a:ea typeface="Courier New"/>
                          <a:cs typeface="Courier New"/>
                          <a:sym typeface="Courier New"/>
                        </a:rPr>
                        <a:t>9</a:t>
                      </a:r>
                      <a:endParaRPr sz="1100">
                        <a:latin typeface="Courier New"/>
                        <a:ea typeface="Courier New"/>
                        <a:cs typeface="Courier New"/>
                        <a:sym typeface="Courier New"/>
                      </a:endParaRPr>
                    </a:p>
                    <a:p>
                      <a:pPr indent="0" lvl="0" marL="0" rtl="0" algn="l">
                        <a:spcBef>
                          <a:spcPts val="0"/>
                        </a:spcBef>
                        <a:spcAft>
                          <a:spcPts val="0"/>
                        </a:spcAft>
                        <a:buNone/>
                      </a:pPr>
                      <a:r>
                        <a:rPr lang="en" sz="1100">
                          <a:latin typeface="Courier New"/>
                          <a:ea typeface="Courier New"/>
                          <a:cs typeface="Courier New"/>
                          <a:sym typeface="Courier New"/>
                        </a:rPr>
                        <a:t>10</a:t>
                      </a:r>
                      <a:endParaRPr sz="1100">
                        <a:latin typeface="Courier New"/>
                        <a:ea typeface="Courier New"/>
                        <a:cs typeface="Courier New"/>
                        <a:sym typeface="Courier New"/>
                      </a:endParaRPr>
                    </a:p>
                    <a:p>
                      <a:pPr indent="0" lvl="0" marL="0" rtl="0" algn="l">
                        <a:spcBef>
                          <a:spcPts val="0"/>
                        </a:spcBef>
                        <a:spcAft>
                          <a:spcPts val="0"/>
                        </a:spcAft>
                        <a:buNone/>
                      </a:pPr>
                      <a:r>
                        <a:rPr lang="en" sz="1100">
                          <a:latin typeface="Courier New"/>
                          <a:ea typeface="Courier New"/>
                          <a:cs typeface="Courier New"/>
                          <a:sym typeface="Courier New"/>
                        </a:rPr>
                        <a:t>11</a:t>
                      </a:r>
                      <a:endParaRPr sz="1100">
                        <a:latin typeface="Courier New"/>
                        <a:ea typeface="Courier New"/>
                        <a:cs typeface="Courier New"/>
                        <a:sym typeface="Courier New"/>
                      </a:endParaRPr>
                    </a:p>
                    <a:p>
                      <a:pPr indent="0" lvl="0" marL="0" rtl="0" algn="l">
                        <a:spcBef>
                          <a:spcPts val="0"/>
                        </a:spcBef>
                        <a:spcAft>
                          <a:spcPts val="0"/>
                        </a:spcAft>
                        <a:buNone/>
                      </a:pPr>
                      <a:r>
                        <a:rPr lang="en" sz="1100">
                          <a:latin typeface="Courier New"/>
                          <a:ea typeface="Courier New"/>
                          <a:cs typeface="Courier New"/>
                          <a:sym typeface="Courier New"/>
                        </a:rPr>
                        <a:t>12</a:t>
                      </a:r>
                      <a:endParaRPr sz="1100">
                        <a:latin typeface="Courier New"/>
                        <a:ea typeface="Courier New"/>
                        <a:cs typeface="Courier New"/>
                        <a:sym typeface="Courier New"/>
                      </a:endParaRPr>
                    </a:p>
                    <a:p>
                      <a:pPr indent="0" lvl="0" marL="0" rtl="0" algn="l">
                        <a:spcBef>
                          <a:spcPts val="0"/>
                        </a:spcBef>
                        <a:spcAft>
                          <a:spcPts val="0"/>
                        </a:spcAft>
                        <a:buNone/>
                      </a:pPr>
                      <a:r>
                        <a:rPr lang="en" sz="1100">
                          <a:latin typeface="Courier New"/>
                          <a:ea typeface="Courier New"/>
                          <a:cs typeface="Courier New"/>
                          <a:sym typeface="Courier New"/>
                        </a:rPr>
                        <a:t>13</a:t>
                      </a:r>
                      <a:endParaRPr sz="1100">
                        <a:latin typeface="Courier New"/>
                        <a:ea typeface="Courier New"/>
                        <a:cs typeface="Courier New"/>
                        <a:sym typeface="Courier New"/>
                      </a:endParaRPr>
                    </a:p>
                    <a:p>
                      <a:pPr indent="0" lvl="0" marL="0" rtl="0" algn="l">
                        <a:spcBef>
                          <a:spcPts val="0"/>
                        </a:spcBef>
                        <a:spcAft>
                          <a:spcPts val="0"/>
                        </a:spcAft>
                        <a:buNone/>
                      </a:pPr>
                      <a:r>
                        <a:rPr lang="en" sz="1100">
                          <a:latin typeface="Courier New"/>
                          <a:ea typeface="Courier New"/>
                          <a:cs typeface="Courier New"/>
                          <a:sym typeface="Courier New"/>
                        </a:rPr>
                        <a:t>14</a:t>
                      </a:r>
                      <a:endParaRPr sz="1100">
                        <a:latin typeface="Courier New"/>
                        <a:ea typeface="Courier New"/>
                        <a:cs typeface="Courier New"/>
                        <a:sym typeface="Courier New"/>
                      </a:endParaRPr>
                    </a:p>
                    <a:p>
                      <a:pPr indent="0" lvl="0" marL="0" rtl="0" algn="l">
                        <a:spcBef>
                          <a:spcPts val="0"/>
                        </a:spcBef>
                        <a:spcAft>
                          <a:spcPts val="0"/>
                        </a:spcAft>
                        <a:buNone/>
                      </a:pPr>
                      <a:r>
                        <a:rPr lang="en" sz="1100">
                          <a:latin typeface="Courier New"/>
                          <a:ea typeface="Courier New"/>
                          <a:cs typeface="Courier New"/>
                          <a:sym typeface="Courier New"/>
                        </a:rPr>
                        <a:t>15</a:t>
                      </a:r>
                      <a:endParaRPr sz="1100">
                        <a:latin typeface="Courier New"/>
                        <a:ea typeface="Courier New"/>
                        <a:cs typeface="Courier New"/>
                        <a:sym typeface="Courier New"/>
                      </a:endParaRPr>
                    </a:p>
                    <a:p>
                      <a:pPr indent="0" lvl="0" marL="0" rtl="0" algn="l">
                        <a:spcBef>
                          <a:spcPts val="0"/>
                        </a:spcBef>
                        <a:spcAft>
                          <a:spcPts val="0"/>
                        </a:spcAft>
                        <a:buNone/>
                      </a:pPr>
                      <a:r>
                        <a:rPr lang="en" sz="1100">
                          <a:latin typeface="Courier New"/>
                          <a:ea typeface="Courier New"/>
                          <a:cs typeface="Courier New"/>
                          <a:sym typeface="Courier New"/>
                        </a:rPr>
                        <a:t>16</a:t>
                      </a:r>
                      <a:endParaRPr sz="1100">
                        <a:latin typeface="Courier New"/>
                        <a:ea typeface="Courier New"/>
                        <a:cs typeface="Courier New"/>
                        <a:sym typeface="Courier New"/>
                      </a:endParaRPr>
                    </a:p>
                    <a:p>
                      <a:pPr indent="0" lvl="0" marL="0" rtl="0" algn="l">
                        <a:spcBef>
                          <a:spcPts val="0"/>
                        </a:spcBef>
                        <a:spcAft>
                          <a:spcPts val="0"/>
                        </a:spcAft>
                        <a:buNone/>
                      </a:pPr>
                      <a:r>
                        <a:rPr lang="en" sz="1100">
                          <a:latin typeface="Courier New"/>
                          <a:ea typeface="Courier New"/>
                          <a:cs typeface="Courier New"/>
                          <a:sym typeface="Courier New"/>
                        </a:rPr>
                        <a:t>17</a:t>
                      </a:r>
                      <a:endParaRPr sz="1100">
                        <a:latin typeface="Courier New"/>
                        <a:ea typeface="Courier New"/>
                        <a:cs typeface="Courier New"/>
                        <a:sym typeface="Courier New"/>
                      </a:endParaRPr>
                    </a:p>
                    <a:p>
                      <a:pPr indent="0" lvl="0" marL="0" rtl="0" algn="l">
                        <a:spcBef>
                          <a:spcPts val="0"/>
                        </a:spcBef>
                        <a:spcAft>
                          <a:spcPts val="0"/>
                        </a:spcAft>
                        <a:buNone/>
                      </a:pPr>
                      <a:r>
                        <a:rPr lang="en" sz="1100">
                          <a:latin typeface="Courier New"/>
                          <a:ea typeface="Courier New"/>
                          <a:cs typeface="Courier New"/>
                          <a:sym typeface="Courier New"/>
                        </a:rPr>
                        <a:t>18</a:t>
                      </a:r>
                      <a:endParaRPr sz="1100">
                        <a:latin typeface="Courier New"/>
                        <a:ea typeface="Courier New"/>
                        <a:cs typeface="Courier New"/>
                        <a:sym typeface="Courier New"/>
                      </a:endParaRPr>
                    </a:p>
                    <a:p>
                      <a:pPr indent="0" lvl="0" marL="0" rtl="0" algn="l">
                        <a:spcBef>
                          <a:spcPts val="0"/>
                        </a:spcBef>
                        <a:spcAft>
                          <a:spcPts val="0"/>
                        </a:spcAft>
                        <a:buNone/>
                      </a:pPr>
                      <a:r>
                        <a:rPr lang="en" sz="1100">
                          <a:latin typeface="Courier New"/>
                          <a:ea typeface="Courier New"/>
                          <a:cs typeface="Courier New"/>
                          <a:sym typeface="Courier New"/>
                        </a:rPr>
                        <a:t>19</a:t>
                      </a:r>
                      <a:endParaRPr sz="1100">
                        <a:latin typeface="Courier New"/>
                        <a:ea typeface="Courier New"/>
                        <a:cs typeface="Courier New"/>
                        <a:sym typeface="Courier New"/>
                      </a:endParaRPr>
                    </a:p>
                    <a:p>
                      <a:pPr indent="0" lvl="0" marL="0" rtl="0" algn="l">
                        <a:spcBef>
                          <a:spcPts val="0"/>
                        </a:spcBef>
                        <a:spcAft>
                          <a:spcPts val="0"/>
                        </a:spcAft>
                        <a:buNone/>
                      </a:pPr>
                      <a:r>
                        <a:rPr lang="en" sz="1100">
                          <a:latin typeface="Courier New"/>
                          <a:ea typeface="Courier New"/>
                          <a:cs typeface="Courier New"/>
                          <a:sym typeface="Courier New"/>
                        </a:rPr>
                        <a:t>20</a:t>
                      </a:r>
                      <a:endParaRPr sz="1100">
                        <a:latin typeface="Courier New"/>
                        <a:ea typeface="Courier New"/>
                        <a:cs typeface="Courier New"/>
                        <a:sym typeface="Courier New"/>
                      </a:endParaRPr>
                    </a:p>
                    <a:p>
                      <a:pPr indent="0" lvl="0" marL="0" rtl="0" algn="l">
                        <a:spcBef>
                          <a:spcPts val="0"/>
                        </a:spcBef>
                        <a:spcAft>
                          <a:spcPts val="0"/>
                        </a:spcAft>
                        <a:buNone/>
                      </a:pPr>
                      <a:r>
                        <a:rPr lang="en" sz="1100">
                          <a:latin typeface="Courier New"/>
                          <a:ea typeface="Courier New"/>
                          <a:cs typeface="Courier New"/>
                          <a:sym typeface="Courier New"/>
                        </a:rPr>
                        <a:t>21</a:t>
                      </a:r>
                      <a:endParaRPr sz="1100">
                        <a:latin typeface="Courier New"/>
                        <a:ea typeface="Courier New"/>
                        <a:cs typeface="Courier New"/>
                        <a:sym typeface="Courier New"/>
                      </a:endParaRPr>
                    </a:p>
                    <a:p>
                      <a:pPr indent="0" lvl="0" marL="0" rtl="0" algn="l">
                        <a:spcBef>
                          <a:spcPts val="0"/>
                        </a:spcBef>
                        <a:spcAft>
                          <a:spcPts val="0"/>
                        </a:spcAft>
                        <a:buNone/>
                      </a:pPr>
                      <a:r>
                        <a:rPr lang="en" sz="1100">
                          <a:latin typeface="Courier New"/>
                          <a:ea typeface="Courier New"/>
                          <a:cs typeface="Courier New"/>
                          <a:sym typeface="Courier New"/>
                        </a:rPr>
                        <a:t>22</a:t>
                      </a:r>
                      <a:endParaRPr sz="1100">
                        <a:latin typeface="Courier New"/>
                        <a:ea typeface="Courier New"/>
                        <a:cs typeface="Courier New"/>
                        <a:sym typeface="Courier New"/>
                      </a:endParaRPr>
                    </a:p>
                    <a:p>
                      <a:pPr indent="0" lvl="0" marL="0" rtl="0" algn="l">
                        <a:spcBef>
                          <a:spcPts val="0"/>
                        </a:spcBef>
                        <a:spcAft>
                          <a:spcPts val="0"/>
                        </a:spcAft>
                        <a:buNone/>
                      </a:pPr>
                      <a:r>
                        <a:rPr lang="en" sz="1100">
                          <a:latin typeface="Courier New"/>
                          <a:ea typeface="Courier New"/>
                          <a:cs typeface="Courier New"/>
                          <a:sym typeface="Courier New"/>
                        </a:rPr>
                        <a:t>23</a:t>
                      </a:r>
                      <a:endParaRPr sz="1100">
                        <a:latin typeface="Courier New"/>
                        <a:ea typeface="Courier New"/>
                        <a:cs typeface="Courier New"/>
                        <a:sym typeface="Courier New"/>
                      </a:endParaRPr>
                    </a:p>
                  </a:txBody>
                  <a:tcPr marT="91425" marB="91425" marR="91425" marL="91425">
                    <a:lnR cap="flat" cmpd="sng" w="9525">
                      <a:solidFill>
                        <a:srgbClr val="D9EAD3"/>
                      </a:solidFill>
                      <a:prstDash val="solid"/>
                      <a:round/>
                      <a:headEnd len="sm" w="sm" type="none"/>
                      <a:tailEnd len="sm" w="sm" type="none"/>
                    </a:lnR>
                    <a:solidFill>
                      <a:srgbClr val="D9EAD3"/>
                    </a:solidFill>
                  </a:tcPr>
                </a:tc>
                <a:tc>
                  <a:txBody>
                    <a:bodyPr/>
                    <a:lstStyle/>
                    <a:p>
                      <a:pPr indent="0" lvl="0" marL="0" rtl="0" algn="l">
                        <a:spcBef>
                          <a:spcPts val="0"/>
                        </a:spcBef>
                        <a:spcAft>
                          <a:spcPts val="0"/>
                        </a:spcAft>
                        <a:buNone/>
                      </a:pPr>
                      <a:r>
                        <a:rPr lang="en" sz="1100">
                          <a:solidFill>
                            <a:schemeClr val="dk1"/>
                          </a:solidFill>
                          <a:latin typeface="Courier New"/>
                          <a:ea typeface="Courier New"/>
                          <a:cs typeface="Courier New"/>
                          <a:sym typeface="Courier New"/>
                        </a:rPr>
                        <a:t>int main (int argc, char *argv[])</a:t>
                      </a:r>
                      <a:endParaRPr sz="11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sz="1100">
                          <a:solidFill>
                            <a:schemeClr val="dk1"/>
                          </a:solidFill>
                          <a:latin typeface="Courier New"/>
                          <a:ea typeface="Courier New"/>
                          <a:cs typeface="Courier New"/>
                          <a:sym typeface="Courier New"/>
                        </a:rPr>
                        <a:t>{</a:t>
                      </a:r>
                      <a:br>
                        <a:rPr lang="en" sz="1100">
                          <a:solidFill>
                            <a:schemeClr val="dk1"/>
                          </a:solidFill>
                          <a:latin typeface="Courier New"/>
                          <a:ea typeface="Courier New"/>
                          <a:cs typeface="Courier New"/>
                          <a:sym typeface="Courier New"/>
                        </a:rPr>
                      </a:br>
                      <a:r>
                        <a:rPr lang="en" sz="1100">
                          <a:solidFill>
                            <a:schemeClr val="dk1"/>
                          </a:solidFill>
                          <a:latin typeface="Courier New"/>
                          <a:ea typeface="Courier New"/>
                          <a:cs typeface="Courier New"/>
                          <a:sym typeface="Courier New"/>
                        </a:rPr>
                        <a:t>  int *age = malloc(sizeof(int));</a:t>
                      </a:r>
                      <a:br>
                        <a:rPr lang="en" sz="1100">
                          <a:solidFill>
                            <a:schemeClr val="dk1"/>
                          </a:solidFill>
                          <a:latin typeface="Courier New"/>
                          <a:ea typeface="Courier New"/>
                          <a:cs typeface="Courier New"/>
                          <a:sym typeface="Courier New"/>
                        </a:rPr>
                      </a:br>
                      <a:r>
                        <a:rPr lang="en" sz="1100">
                          <a:solidFill>
                            <a:schemeClr val="dk1"/>
                          </a:solidFill>
                          <a:latin typeface="Courier New"/>
                          <a:ea typeface="Courier New"/>
                          <a:cs typeface="Courier New"/>
                          <a:sym typeface="Courier New"/>
                        </a:rPr>
                        <a:t>  *age = 30;</a:t>
                      </a:r>
                      <a:br>
                        <a:rPr lang="en" sz="1100">
                          <a:solidFill>
                            <a:schemeClr val="dk1"/>
                          </a:solidFill>
                          <a:latin typeface="Courier New"/>
                          <a:ea typeface="Courier New"/>
                          <a:cs typeface="Courier New"/>
                          <a:sym typeface="Courier New"/>
                        </a:rPr>
                      </a:br>
                      <a:r>
                        <a:rPr lang="en" sz="1100">
                          <a:solidFill>
                            <a:schemeClr val="dk1"/>
                          </a:solidFill>
                          <a:latin typeface="Courier New"/>
                          <a:ea typeface="Courier New"/>
                          <a:cs typeface="Courier New"/>
                          <a:sym typeface="Courier New"/>
                        </a:rPr>
                        <a:t>  double *salary = malloc(sizeof(double));</a:t>
                      </a:r>
                      <a:br>
                        <a:rPr lang="en" sz="1100">
                          <a:solidFill>
                            <a:schemeClr val="dk1"/>
                          </a:solidFill>
                          <a:latin typeface="Courier New"/>
                          <a:ea typeface="Courier New"/>
                          <a:cs typeface="Courier New"/>
                          <a:sym typeface="Courier New"/>
                        </a:rPr>
                      </a:br>
                      <a:r>
                        <a:rPr lang="en" sz="1100">
                          <a:solidFill>
                            <a:schemeClr val="dk1"/>
                          </a:solidFill>
                          <a:latin typeface="Courier New"/>
                          <a:ea typeface="Courier New"/>
                          <a:cs typeface="Courier New"/>
                          <a:sym typeface="Courier New"/>
                        </a:rPr>
                        <a:t>  *salary = 12345.67;</a:t>
                      </a:r>
                      <a:br>
                        <a:rPr lang="en" sz="1100">
                          <a:solidFill>
                            <a:schemeClr val="dk1"/>
                          </a:solidFill>
                          <a:latin typeface="Courier New"/>
                          <a:ea typeface="Courier New"/>
                          <a:cs typeface="Courier New"/>
                          <a:sym typeface="Courier New"/>
                        </a:rPr>
                      </a:br>
                      <a:r>
                        <a:rPr lang="en" sz="1100">
                          <a:solidFill>
                            <a:schemeClr val="dk1"/>
                          </a:solidFill>
                          <a:latin typeface="Courier New"/>
                          <a:ea typeface="Courier New"/>
                          <a:cs typeface="Courier New"/>
                          <a:sym typeface="Courier New"/>
                        </a:rPr>
                        <a:t>  double *myList = malloc(3 * sizeof(double));</a:t>
                      </a:r>
                      <a:br>
                        <a:rPr lang="en" sz="1100">
                          <a:solidFill>
                            <a:schemeClr val="dk1"/>
                          </a:solidFill>
                          <a:latin typeface="Courier New"/>
                          <a:ea typeface="Courier New"/>
                          <a:cs typeface="Courier New"/>
                          <a:sym typeface="Courier New"/>
                        </a:rPr>
                      </a:br>
                      <a:r>
                        <a:rPr lang="en" sz="1100">
                          <a:solidFill>
                            <a:schemeClr val="dk1"/>
                          </a:solidFill>
                          <a:latin typeface="Courier New"/>
                          <a:ea typeface="Courier New"/>
                          <a:cs typeface="Courier New"/>
                          <a:sym typeface="Courier New"/>
                        </a:rPr>
                        <a:t>  myList[0] = 1.2;</a:t>
                      </a:r>
                      <a:br>
                        <a:rPr lang="en" sz="1100">
                          <a:solidFill>
                            <a:schemeClr val="dk1"/>
                          </a:solidFill>
                          <a:latin typeface="Courier New"/>
                          <a:ea typeface="Courier New"/>
                          <a:cs typeface="Courier New"/>
                          <a:sym typeface="Courier New"/>
                        </a:rPr>
                      </a:br>
                      <a:r>
                        <a:rPr lang="en" sz="1100">
                          <a:solidFill>
                            <a:schemeClr val="dk1"/>
                          </a:solidFill>
                          <a:latin typeface="Courier New"/>
                          <a:ea typeface="Courier New"/>
                          <a:cs typeface="Courier New"/>
                          <a:sym typeface="Courier New"/>
                        </a:rPr>
                        <a:t>  myList[1] = 2.3;</a:t>
                      </a:r>
                      <a:br>
                        <a:rPr lang="en" sz="1100">
                          <a:solidFill>
                            <a:schemeClr val="dk1"/>
                          </a:solidFill>
                          <a:latin typeface="Courier New"/>
                          <a:ea typeface="Courier New"/>
                          <a:cs typeface="Courier New"/>
                          <a:sym typeface="Courier New"/>
                        </a:rPr>
                      </a:br>
                      <a:r>
                        <a:rPr lang="en" sz="1100">
                          <a:solidFill>
                            <a:schemeClr val="dk1"/>
                          </a:solidFill>
                          <a:latin typeface="Courier New"/>
                          <a:ea typeface="Courier New"/>
                          <a:cs typeface="Courier New"/>
                          <a:sym typeface="Courier New"/>
                        </a:rPr>
                        <a:t>  myList[2] = 3.4;</a:t>
                      </a:r>
                      <a:br>
                        <a:rPr lang="en" sz="1100">
                          <a:solidFill>
                            <a:schemeClr val="dk1"/>
                          </a:solidFill>
                          <a:latin typeface="Courier New"/>
                          <a:ea typeface="Courier New"/>
                          <a:cs typeface="Courier New"/>
                          <a:sym typeface="Courier New"/>
                        </a:rPr>
                      </a:br>
                      <a:br>
                        <a:rPr lang="en" sz="1100">
                          <a:solidFill>
                            <a:schemeClr val="dk1"/>
                          </a:solidFill>
                          <a:latin typeface="Courier New"/>
                          <a:ea typeface="Courier New"/>
                          <a:cs typeface="Courier New"/>
                          <a:sym typeface="Courier New"/>
                        </a:rPr>
                      </a:br>
                      <a:r>
                        <a:rPr lang="en" sz="1100">
                          <a:solidFill>
                            <a:schemeClr val="dk1"/>
                          </a:solidFill>
                          <a:latin typeface="Courier New"/>
                          <a:ea typeface="Courier New"/>
                          <a:cs typeface="Courier New"/>
                          <a:sym typeface="Courier New"/>
                        </a:rPr>
                        <a:t>  double *twiceSalary = multiplyByTwo(salary);</a:t>
                      </a:r>
                      <a:br>
                        <a:rPr lang="en" sz="1100">
                          <a:solidFill>
                            <a:schemeClr val="dk1"/>
                          </a:solidFill>
                          <a:latin typeface="Courier New"/>
                          <a:ea typeface="Courier New"/>
                          <a:cs typeface="Courier New"/>
                          <a:sym typeface="Courier New"/>
                        </a:rPr>
                      </a:br>
                      <a:br>
                        <a:rPr lang="en" sz="1100">
                          <a:solidFill>
                            <a:schemeClr val="dk1"/>
                          </a:solidFill>
                          <a:latin typeface="Courier New"/>
                          <a:ea typeface="Courier New"/>
                          <a:cs typeface="Courier New"/>
                          <a:sym typeface="Courier New"/>
                        </a:rPr>
                      </a:br>
                      <a:r>
                        <a:rPr lang="en" sz="1100">
                          <a:solidFill>
                            <a:schemeClr val="dk1"/>
                          </a:solidFill>
                          <a:latin typeface="Courier New"/>
                          <a:ea typeface="Courier New"/>
                          <a:cs typeface="Courier New"/>
                          <a:sym typeface="Courier New"/>
                        </a:rPr>
                        <a:t>  printf("double your salary is %.3f\n",</a:t>
                      </a:r>
                      <a:endParaRPr sz="11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sz="1100">
                          <a:solidFill>
                            <a:schemeClr val="dk1"/>
                          </a:solidFill>
                          <a:latin typeface="Courier New"/>
                          <a:ea typeface="Courier New"/>
                          <a:cs typeface="Courier New"/>
                          <a:sym typeface="Courier New"/>
                        </a:rPr>
                        <a:t>         *twiceSalary);</a:t>
                      </a:r>
                      <a:br>
                        <a:rPr lang="en" sz="1100">
                          <a:solidFill>
                            <a:schemeClr val="dk1"/>
                          </a:solidFill>
                          <a:latin typeface="Courier New"/>
                          <a:ea typeface="Courier New"/>
                          <a:cs typeface="Courier New"/>
                          <a:sym typeface="Courier New"/>
                        </a:rPr>
                      </a:br>
                      <a:br>
                        <a:rPr lang="en" sz="1100">
                          <a:solidFill>
                            <a:schemeClr val="dk1"/>
                          </a:solidFill>
                          <a:latin typeface="Courier New"/>
                          <a:ea typeface="Courier New"/>
                          <a:cs typeface="Courier New"/>
                          <a:sym typeface="Courier New"/>
                        </a:rPr>
                      </a:br>
                      <a:r>
                        <a:rPr lang="en" sz="1100">
                          <a:solidFill>
                            <a:schemeClr val="dk1"/>
                          </a:solidFill>
                          <a:latin typeface="Courier New"/>
                          <a:ea typeface="Courier New"/>
                          <a:cs typeface="Courier New"/>
                          <a:sym typeface="Courier New"/>
                        </a:rPr>
                        <a:t>  free(age);</a:t>
                      </a:r>
                      <a:br>
                        <a:rPr lang="en" sz="1100">
                          <a:solidFill>
                            <a:schemeClr val="dk1"/>
                          </a:solidFill>
                          <a:latin typeface="Courier New"/>
                          <a:ea typeface="Courier New"/>
                          <a:cs typeface="Courier New"/>
                          <a:sym typeface="Courier New"/>
                        </a:rPr>
                      </a:br>
                      <a:r>
                        <a:rPr lang="en" sz="1100">
                          <a:solidFill>
                            <a:schemeClr val="dk1"/>
                          </a:solidFill>
                          <a:latin typeface="Courier New"/>
                          <a:ea typeface="Courier New"/>
                          <a:cs typeface="Courier New"/>
                          <a:sym typeface="Courier New"/>
                        </a:rPr>
                        <a:t>  free(salary);</a:t>
                      </a:r>
                      <a:br>
                        <a:rPr lang="en" sz="1100">
                          <a:solidFill>
                            <a:schemeClr val="dk1"/>
                          </a:solidFill>
                          <a:latin typeface="Courier New"/>
                          <a:ea typeface="Courier New"/>
                          <a:cs typeface="Courier New"/>
                          <a:sym typeface="Courier New"/>
                        </a:rPr>
                      </a:br>
                      <a:r>
                        <a:rPr lang="en" sz="1100">
                          <a:solidFill>
                            <a:schemeClr val="dk1"/>
                          </a:solidFill>
                          <a:latin typeface="Courier New"/>
                          <a:ea typeface="Courier New"/>
                          <a:cs typeface="Courier New"/>
                          <a:sym typeface="Courier New"/>
                        </a:rPr>
                        <a:t>  //free(myList);</a:t>
                      </a:r>
                      <a:br>
                        <a:rPr lang="en" sz="1100">
                          <a:solidFill>
                            <a:schemeClr val="dk1"/>
                          </a:solidFill>
                          <a:latin typeface="Courier New"/>
                          <a:ea typeface="Courier New"/>
                          <a:cs typeface="Courier New"/>
                          <a:sym typeface="Courier New"/>
                        </a:rPr>
                      </a:br>
                      <a:r>
                        <a:rPr lang="en" sz="1100">
                          <a:solidFill>
                            <a:schemeClr val="dk1"/>
                          </a:solidFill>
                          <a:latin typeface="Courier New"/>
                          <a:ea typeface="Courier New"/>
                          <a:cs typeface="Courier New"/>
                          <a:sym typeface="Courier New"/>
                        </a:rPr>
                        <a:t>  free(twiceSalary);</a:t>
                      </a:r>
                      <a:br>
                        <a:rPr lang="en" sz="1100">
                          <a:solidFill>
                            <a:schemeClr val="dk1"/>
                          </a:solidFill>
                          <a:latin typeface="Courier New"/>
                          <a:ea typeface="Courier New"/>
                          <a:cs typeface="Courier New"/>
                          <a:sym typeface="Courier New"/>
                        </a:rPr>
                      </a:br>
                      <a:br>
                        <a:rPr lang="en" sz="1100">
                          <a:solidFill>
                            <a:schemeClr val="dk1"/>
                          </a:solidFill>
                          <a:latin typeface="Courier New"/>
                          <a:ea typeface="Courier New"/>
                          <a:cs typeface="Courier New"/>
                          <a:sym typeface="Courier New"/>
                        </a:rPr>
                      </a:br>
                      <a:r>
                        <a:rPr lang="en" sz="1100">
                          <a:solidFill>
                            <a:schemeClr val="dk1"/>
                          </a:solidFill>
                          <a:latin typeface="Courier New"/>
                          <a:ea typeface="Courier New"/>
                          <a:cs typeface="Courier New"/>
                          <a:sym typeface="Courier New"/>
                        </a:rPr>
                        <a:t>  return 0;</a:t>
                      </a:r>
                      <a:br>
                        <a:rPr lang="en" sz="1100">
                          <a:solidFill>
                            <a:schemeClr val="dk1"/>
                          </a:solidFill>
                          <a:latin typeface="Courier New"/>
                          <a:ea typeface="Courier New"/>
                          <a:cs typeface="Courier New"/>
                          <a:sym typeface="Courier New"/>
                        </a:rPr>
                      </a:br>
                      <a:r>
                        <a:rPr lang="en" sz="1100">
                          <a:solidFill>
                            <a:schemeClr val="dk1"/>
                          </a:solidFill>
                          <a:latin typeface="Courier New"/>
                          <a:ea typeface="Courier New"/>
                          <a:cs typeface="Courier New"/>
                          <a:sym typeface="Courier New"/>
                        </a:rPr>
                        <a:t>}</a:t>
                      </a:r>
                      <a:endParaRPr sz="1100">
                        <a:latin typeface="Courier New"/>
                        <a:ea typeface="Courier New"/>
                        <a:cs typeface="Courier New"/>
                        <a:sym typeface="Courier New"/>
                      </a:endParaRPr>
                    </a:p>
                  </a:txBody>
                  <a:tcPr marT="91425" marB="91425" marR="91425" marL="91425">
                    <a:lnL cap="flat" cmpd="sng" w="9525">
                      <a:solidFill>
                        <a:srgbClr val="D9EAD3"/>
                      </a:solidFill>
                      <a:prstDash val="solid"/>
                      <a:round/>
                      <a:headEnd len="sm" w="sm" type="none"/>
                      <a:tailEnd len="sm" w="sm" type="none"/>
                    </a:lnL>
                    <a:solidFill>
                      <a:srgbClr val="D9EAD3"/>
                    </a:solidFill>
                  </a:tcPr>
                </a:tc>
              </a:tr>
            </a:tbl>
          </a:graphicData>
        </a:graphic>
      </p:graphicFrame>
      <p:sp>
        <p:nvSpPr>
          <p:cNvPr id="1036" name="Google Shape;1036;p69"/>
          <p:cNvSpPr/>
          <p:nvPr/>
        </p:nvSpPr>
        <p:spPr>
          <a:xfrm>
            <a:off x="76200" y="4949025"/>
            <a:ext cx="465600" cy="321600"/>
          </a:xfrm>
          <a:prstGeom prst="rightArrow">
            <a:avLst>
              <a:gd fmla="val 50000" name="adj1"/>
              <a:gd fmla="val 50000" name="adj2"/>
            </a:avLst>
          </a:prstGeom>
          <a:solidFill>
            <a:srgbClr val="FFFF00"/>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7" name="Google Shape;1037;p69"/>
          <p:cNvSpPr/>
          <p:nvPr/>
        </p:nvSpPr>
        <p:spPr>
          <a:xfrm>
            <a:off x="1307075" y="3539898"/>
            <a:ext cx="2725500" cy="803400"/>
          </a:xfrm>
          <a:prstGeom prst="wedgeRoundRectCallout">
            <a:avLst>
              <a:gd fmla="val -28479" name="adj1"/>
              <a:gd fmla="val 95454" name="adj2"/>
              <a:gd fmla="val 0" name="adj3"/>
            </a:avLst>
          </a:prstGeom>
          <a:solidFill>
            <a:srgbClr val="FF9900"/>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rgbClr val="FFFFFF"/>
                </a:solidFill>
                <a:latin typeface="Droid Sans"/>
                <a:ea typeface="Droid Sans"/>
                <a:cs typeface="Droid Sans"/>
                <a:sym typeface="Droid Sans"/>
              </a:rPr>
              <a:t>What if I forget to free some storage?</a:t>
            </a:r>
            <a:endParaRPr b="1" sz="1800">
              <a:solidFill>
                <a:srgbClr val="FFFFFF"/>
              </a:solidFill>
              <a:latin typeface="Droid Sans"/>
              <a:ea typeface="Droid Sans"/>
              <a:cs typeface="Droid Sans"/>
              <a:sym typeface="Droid Sans"/>
            </a:endParaRPr>
          </a:p>
        </p:txBody>
      </p:sp>
      <p:sp>
        <p:nvSpPr>
          <p:cNvPr id="1038" name="Google Shape;1038;p69"/>
          <p:cNvSpPr/>
          <p:nvPr/>
        </p:nvSpPr>
        <p:spPr>
          <a:xfrm>
            <a:off x="3180525" y="2565222"/>
            <a:ext cx="2725500" cy="803400"/>
          </a:xfrm>
          <a:prstGeom prst="wedgeRoundRectCallout">
            <a:avLst>
              <a:gd fmla="val -35167" name="adj1"/>
              <a:gd fmla="val 91135" name="adj2"/>
              <a:gd fmla="val 0" name="adj3"/>
            </a:avLst>
          </a:prstGeom>
          <a:solidFill>
            <a:srgbClr val="3C78D8"/>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rgbClr val="FFFFFF"/>
                </a:solidFill>
                <a:latin typeface="Droid Sans"/>
                <a:ea typeface="Droid Sans"/>
                <a:cs typeface="Droid Sans"/>
                <a:sym typeface="Droid Sans"/>
              </a:rPr>
              <a:t>That, my friend, is a memory leak!</a:t>
            </a:r>
            <a:endParaRPr b="1" sz="1800">
              <a:solidFill>
                <a:srgbClr val="FFFFFF"/>
              </a:solidFill>
              <a:latin typeface="Droid Sans"/>
              <a:ea typeface="Droid Sans"/>
              <a:cs typeface="Droid Sans"/>
              <a:sym typeface="Droid Sans"/>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2" name="Shape 1042"/>
        <p:cNvGrpSpPr/>
        <p:nvPr/>
      </p:nvGrpSpPr>
      <p:grpSpPr>
        <a:xfrm>
          <a:off x="0" y="0"/>
          <a:ext cx="0" cy="0"/>
          <a:chOff x="0" y="0"/>
          <a:chExt cx="0" cy="0"/>
        </a:xfrm>
      </p:grpSpPr>
      <p:cxnSp>
        <p:nvCxnSpPr>
          <p:cNvPr id="1043" name="Google Shape;1043;p70"/>
          <p:cNvCxnSpPr/>
          <p:nvPr/>
        </p:nvCxnSpPr>
        <p:spPr>
          <a:xfrm>
            <a:off x="3626857" y="6055050"/>
            <a:ext cx="0" cy="0"/>
          </a:xfrm>
          <a:prstGeom prst="straightConnector1">
            <a:avLst/>
          </a:prstGeom>
          <a:noFill/>
          <a:ln cap="flat" cmpd="sng" w="19050">
            <a:solidFill>
              <a:schemeClr val="dk2"/>
            </a:solidFill>
            <a:prstDash val="solid"/>
            <a:round/>
            <a:headEnd len="med" w="med" type="none"/>
            <a:tailEnd len="med" w="med" type="none"/>
          </a:ln>
        </p:spPr>
      </p:cxnSp>
      <p:sp>
        <p:nvSpPr>
          <p:cNvPr id="1044" name="Google Shape;1044;p70"/>
          <p:cNvSpPr txBox="1"/>
          <p:nvPr>
            <p:ph type="title"/>
          </p:nvPr>
        </p:nvSpPr>
        <p:spPr>
          <a:xfrm>
            <a:off x="457200" y="274647"/>
            <a:ext cx="8229600" cy="849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Heap</a:t>
            </a:r>
            <a:endParaRPr/>
          </a:p>
        </p:txBody>
      </p:sp>
      <p:cxnSp>
        <p:nvCxnSpPr>
          <p:cNvPr id="1045" name="Google Shape;1045;p70"/>
          <p:cNvCxnSpPr/>
          <p:nvPr/>
        </p:nvCxnSpPr>
        <p:spPr>
          <a:xfrm>
            <a:off x="3626857" y="5750250"/>
            <a:ext cx="0" cy="0"/>
          </a:xfrm>
          <a:prstGeom prst="straightConnector1">
            <a:avLst/>
          </a:prstGeom>
          <a:noFill/>
          <a:ln cap="flat" cmpd="sng" w="19050">
            <a:solidFill>
              <a:schemeClr val="dk2"/>
            </a:solidFill>
            <a:prstDash val="solid"/>
            <a:round/>
            <a:headEnd len="med" w="med" type="none"/>
            <a:tailEnd len="med" w="med" type="none"/>
          </a:ln>
        </p:spPr>
      </p:cxnSp>
      <p:cxnSp>
        <p:nvCxnSpPr>
          <p:cNvPr id="1046" name="Google Shape;1046;p70"/>
          <p:cNvCxnSpPr/>
          <p:nvPr/>
        </p:nvCxnSpPr>
        <p:spPr>
          <a:xfrm>
            <a:off x="3626857" y="5445450"/>
            <a:ext cx="0" cy="0"/>
          </a:xfrm>
          <a:prstGeom prst="straightConnector1">
            <a:avLst/>
          </a:prstGeom>
          <a:noFill/>
          <a:ln cap="flat" cmpd="sng" w="19050">
            <a:solidFill>
              <a:schemeClr val="dk2"/>
            </a:solidFill>
            <a:prstDash val="solid"/>
            <a:round/>
            <a:headEnd len="med" w="med" type="none"/>
            <a:tailEnd len="med" w="med" type="none"/>
          </a:ln>
        </p:spPr>
      </p:cxnSp>
      <p:graphicFrame>
        <p:nvGraphicFramePr>
          <p:cNvPr id="1047" name="Google Shape;1047;p70"/>
          <p:cNvGraphicFramePr/>
          <p:nvPr/>
        </p:nvGraphicFramePr>
        <p:xfrm>
          <a:off x="2009350" y="1657290"/>
          <a:ext cx="3000000" cy="3000000"/>
        </p:xfrm>
        <a:graphic>
          <a:graphicData uri="http://schemas.openxmlformats.org/drawingml/2006/table">
            <a:tbl>
              <a:tblPr>
                <a:noFill/>
                <a:tableStyleId>{1AB29D69-72AA-40C5-8F3D-68731237FED1}</a:tableStyleId>
              </a:tblPr>
              <a:tblGrid>
                <a:gridCol w="5447750"/>
              </a:tblGrid>
              <a:tr h="350500">
                <a:tc>
                  <a:txBody>
                    <a:bodyPr/>
                    <a:lstStyle/>
                    <a:p>
                      <a:pPr indent="0" lvl="0" marL="0" rtl="0" algn="l">
                        <a:spcBef>
                          <a:spcPts val="0"/>
                        </a:spcBef>
                        <a:spcAft>
                          <a:spcPts val="0"/>
                        </a:spcAft>
                        <a:buNone/>
                      </a:pPr>
                      <a:r>
                        <a:t/>
                      </a:r>
                      <a:endParaRPr sz="1100"/>
                    </a:p>
                  </a:txBody>
                  <a:tcPr marT="91425" marB="91425" marR="91425" marL="91425">
                    <a:solidFill>
                      <a:srgbClr val="F3F3F3"/>
                    </a:solidFill>
                  </a:tcPr>
                </a:tc>
              </a:tr>
              <a:tr h="350500">
                <a:tc>
                  <a:txBody>
                    <a:bodyPr/>
                    <a:lstStyle/>
                    <a:p>
                      <a:pPr indent="0" lvl="0" marL="0" rtl="0" algn="l">
                        <a:spcBef>
                          <a:spcPts val="0"/>
                        </a:spcBef>
                        <a:spcAft>
                          <a:spcPts val="0"/>
                        </a:spcAft>
                        <a:buNone/>
                      </a:pPr>
                      <a:r>
                        <a:t/>
                      </a:r>
                      <a:endParaRPr sz="1100"/>
                    </a:p>
                  </a:txBody>
                  <a:tcPr marT="91425" marB="91425" marR="91425" marL="91425">
                    <a:solidFill>
                      <a:srgbClr val="F3F3F3"/>
                    </a:solidFill>
                  </a:tcPr>
                </a:tc>
              </a:tr>
              <a:tr h="350500">
                <a:tc>
                  <a:txBody>
                    <a:bodyPr/>
                    <a:lstStyle/>
                    <a:p>
                      <a:pPr indent="0" lvl="0" marL="0" rtl="0" algn="l">
                        <a:spcBef>
                          <a:spcPts val="0"/>
                        </a:spcBef>
                        <a:spcAft>
                          <a:spcPts val="0"/>
                        </a:spcAft>
                        <a:buNone/>
                      </a:pPr>
                      <a:r>
                        <a:t/>
                      </a:r>
                      <a:endParaRPr sz="1100"/>
                    </a:p>
                  </a:txBody>
                  <a:tcPr marT="91425" marB="91425" marR="91425" marL="91425">
                    <a:solidFill>
                      <a:srgbClr val="F3F3F3"/>
                    </a:solidFill>
                  </a:tcPr>
                </a:tc>
              </a:tr>
              <a:tr h="350500">
                <a:tc>
                  <a:txBody>
                    <a:bodyPr/>
                    <a:lstStyle/>
                    <a:p>
                      <a:pPr indent="0" lvl="0" marL="0" rtl="0" algn="l">
                        <a:spcBef>
                          <a:spcPts val="0"/>
                        </a:spcBef>
                        <a:spcAft>
                          <a:spcPts val="0"/>
                        </a:spcAft>
                        <a:buNone/>
                      </a:pPr>
                      <a:r>
                        <a:t/>
                      </a:r>
                      <a:endParaRPr sz="1100"/>
                    </a:p>
                  </a:txBody>
                  <a:tcPr marT="91425" marB="91425" marR="91425" marL="91425">
                    <a:solidFill>
                      <a:srgbClr val="F3F3F3"/>
                    </a:solidFill>
                  </a:tcPr>
                </a:tc>
              </a:tr>
              <a:tr h="350500">
                <a:tc>
                  <a:txBody>
                    <a:bodyPr/>
                    <a:lstStyle/>
                    <a:p>
                      <a:pPr indent="0" lvl="0" marL="0" rtl="0" algn="l">
                        <a:spcBef>
                          <a:spcPts val="0"/>
                        </a:spcBef>
                        <a:spcAft>
                          <a:spcPts val="0"/>
                        </a:spcAft>
                        <a:buNone/>
                      </a:pPr>
                      <a:r>
                        <a:t/>
                      </a:r>
                      <a:endParaRPr sz="1100"/>
                    </a:p>
                  </a:txBody>
                  <a:tcPr marT="91425" marB="91425" marR="91425" marL="91425">
                    <a:solidFill>
                      <a:srgbClr val="F3F3F3"/>
                    </a:solidFill>
                  </a:tcPr>
                </a:tc>
              </a:tr>
              <a:tr h="350500">
                <a:tc>
                  <a:txBody>
                    <a:bodyPr/>
                    <a:lstStyle/>
                    <a:p>
                      <a:pPr indent="0" lvl="0" marL="0" rtl="0" algn="l">
                        <a:spcBef>
                          <a:spcPts val="0"/>
                        </a:spcBef>
                        <a:spcAft>
                          <a:spcPts val="0"/>
                        </a:spcAft>
                        <a:buNone/>
                      </a:pPr>
                      <a:r>
                        <a:t/>
                      </a:r>
                      <a:endParaRPr sz="1100"/>
                    </a:p>
                  </a:txBody>
                  <a:tcPr marT="91425" marB="91425" marR="91425" marL="91425">
                    <a:solidFill>
                      <a:srgbClr val="F3F3F3"/>
                    </a:solidFill>
                  </a:tcPr>
                </a:tc>
              </a:tr>
              <a:tr h="350500">
                <a:tc>
                  <a:txBody>
                    <a:bodyPr/>
                    <a:lstStyle/>
                    <a:p>
                      <a:pPr indent="0" lvl="0" marL="0" rtl="0" algn="l">
                        <a:spcBef>
                          <a:spcPts val="0"/>
                        </a:spcBef>
                        <a:spcAft>
                          <a:spcPts val="0"/>
                        </a:spcAft>
                        <a:buNone/>
                      </a:pPr>
                      <a:r>
                        <a:t/>
                      </a:r>
                      <a:endParaRPr sz="1100"/>
                    </a:p>
                  </a:txBody>
                  <a:tcPr marT="91425" marB="91425" marR="91425" marL="91425">
                    <a:solidFill>
                      <a:srgbClr val="F3F3F3"/>
                    </a:solidFill>
                  </a:tcPr>
                </a:tc>
              </a:tr>
              <a:tr h="350500">
                <a:tc>
                  <a:txBody>
                    <a:bodyPr/>
                    <a:lstStyle/>
                    <a:p>
                      <a:pPr indent="0" lvl="0" marL="0" rtl="0" algn="l">
                        <a:spcBef>
                          <a:spcPts val="0"/>
                        </a:spcBef>
                        <a:spcAft>
                          <a:spcPts val="0"/>
                        </a:spcAft>
                        <a:buNone/>
                      </a:pPr>
                      <a:r>
                        <a:t/>
                      </a:r>
                      <a:endParaRPr sz="1100"/>
                    </a:p>
                  </a:txBody>
                  <a:tcPr marT="91425" marB="91425" marR="91425" marL="91425">
                    <a:solidFill>
                      <a:srgbClr val="F3F3F3"/>
                    </a:solidFill>
                  </a:tcPr>
                </a:tc>
              </a:tr>
              <a:tr h="350500">
                <a:tc>
                  <a:txBody>
                    <a:bodyPr/>
                    <a:lstStyle/>
                    <a:p>
                      <a:pPr indent="0" lvl="0" marL="0" rtl="0" algn="l">
                        <a:spcBef>
                          <a:spcPts val="0"/>
                        </a:spcBef>
                        <a:spcAft>
                          <a:spcPts val="0"/>
                        </a:spcAft>
                        <a:buNone/>
                      </a:pPr>
                      <a:r>
                        <a:t/>
                      </a:r>
                      <a:endParaRPr sz="1100"/>
                    </a:p>
                  </a:txBody>
                  <a:tcPr marT="91425" marB="91425" marR="91425" marL="91425">
                    <a:solidFill>
                      <a:srgbClr val="F3F3F3"/>
                    </a:solidFill>
                  </a:tcPr>
                </a:tc>
              </a:tr>
              <a:tr h="350500">
                <a:tc>
                  <a:txBody>
                    <a:bodyPr/>
                    <a:lstStyle/>
                    <a:p>
                      <a:pPr indent="0" lvl="0" marL="0" rtl="0" algn="l">
                        <a:spcBef>
                          <a:spcPts val="0"/>
                        </a:spcBef>
                        <a:spcAft>
                          <a:spcPts val="0"/>
                        </a:spcAft>
                        <a:buNone/>
                      </a:pPr>
                      <a:r>
                        <a:t/>
                      </a:r>
                      <a:endParaRPr sz="1100"/>
                    </a:p>
                  </a:txBody>
                  <a:tcPr marT="91425" marB="91425" marR="91425" marL="91425">
                    <a:solidFill>
                      <a:srgbClr val="F3F3F3"/>
                    </a:solidFill>
                  </a:tcPr>
                </a:tc>
              </a:tr>
              <a:tr h="350500">
                <a:tc>
                  <a:txBody>
                    <a:bodyPr/>
                    <a:lstStyle/>
                    <a:p>
                      <a:pPr indent="0" lvl="0" marL="0" rtl="0" algn="l">
                        <a:spcBef>
                          <a:spcPts val="0"/>
                        </a:spcBef>
                        <a:spcAft>
                          <a:spcPts val="0"/>
                        </a:spcAft>
                        <a:buNone/>
                      </a:pPr>
                      <a:r>
                        <a:t/>
                      </a:r>
                      <a:endParaRPr sz="1100"/>
                    </a:p>
                  </a:txBody>
                  <a:tcPr marT="91425" marB="91425" marR="91425" marL="91425">
                    <a:solidFill>
                      <a:srgbClr val="F3F3F3"/>
                    </a:solidFill>
                  </a:tcPr>
                </a:tc>
              </a:tr>
              <a:tr h="350500">
                <a:tc>
                  <a:txBody>
                    <a:bodyPr/>
                    <a:lstStyle/>
                    <a:p>
                      <a:pPr indent="0" lvl="0" marL="0" rtl="0" algn="l">
                        <a:spcBef>
                          <a:spcPts val="0"/>
                        </a:spcBef>
                        <a:spcAft>
                          <a:spcPts val="0"/>
                        </a:spcAft>
                        <a:buNone/>
                      </a:pPr>
                      <a:r>
                        <a:t/>
                      </a:r>
                      <a:endParaRPr sz="1100"/>
                    </a:p>
                  </a:txBody>
                  <a:tcPr marT="91425" marB="91425" marR="91425" marL="91425">
                    <a:solidFill>
                      <a:srgbClr val="F3F3F3"/>
                    </a:solidFill>
                  </a:tcPr>
                </a:tc>
              </a:tr>
              <a:tr h="350500">
                <a:tc>
                  <a:txBody>
                    <a:bodyPr/>
                    <a:lstStyle/>
                    <a:p>
                      <a:pPr indent="0" lvl="0" marL="0" rtl="0" algn="l">
                        <a:spcBef>
                          <a:spcPts val="0"/>
                        </a:spcBef>
                        <a:spcAft>
                          <a:spcPts val="0"/>
                        </a:spcAft>
                        <a:buNone/>
                      </a:pPr>
                      <a:r>
                        <a:t/>
                      </a:r>
                      <a:endParaRPr sz="1100"/>
                    </a:p>
                  </a:txBody>
                  <a:tcPr marT="91425" marB="91425" marR="91425" marL="91425">
                    <a:solidFill>
                      <a:srgbClr val="F3F3F3"/>
                    </a:solidFill>
                  </a:tcPr>
                </a:tc>
              </a:tr>
            </a:tbl>
          </a:graphicData>
        </a:graphic>
      </p:graphicFrame>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1" name="Shape 1051"/>
        <p:cNvGrpSpPr/>
        <p:nvPr/>
      </p:nvGrpSpPr>
      <p:grpSpPr>
        <a:xfrm>
          <a:off x="0" y="0"/>
          <a:ext cx="0" cy="0"/>
          <a:chOff x="0" y="0"/>
          <a:chExt cx="0" cy="0"/>
        </a:xfrm>
      </p:grpSpPr>
      <p:cxnSp>
        <p:nvCxnSpPr>
          <p:cNvPr id="1052" name="Google Shape;1052;p71"/>
          <p:cNvCxnSpPr/>
          <p:nvPr/>
        </p:nvCxnSpPr>
        <p:spPr>
          <a:xfrm>
            <a:off x="3626857" y="6055050"/>
            <a:ext cx="0" cy="0"/>
          </a:xfrm>
          <a:prstGeom prst="straightConnector1">
            <a:avLst/>
          </a:prstGeom>
          <a:noFill/>
          <a:ln cap="flat" cmpd="sng" w="19050">
            <a:solidFill>
              <a:schemeClr val="dk2"/>
            </a:solidFill>
            <a:prstDash val="solid"/>
            <a:round/>
            <a:headEnd len="med" w="med" type="none"/>
            <a:tailEnd len="med" w="med" type="none"/>
          </a:ln>
        </p:spPr>
      </p:cxnSp>
      <p:sp>
        <p:nvSpPr>
          <p:cNvPr id="1053" name="Google Shape;1053;p71"/>
          <p:cNvSpPr txBox="1"/>
          <p:nvPr>
            <p:ph type="title"/>
          </p:nvPr>
        </p:nvSpPr>
        <p:spPr>
          <a:xfrm>
            <a:off x="457200" y="274647"/>
            <a:ext cx="8229600" cy="849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Heap</a:t>
            </a:r>
            <a:endParaRPr/>
          </a:p>
        </p:txBody>
      </p:sp>
      <p:cxnSp>
        <p:nvCxnSpPr>
          <p:cNvPr id="1054" name="Google Shape;1054;p71"/>
          <p:cNvCxnSpPr/>
          <p:nvPr/>
        </p:nvCxnSpPr>
        <p:spPr>
          <a:xfrm>
            <a:off x="3626857" y="5750250"/>
            <a:ext cx="0" cy="0"/>
          </a:xfrm>
          <a:prstGeom prst="straightConnector1">
            <a:avLst/>
          </a:prstGeom>
          <a:noFill/>
          <a:ln cap="flat" cmpd="sng" w="19050">
            <a:solidFill>
              <a:schemeClr val="dk2"/>
            </a:solidFill>
            <a:prstDash val="solid"/>
            <a:round/>
            <a:headEnd len="med" w="med" type="none"/>
            <a:tailEnd len="med" w="med" type="none"/>
          </a:ln>
        </p:spPr>
      </p:cxnSp>
      <p:cxnSp>
        <p:nvCxnSpPr>
          <p:cNvPr id="1055" name="Google Shape;1055;p71"/>
          <p:cNvCxnSpPr/>
          <p:nvPr/>
        </p:nvCxnSpPr>
        <p:spPr>
          <a:xfrm>
            <a:off x="3626857" y="5445450"/>
            <a:ext cx="0" cy="0"/>
          </a:xfrm>
          <a:prstGeom prst="straightConnector1">
            <a:avLst/>
          </a:prstGeom>
          <a:noFill/>
          <a:ln cap="flat" cmpd="sng" w="19050">
            <a:solidFill>
              <a:schemeClr val="dk2"/>
            </a:solidFill>
            <a:prstDash val="solid"/>
            <a:round/>
            <a:headEnd len="med" w="med" type="none"/>
            <a:tailEnd len="med" w="med" type="none"/>
          </a:ln>
        </p:spPr>
      </p:cxnSp>
      <p:graphicFrame>
        <p:nvGraphicFramePr>
          <p:cNvPr id="1056" name="Google Shape;1056;p71"/>
          <p:cNvGraphicFramePr/>
          <p:nvPr/>
        </p:nvGraphicFramePr>
        <p:xfrm>
          <a:off x="2009350" y="1657290"/>
          <a:ext cx="3000000" cy="3000000"/>
        </p:xfrm>
        <a:graphic>
          <a:graphicData uri="http://schemas.openxmlformats.org/drawingml/2006/table">
            <a:tbl>
              <a:tblPr>
                <a:noFill/>
                <a:tableStyleId>{1AB29D69-72AA-40C5-8F3D-68731237FED1}</a:tableStyleId>
              </a:tblPr>
              <a:tblGrid>
                <a:gridCol w="5447750"/>
              </a:tblGrid>
              <a:tr h="350500">
                <a:tc>
                  <a:txBody>
                    <a:bodyPr/>
                    <a:lstStyle/>
                    <a:p>
                      <a:pPr indent="0" lvl="0" marL="0" rtl="0" algn="l">
                        <a:spcBef>
                          <a:spcPts val="0"/>
                        </a:spcBef>
                        <a:spcAft>
                          <a:spcPts val="0"/>
                        </a:spcAft>
                        <a:buNone/>
                      </a:pPr>
                      <a:r>
                        <a:t/>
                      </a:r>
                      <a:endParaRPr sz="1100"/>
                    </a:p>
                  </a:txBody>
                  <a:tcPr marT="91425" marB="91425" marR="91425" marL="91425">
                    <a:solidFill>
                      <a:srgbClr val="F3F3F3"/>
                    </a:solidFill>
                  </a:tcPr>
                </a:tc>
              </a:tr>
              <a:tr h="350500">
                <a:tc>
                  <a:txBody>
                    <a:bodyPr/>
                    <a:lstStyle/>
                    <a:p>
                      <a:pPr indent="0" lvl="0" marL="0" rtl="0" algn="l">
                        <a:spcBef>
                          <a:spcPts val="0"/>
                        </a:spcBef>
                        <a:spcAft>
                          <a:spcPts val="0"/>
                        </a:spcAft>
                        <a:buNone/>
                      </a:pPr>
                      <a:r>
                        <a:t/>
                      </a:r>
                      <a:endParaRPr sz="1100"/>
                    </a:p>
                  </a:txBody>
                  <a:tcPr marT="91425" marB="91425" marR="91425" marL="91425">
                    <a:solidFill>
                      <a:srgbClr val="F3F3F3"/>
                    </a:solidFill>
                  </a:tcPr>
                </a:tc>
              </a:tr>
              <a:tr h="350500">
                <a:tc>
                  <a:txBody>
                    <a:bodyPr/>
                    <a:lstStyle/>
                    <a:p>
                      <a:pPr indent="0" lvl="0" marL="0" rtl="0" algn="l">
                        <a:spcBef>
                          <a:spcPts val="0"/>
                        </a:spcBef>
                        <a:spcAft>
                          <a:spcPts val="0"/>
                        </a:spcAft>
                        <a:buNone/>
                      </a:pPr>
                      <a:r>
                        <a:t/>
                      </a:r>
                      <a:endParaRPr sz="1100"/>
                    </a:p>
                  </a:txBody>
                  <a:tcPr marT="91425" marB="91425" marR="91425" marL="91425">
                    <a:solidFill>
                      <a:srgbClr val="F3F3F3"/>
                    </a:solidFill>
                  </a:tcPr>
                </a:tc>
              </a:tr>
              <a:tr h="350500">
                <a:tc>
                  <a:txBody>
                    <a:bodyPr/>
                    <a:lstStyle/>
                    <a:p>
                      <a:pPr indent="0" lvl="0" marL="0" rtl="0" algn="l">
                        <a:spcBef>
                          <a:spcPts val="0"/>
                        </a:spcBef>
                        <a:spcAft>
                          <a:spcPts val="0"/>
                        </a:spcAft>
                        <a:buNone/>
                      </a:pPr>
                      <a:r>
                        <a:t/>
                      </a:r>
                      <a:endParaRPr sz="1100"/>
                    </a:p>
                  </a:txBody>
                  <a:tcPr marT="91425" marB="91425" marR="91425" marL="91425">
                    <a:solidFill>
                      <a:srgbClr val="F3F3F3"/>
                    </a:solidFill>
                  </a:tcPr>
                </a:tc>
              </a:tr>
              <a:tr h="350500">
                <a:tc>
                  <a:txBody>
                    <a:bodyPr/>
                    <a:lstStyle/>
                    <a:p>
                      <a:pPr indent="0" lvl="0" marL="0" rtl="0" algn="l">
                        <a:spcBef>
                          <a:spcPts val="0"/>
                        </a:spcBef>
                        <a:spcAft>
                          <a:spcPts val="0"/>
                        </a:spcAft>
                        <a:buNone/>
                      </a:pPr>
                      <a:r>
                        <a:t/>
                      </a:r>
                      <a:endParaRPr sz="1100"/>
                    </a:p>
                  </a:txBody>
                  <a:tcPr marT="91425" marB="91425" marR="91425" marL="91425">
                    <a:solidFill>
                      <a:srgbClr val="F3F3F3"/>
                    </a:solidFill>
                  </a:tcPr>
                </a:tc>
              </a:tr>
              <a:tr h="350500">
                <a:tc>
                  <a:txBody>
                    <a:bodyPr/>
                    <a:lstStyle/>
                    <a:p>
                      <a:pPr indent="0" lvl="0" marL="0" rtl="0" algn="l">
                        <a:spcBef>
                          <a:spcPts val="0"/>
                        </a:spcBef>
                        <a:spcAft>
                          <a:spcPts val="0"/>
                        </a:spcAft>
                        <a:buNone/>
                      </a:pPr>
                      <a:r>
                        <a:t/>
                      </a:r>
                      <a:endParaRPr sz="1100"/>
                    </a:p>
                  </a:txBody>
                  <a:tcPr marT="91425" marB="91425" marR="91425" marL="91425">
                    <a:solidFill>
                      <a:srgbClr val="F3F3F3"/>
                    </a:solidFill>
                  </a:tcPr>
                </a:tc>
              </a:tr>
              <a:tr h="350500">
                <a:tc>
                  <a:txBody>
                    <a:bodyPr/>
                    <a:lstStyle/>
                    <a:p>
                      <a:pPr indent="0" lvl="0" marL="0" rtl="0" algn="l">
                        <a:spcBef>
                          <a:spcPts val="0"/>
                        </a:spcBef>
                        <a:spcAft>
                          <a:spcPts val="0"/>
                        </a:spcAft>
                        <a:buNone/>
                      </a:pPr>
                      <a:r>
                        <a:t/>
                      </a:r>
                      <a:endParaRPr sz="1100"/>
                    </a:p>
                  </a:txBody>
                  <a:tcPr marT="91425" marB="91425" marR="91425" marL="91425">
                    <a:solidFill>
                      <a:srgbClr val="F3F3F3"/>
                    </a:solidFill>
                  </a:tcPr>
                </a:tc>
              </a:tr>
              <a:tr h="350500">
                <a:tc>
                  <a:txBody>
                    <a:bodyPr/>
                    <a:lstStyle/>
                    <a:p>
                      <a:pPr indent="0" lvl="0" marL="0" rtl="0" algn="l">
                        <a:spcBef>
                          <a:spcPts val="0"/>
                        </a:spcBef>
                        <a:spcAft>
                          <a:spcPts val="0"/>
                        </a:spcAft>
                        <a:buNone/>
                      </a:pPr>
                      <a:r>
                        <a:t/>
                      </a:r>
                      <a:endParaRPr sz="1100"/>
                    </a:p>
                  </a:txBody>
                  <a:tcPr marT="91425" marB="91425" marR="91425" marL="91425">
                    <a:solidFill>
                      <a:srgbClr val="F3F3F3"/>
                    </a:solidFill>
                  </a:tcPr>
                </a:tc>
              </a:tr>
              <a:tr h="350500">
                <a:tc>
                  <a:txBody>
                    <a:bodyPr/>
                    <a:lstStyle/>
                    <a:p>
                      <a:pPr indent="0" lvl="0" marL="0" rtl="0" algn="l">
                        <a:spcBef>
                          <a:spcPts val="0"/>
                        </a:spcBef>
                        <a:spcAft>
                          <a:spcPts val="0"/>
                        </a:spcAft>
                        <a:buNone/>
                      </a:pPr>
                      <a:r>
                        <a:t/>
                      </a:r>
                      <a:endParaRPr sz="1100"/>
                    </a:p>
                  </a:txBody>
                  <a:tcPr marT="91425" marB="91425" marR="91425" marL="91425">
                    <a:solidFill>
                      <a:srgbClr val="F3F3F3"/>
                    </a:solidFill>
                  </a:tcPr>
                </a:tc>
              </a:tr>
              <a:tr h="350500">
                <a:tc>
                  <a:txBody>
                    <a:bodyPr/>
                    <a:lstStyle/>
                    <a:p>
                      <a:pPr indent="0" lvl="0" marL="0" rtl="0" algn="l">
                        <a:spcBef>
                          <a:spcPts val="0"/>
                        </a:spcBef>
                        <a:spcAft>
                          <a:spcPts val="0"/>
                        </a:spcAft>
                        <a:buNone/>
                      </a:pPr>
                      <a:r>
                        <a:t/>
                      </a:r>
                      <a:endParaRPr sz="1100"/>
                    </a:p>
                  </a:txBody>
                  <a:tcPr marT="91425" marB="91425" marR="91425" marL="91425">
                    <a:solidFill>
                      <a:srgbClr val="F3F3F3"/>
                    </a:solidFill>
                  </a:tcPr>
                </a:tc>
              </a:tr>
              <a:tr h="350500">
                <a:tc>
                  <a:txBody>
                    <a:bodyPr/>
                    <a:lstStyle/>
                    <a:p>
                      <a:pPr indent="0" lvl="0" marL="0" rtl="0" algn="l">
                        <a:spcBef>
                          <a:spcPts val="0"/>
                        </a:spcBef>
                        <a:spcAft>
                          <a:spcPts val="0"/>
                        </a:spcAft>
                        <a:buNone/>
                      </a:pPr>
                      <a:r>
                        <a:t/>
                      </a:r>
                      <a:endParaRPr sz="1100"/>
                    </a:p>
                  </a:txBody>
                  <a:tcPr marT="91425" marB="91425" marR="91425" marL="91425">
                    <a:solidFill>
                      <a:srgbClr val="F3F3F3"/>
                    </a:solidFill>
                  </a:tcPr>
                </a:tc>
              </a:tr>
              <a:tr h="350500">
                <a:tc>
                  <a:txBody>
                    <a:bodyPr/>
                    <a:lstStyle/>
                    <a:p>
                      <a:pPr indent="0" lvl="0" marL="0" rtl="0" algn="l">
                        <a:spcBef>
                          <a:spcPts val="0"/>
                        </a:spcBef>
                        <a:spcAft>
                          <a:spcPts val="0"/>
                        </a:spcAft>
                        <a:buNone/>
                      </a:pPr>
                      <a:r>
                        <a:t/>
                      </a:r>
                      <a:endParaRPr sz="1100"/>
                    </a:p>
                  </a:txBody>
                  <a:tcPr marT="91425" marB="91425" marR="91425" marL="91425">
                    <a:solidFill>
                      <a:srgbClr val="F3F3F3"/>
                    </a:solidFill>
                  </a:tcPr>
                </a:tc>
              </a:tr>
              <a:tr h="350500">
                <a:tc>
                  <a:txBody>
                    <a:bodyPr/>
                    <a:lstStyle/>
                    <a:p>
                      <a:pPr indent="0" lvl="0" marL="0" rtl="0" algn="l">
                        <a:spcBef>
                          <a:spcPts val="0"/>
                        </a:spcBef>
                        <a:spcAft>
                          <a:spcPts val="0"/>
                        </a:spcAft>
                        <a:buNone/>
                      </a:pPr>
                      <a:r>
                        <a:t/>
                      </a:r>
                      <a:endParaRPr sz="1100"/>
                    </a:p>
                  </a:txBody>
                  <a:tcPr marT="91425" marB="91425" marR="91425" marL="91425">
                    <a:solidFill>
                      <a:srgbClr val="F3F3F3"/>
                    </a:solidFill>
                  </a:tcPr>
                </a:tc>
              </a:tr>
            </a:tbl>
          </a:graphicData>
        </a:graphic>
      </p:graphicFrame>
      <p:sp>
        <p:nvSpPr>
          <p:cNvPr id="1057" name="Google Shape;1057;p71"/>
          <p:cNvSpPr/>
          <p:nvPr/>
        </p:nvSpPr>
        <p:spPr>
          <a:xfrm>
            <a:off x="5765075" y="1345472"/>
            <a:ext cx="2725500" cy="803400"/>
          </a:xfrm>
          <a:prstGeom prst="wedgeRoundRectCallout">
            <a:avLst>
              <a:gd fmla="val -35167" name="adj1"/>
              <a:gd fmla="val 91135" name="adj2"/>
              <a:gd fmla="val 0" name="adj3"/>
            </a:avLst>
          </a:prstGeom>
          <a:solidFill>
            <a:srgbClr val="3C78D8"/>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rgbClr val="FFFFFF"/>
                </a:solidFill>
                <a:latin typeface="Droid Sans"/>
                <a:ea typeface="Droid Sans"/>
                <a:cs typeface="Droid Sans"/>
                <a:sym typeface="Droid Sans"/>
              </a:rPr>
              <a:t>Thats a nice empty heap!</a:t>
            </a:r>
            <a:endParaRPr b="1" sz="1800">
              <a:solidFill>
                <a:srgbClr val="FFFFFF"/>
              </a:solidFill>
              <a:latin typeface="Droid Sans"/>
              <a:ea typeface="Droid Sans"/>
              <a:cs typeface="Droid Sans"/>
              <a:sym typeface="Droid Sans"/>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1" name="Shape 1061"/>
        <p:cNvGrpSpPr/>
        <p:nvPr/>
      </p:nvGrpSpPr>
      <p:grpSpPr>
        <a:xfrm>
          <a:off x="0" y="0"/>
          <a:ext cx="0" cy="0"/>
          <a:chOff x="0" y="0"/>
          <a:chExt cx="0" cy="0"/>
        </a:xfrm>
      </p:grpSpPr>
      <p:cxnSp>
        <p:nvCxnSpPr>
          <p:cNvPr id="1062" name="Google Shape;1062;p72"/>
          <p:cNvCxnSpPr/>
          <p:nvPr/>
        </p:nvCxnSpPr>
        <p:spPr>
          <a:xfrm>
            <a:off x="3626857" y="6055050"/>
            <a:ext cx="0" cy="0"/>
          </a:xfrm>
          <a:prstGeom prst="straightConnector1">
            <a:avLst/>
          </a:prstGeom>
          <a:noFill/>
          <a:ln cap="flat" cmpd="sng" w="19050">
            <a:solidFill>
              <a:schemeClr val="dk2"/>
            </a:solidFill>
            <a:prstDash val="solid"/>
            <a:round/>
            <a:headEnd len="med" w="med" type="none"/>
            <a:tailEnd len="med" w="med" type="none"/>
          </a:ln>
        </p:spPr>
      </p:cxnSp>
      <p:sp>
        <p:nvSpPr>
          <p:cNvPr id="1063" name="Google Shape;1063;p72"/>
          <p:cNvSpPr txBox="1"/>
          <p:nvPr>
            <p:ph type="title"/>
          </p:nvPr>
        </p:nvSpPr>
        <p:spPr>
          <a:xfrm>
            <a:off x="457200" y="274647"/>
            <a:ext cx="8229600" cy="849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Heap</a:t>
            </a:r>
            <a:endParaRPr/>
          </a:p>
        </p:txBody>
      </p:sp>
      <p:cxnSp>
        <p:nvCxnSpPr>
          <p:cNvPr id="1064" name="Google Shape;1064;p72"/>
          <p:cNvCxnSpPr/>
          <p:nvPr/>
        </p:nvCxnSpPr>
        <p:spPr>
          <a:xfrm>
            <a:off x="3626857" y="5750250"/>
            <a:ext cx="0" cy="0"/>
          </a:xfrm>
          <a:prstGeom prst="straightConnector1">
            <a:avLst/>
          </a:prstGeom>
          <a:noFill/>
          <a:ln cap="flat" cmpd="sng" w="19050">
            <a:solidFill>
              <a:schemeClr val="dk2"/>
            </a:solidFill>
            <a:prstDash val="solid"/>
            <a:round/>
            <a:headEnd len="med" w="med" type="none"/>
            <a:tailEnd len="med" w="med" type="none"/>
          </a:ln>
        </p:spPr>
      </p:cxnSp>
      <p:cxnSp>
        <p:nvCxnSpPr>
          <p:cNvPr id="1065" name="Google Shape;1065;p72"/>
          <p:cNvCxnSpPr/>
          <p:nvPr/>
        </p:nvCxnSpPr>
        <p:spPr>
          <a:xfrm>
            <a:off x="3626857" y="5445450"/>
            <a:ext cx="0" cy="0"/>
          </a:xfrm>
          <a:prstGeom prst="straightConnector1">
            <a:avLst/>
          </a:prstGeom>
          <a:noFill/>
          <a:ln cap="flat" cmpd="sng" w="19050">
            <a:solidFill>
              <a:schemeClr val="dk2"/>
            </a:solidFill>
            <a:prstDash val="solid"/>
            <a:round/>
            <a:headEnd len="med" w="med" type="none"/>
            <a:tailEnd len="med" w="med" type="none"/>
          </a:ln>
        </p:spPr>
      </p:cxnSp>
      <p:graphicFrame>
        <p:nvGraphicFramePr>
          <p:cNvPr id="1066" name="Google Shape;1066;p72"/>
          <p:cNvGraphicFramePr/>
          <p:nvPr/>
        </p:nvGraphicFramePr>
        <p:xfrm>
          <a:off x="2009350" y="1657290"/>
          <a:ext cx="3000000" cy="3000000"/>
        </p:xfrm>
        <a:graphic>
          <a:graphicData uri="http://schemas.openxmlformats.org/drawingml/2006/table">
            <a:tbl>
              <a:tblPr>
                <a:noFill/>
                <a:tableStyleId>{1AB29D69-72AA-40C5-8F3D-68731237FED1}</a:tableStyleId>
              </a:tblPr>
              <a:tblGrid>
                <a:gridCol w="5447750"/>
              </a:tblGrid>
              <a:tr h="350500">
                <a:tc>
                  <a:txBody>
                    <a:bodyPr/>
                    <a:lstStyle/>
                    <a:p>
                      <a:pPr indent="0" lvl="0" marL="0" rtl="0" algn="l">
                        <a:spcBef>
                          <a:spcPts val="0"/>
                        </a:spcBef>
                        <a:spcAft>
                          <a:spcPts val="0"/>
                        </a:spcAft>
                        <a:buNone/>
                      </a:pPr>
                      <a:r>
                        <a:t/>
                      </a:r>
                      <a:endParaRPr sz="1100"/>
                    </a:p>
                  </a:txBody>
                  <a:tcPr marT="91425" marB="91425" marR="91425" marL="91425">
                    <a:solidFill>
                      <a:srgbClr val="F3F3F3"/>
                    </a:solidFill>
                  </a:tcPr>
                </a:tc>
              </a:tr>
              <a:tr h="350500">
                <a:tc>
                  <a:txBody>
                    <a:bodyPr/>
                    <a:lstStyle/>
                    <a:p>
                      <a:pPr indent="0" lvl="0" marL="0" rtl="0" algn="l">
                        <a:spcBef>
                          <a:spcPts val="0"/>
                        </a:spcBef>
                        <a:spcAft>
                          <a:spcPts val="0"/>
                        </a:spcAft>
                        <a:buNone/>
                      </a:pPr>
                      <a:r>
                        <a:t/>
                      </a:r>
                      <a:endParaRPr sz="1100"/>
                    </a:p>
                  </a:txBody>
                  <a:tcPr marT="91425" marB="91425" marR="91425" marL="91425">
                    <a:solidFill>
                      <a:srgbClr val="F3F3F3"/>
                    </a:solidFill>
                  </a:tcPr>
                </a:tc>
              </a:tr>
              <a:tr h="350500">
                <a:tc>
                  <a:txBody>
                    <a:bodyPr/>
                    <a:lstStyle/>
                    <a:p>
                      <a:pPr indent="0" lvl="0" marL="0" rtl="0" algn="l">
                        <a:spcBef>
                          <a:spcPts val="0"/>
                        </a:spcBef>
                        <a:spcAft>
                          <a:spcPts val="0"/>
                        </a:spcAft>
                        <a:buNone/>
                      </a:pPr>
                      <a:r>
                        <a:t/>
                      </a:r>
                      <a:endParaRPr sz="1100"/>
                    </a:p>
                  </a:txBody>
                  <a:tcPr marT="91425" marB="91425" marR="91425" marL="91425">
                    <a:solidFill>
                      <a:srgbClr val="F3F3F3"/>
                    </a:solidFill>
                  </a:tcPr>
                </a:tc>
              </a:tr>
              <a:tr h="350500">
                <a:tc>
                  <a:txBody>
                    <a:bodyPr/>
                    <a:lstStyle/>
                    <a:p>
                      <a:pPr indent="0" lvl="0" marL="0" rtl="0" algn="l">
                        <a:spcBef>
                          <a:spcPts val="0"/>
                        </a:spcBef>
                        <a:spcAft>
                          <a:spcPts val="0"/>
                        </a:spcAft>
                        <a:buNone/>
                      </a:pPr>
                      <a:r>
                        <a:t/>
                      </a:r>
                      <a:endParaRPr sz="1100"/>
                    </a:p>
                  </a:txBody>
                  <a:tcPr marT="91425" marB="91425" marR="91425" marL="91425">
                    <a:solidFill>
                      <a:srgbClr val="F3F3F3"/>
                    </a:solidFill>
                  </a:tcPr>
                </a:tc>
              </a:tr>
              <a:tr h="350500">
                <a:tc>
                  <a:txBody>
                    <a:bodyPr/>
                    <a:lstStyle/>
                    <a:p>
                      <a:pPr indent="0" lvl="0" marL="0" rtl="0" algn="l">
                        <a:spcBef>
                          <a:spcPts val="0"/>
                        </a:spcBef>
                        <a:spcAft>
                          <a:spcPts val="0"/>
                        </a:spcAft>
                        <a:buNone/>
                      </a:pPr>
                      <a:r>
                        <a:t/>
                      </a:r>
                      <a:endParaRPr sz="1100"/>
                    </a:p>
                  </a:txBody>
                  <a:tcPr marT="91425" marB="91425" marR="91425" marL="91425">
                    <a:solidFill>
                      <a:srgbClr val="F3F3F3"/>
                    </a:solidFill>
                  </a:tcPr>
                </a:tc>
              </a:tr>
              <a:tr h="350500">
                <a:tc>
                  <a:txBody>
                    <a:bodyPr/>
                    <a:lstStyle/>
                    <a:p>
                      <a:pPr indent="0" lvl="0" marL="0" rtl="0" algn="l">
                        <a:spcBef>
                          <a:spcPts val="0"/>
                        </a:spcBef>
                        <a:spcAft>
                          <a:spcPts val="0"/>
                        </a:spcAft>
                        <a:buNone/>
                      </a:pPr>
                      <a:r>
                        <a:t/>
                      </a:r>
                      <a:endParaRPr sz="1100"/>
                    </a:p>
                  </a:txBody>
                  <a:tcPr marT="91425" marB="91425" marR="91425" marL="91425">
                    <a:solidFill>
                      <a:srgbClr val="F3F3F3"/>
                    </a:solidFill>
                  </a:tcPr>
                </a:tc>
              </a:tr>
              <a:tr h="350500">
                <a:tc>
                  <a:txBody>
                    <a:bodyPr/>
                    <a:lstStyle/>
                    <a:p>
                      <a:pPr indent="0" lvl="0" marL="0" rtl="0" algn="l">
                        <a:spcBef>
                          <a:spcPts val="0"/>
                        </a:spcBef>
                        <a:spcAft>
                          <a:spcPts val="0"/>
                        </a:spcAft>
                        <a:buNone/>
                      </a:pPr>
                      <a:r>
                        <a:t/>
                      </a:r>
                      <a:endParaRPr sz="1100"/>
                    </a:p>
                  </a:txBody>
                  <a:tcPr marT="91425" marB="91425" marR="91425" marL="91425">
                    <a:solidFill>
                      <a:srgbClr val="F3F3F3"/>
                    </a:solidFill>
                  </a:tcPr>
                </a:tc>
              </a:tr>
              <a:tr h="350500">
                <a:tc>
                  <a:txBody>
                    <a:bodyPr/>
                    <a:lstStyle/>
                    <a:p>
                      <a:pPr indent="0" lvl="0" marL="0" rtl="0" algn="l">
                        <a:spcBef>
                          <a:spcPts val="0"/>
                        </a:spcBef>
                        <a:spcAft>
                          <a:spcPts val="0"/>
                        </a:spcAft>
                        <a:buNone/>
                      </a:pPr>
                      <a:r>
                        <a:t/>
                      </a:r>
                      <a:endParaRPr sz="1100"/>
                    </a:p>
                  </a:txBody>
                  <a:tcPr marT="91425" marB="91425" marR="91425" marL="91425">
                    <a:solidFill>
                      <a:srgbClr val="F3F3F3"/>
                    </a:solidFill>
                  </a:tcPr>
                </a:tc>
              </a:tr>
              <a:tr h="350500">
                <a:tc>
                  <a:txBody>
                    <a:bodyPr/>
                    <a:lstStyle/>
                    <a:p>
                      <a:pPr indent="0" lvl="0" marL="0" rtl="0" algn="l">
                        <a:spcBef>
                          <a:spcPts val="0"/>
                        </a:spcBef>
                        <a:spcAft>
                          <a:spcPts val="0"/>
                        </a:spcAft>
                        <a:buNone/>
                      </a:pPr>
                      <a:r>
                        <a:t/>
                      </a:r>
                      <a:endParaRPr sz="1100"/>
                    </a:p>
                  </a:txBody>
                  <a:tcPr marT="91425" marB="91425" marR="91425" marL="91425">
                    <a:solidFill>
                      <a:srgbClr val="F3F3F3"/>
                    </a:solidFill>
                  </a:tcPr>
                </a:tc>
              </a:tr>
              <a:tr h="350500">
                <a:tc>
                  <a:txBody>
                    <a:bodyPr/>
                    <a:lstStyle/>
                    <a:p>
                      <a:pPr indent="0" lvl="0" marL="0" rtl="0" algn="l">
                        <a:spcBef>
                          <a:spcPts val="0"/>
                        </a:spcBef>
                        <a:spcAft>
                          <a:spcPts val="0"/>
                        </a:spcAft>
                        <a:buNone/>
                      </a:pPr>
                      <a:r>
                        <a:t/>
                      </a:r>
                      <a:endParaRPr sz="1100"/>
                    </a:p>
                  </a:txBody>
                  <a:tcPr marT="91425" marB="91425" marR="91425" marL="91425">
                    <a:solidFill>
                      <a:srgbClr val="F3F3F3"/>
                    </a:solidFill>
                  </a:tcPr>
                </a:tc>
              </a:tr>
              <a:tr h="350500">
                <a:tc>
                  <a:txBody>
                    <a:bodyPr/>
                    <a:lstStyle/>
                    <a:p>
                      <a:pPr indent="0" lvl="0" marL="0" rtl="0" algn="l">
                        <a:spcBef>
                          <a:spcPts val="0"/>
                        </a:spcBef>
                        <a:spcAft>
                          <a:spcPts val="0"/>
                        </a:spcAft>
                        <a:buNone/>
                      </a:pPr>
                      <a:r>
                        <a:t/>
                      </a:r>
                      <a:endParaRPr sz="1100"/>
                    </a:p>
                  </a:txBody>
                  <a:tcPr marT="91425" marB="91425" marR="91425" marL="91425">
                    <a:solidFill>
                      <a:srgbClr val="F3F3F3"/>
                    </a:solidFill>
                  </a:tcPr>
                </a:tc>
              </a:tr>
              <a:tr h="350500">
                <a:tc>
                  <a:txBody>
                    <a:bodyPr/>
                    <a:lstStyle/>
                    <a:p>
                      <a:pPr indent="0" lvl="0" marL="0" rtl="0" algn="l">
                        <a:spcBef>
                          <a:spcPts val="0"/>
                        </a:spcBef>
                        <a:spcAft>
                          <a:spcPts val="0"/>
                        </a:spcAft>
                        <a:buNone/>
                      </a:pPr>
                      <a:r>
                        <a:t/>
                      </a:r>
                      <a:endParaRPr sz="1100"/>
                    </a:p>
                  </a:txBody>
                  <a:tcPr marT="91425" marB="91425" marR="91425" marL="91425">
                    <a:solidFill>
                      <a:srgbClr val="F3F3F3"/>
                    </a:solidFill>
                  </a:tcPr>
                </a:tc>
              </a:tr>
              <a:tr h="350500">
                <a:tc>
                  <a:txBody>
                    <a:bodyPr/>
                    <a:lstStyle/>
                    <a:p>
                      <a:pPr indent="0" lvl="0" marL="0" rtl="0" algn="l">
                        <a:spcBef>
                          <a:spcPts val="0"/>
                        </a:spcBef>
                        <a:spcAft>
                          <a:spcPts val="0"/>
                        </a:spcAft>
                        <a:buNone/>
                      </a:pPr>
                      <a:r>
                        <a:t/>
                      </a:r>
                      <a:endParaRPr sz="1100"/>
                    </a:p>
                  </a:txBody>
                  <a:tcPr marT="91425" marB="91425" marR="91425" marL="91425">
                    <a:solidFill>
                      <a:srgbClr val="F3F3F3"/>
                    </a:solidFill>
                  </a:tcPr>
                </a:tc>
              </a:tr>
            </a:tbl>
          </a:graphicData>
        </a:graphic>
      </p:graphicFrame>
      <p:sp>
        <p:nvSpPr>
          <p:cNvPr id="1067" name="Google Shape;1067;p72"/>
          <p:cNvSpPr/>
          <p:nvPr/>
        </p:nvSpPr>
        <p:spPr>
          <a:xfrm>
            <a:off x="1057700" y="1629200"/>
            <a:ext cx="682500" cy="4556400"/>
          </a:xfrm>
          <a:prstGeom prst="leftBrace">
            <a:avLst>
              <a:gd fmla="val 8333" name="adj1"/>
              <a:gd fmla="val 50000" name="adj2"/>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8" name="Google Shape;1068;p72"/>
          <p:cNvSpPr txBox="1"/>
          <p:nvPr/>
        </p:nvSpPr>
        <p:spPr>
          <a:xfrm>
            <a:off x="322425" y="3616650"/>
            <a:ext cx="793200" cy="776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Droid Sans"/>
                <a:ea typeface="Droid Sans"/>
                <a:cs typeface="Droid Sans"/>
                <a:sym typeface="Droid Sans"/>
              </a:rPr>
              <a:t>Total Size</a:t>
            </a:r>
            <a:endParaRPr b="1">
              <a:latin typeface="Droid Sans"/>
              <a:ea typeface="Droid Sans"/>
              <a:cs typeface="Droid Sans"/>
              <a:sym typeface="Droid Sans"/>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2" name="Shape 1072"/>
        <p:cNvGrpSpPr/>
        <p:nvPr/>
      </p:nvGrpSpPr>
      <p:grpSpPr>
        <a:xfrm>
          <a:off x="0" y="0"/>
          <a:ext cx="0" cy="0"/>
          <a:chOff x="0" y="0"/>
          <a:chExt cx="0" cy="0"/>
        </a:xfrm>
      </p:grpSpPr>
      <p:sp>
        <p:nvSpPr>
          <p:cNvPr id="1073" name="Google Shape;1073;p73"/>
          <p:cNvSpPr txBox="1"/>
          <p:nvPr>
            <p:ph type="title"/>
          </p:nvPr>
        </p:nvSpPr>
        <p:spPr>
          <a:xfrm>
            <a:off x="457200" y="274647"/>
            <a:ext cx="8229600" cy="849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Heap</a:t>
            </a:r>
            <a:endParaRPr/>
          </a:p>
        </p:txBody>
      </p:sp>
      <p:graphicFrame>
        <p:nvGraphicFramePr>
          <p:cNvPr id="1074" name="Google Shape;1074;p73"/>
          <p:cNvGraphicFramePr/>
          <p:nvPr/>
        </p:nvGraphicFramePr>
        <p:xfrm>
          <a:off x="2009350" y="1657290"/>
          <a:ext cx="3000000" cy="3000000"/>
        </p:xfrm>
        <a:graphic>
          <a:graphicData uri="http://schemas.openxmlformats.org/drawingml/2006/table">
            <a:tbl>
              <a:tblPr>
                <a:noFill/>
                <a:tableStyleId>{1AB29D69-72AA-40C5-8F3D-68731237FED1}</a:tableStyleId>
              </a:tblPr>
              <a:tblGrid>
                <a:gridCol w="5447750"/>
              </a:tblGrid>
              <a:tr h="350500">
                <a:tc>
                  <a:txBody>
                    <a:bodyPr/>
                    <a:lstStyle/>
                    <a:p>
                      <a:pPr indent="0" lvl="0" marL="0" rtl="0" algn="l">
                        <a:spcBef>
                          <a:spcPts val="0"/>
                        </a:spcBef>
                        <a:spcAft>
                          <a:spcPts val="0"/>
                        </a:spcAft>
                        <a:buNone/>
                      </a:pPr>
                      <a:r>
                        <a:t/>
                      </a:r>
                      <a:endParaRPr sz="1100"/>
                    </a:p>
                  </a:txBody>
                  <a:tcPr marT="91425" marB="91425" marR="91425" marL="91425">
                    <a:solidFill>
                      <a:srgbClr val="F3F3F3"/>
                    </a:solidFill>
                  </a:tcPr>
                </a:tc>
              </a:tr>
              <a:tr h="350500">
                <a:tc>
                  <a:txBody>
                    <a:bodyPr/>
                    <a:lstStyle/>
                    <a:p>
                      <a:pPr indent="0" lvl="0" marL="0" rtl="0" algn="l">
                        <a:spcBef>
                          <a:spcPts val="0"/>
                        </a:spcBef>
                        <a:spcAft>
                          <a:spcPts val="0"/>
                        </a:spcAft>
                        <a:buNone/>
                      </a:pPr>
                      <a:r>
                        <a:t/>
                      </a:r>
                      <a:endParaRPr sz="1100"/>
                    </a:p>
                  </a:txBody>
                  <a:tcPr marT="91425" marB="91425" marR="91425" marL="91425">
                    <a:solidFill>
                      <a:srgbClr val="FFF2CC"/>
                    </a:solidFill>
                  </a:tcPr>
                </a:tc>
              </a:tr>
              <a:tr h="350500">
                <a:tc>
                  <a:txBody>
                    <a:bodyPr/>
                    <a:lstStyle/>
                    <a:p>
                      <a:pPr indent="0" lvl="0" marL="0" rtl="0" algn="l">
                        <a:spcBef>
                          <a:spcPts val="0"/>
                        </a:spcBef>
                        <a:spcAft>
                          <a:spcPts val="0"/>
                        </a:spcAft>
                        <a:buNone/>
                      </a:pPr>
                      <a:r>
                        <a:t/>
                      </a:r>
                      <a:endParaRPr sz="1100"/>
                    </a:p>
                  </a:txBody>
                  <a:tcPr marT="91425" marB="91425" marR="91425" marL="91425">
                    <a:solidFill>
                      <a:srgbClr val="F3F3F3"/>
                    </a:solidFill>
                  </a:tcPr>
                </a:tc>
              </a:tr>
              <a:tr h="350500">
                <a:tc>
                  <a:txBody>
                    <a:bodyPr/>
                    <a:lstStyle/>
                    <a:p>
                      <a:pPr indent="0" lvl="0" marL="0" rtl="0" algn="l">
                        <a:spcBef>
                          <a:spcPts val="0"/>
                        </a:spcBef>
                        <a:spcAft>
                          <a:spcPts val="0"/>
                        </a:spcAft>
                        <a:buNone/>
                      </a:pPr>
                      <a:r>
                        <a:t/>
                      </a:r>
                      <a:endParaRPr sz="1100"/>
                    </a:p>
                  </a:txBody>
                  <a:tcPr marT="91425" marB="91425" marR="91425" marL="91425">
                    <a:solidFill>
                      <a:srgbClr val="FFF2CC"/>
                    </a:solidFill>
                  </a:tcPr>
                </a:tc>
              </a:tr>
              <a:tr h="350500">
                <a:tc>
                  <a:txBody>
                    <a:bodyPr/>
                    <a:lstStyle/>
                    <a:p>
                      <a:pPr indent="0" lvl="0" marL="0" rtl="0" algn="l">
                        <a:spcBef>
                          <a:spcPts val="0"/>
                        </a:spcBef>
                        <a:spcAft>
                          <a:spcPts val="0"/>
                        </a:spcAft>
                        <a:buNone/>
                      </a:pPr>
                      <a:r>
                        <a:t/>
                      </a:r>
                      <a:endParaRPr sz="1100"/>
                    </a:p>
                  </a:txBody>
                  <a:tcPr marT="91425" marB="91425" marR="91425" marL="91425">
                    <a:solidFill>
                      <a:srgbClr val="FFF2CC"/>
                    </a:solidFill>
                  </a:tcPr>
                </a:tc>
              </a:tr>
              <a:tr h="350500">
                <a:tc>
                  <a:txBody>
                    <a:bodyPr/>
                    <a:lstStyle/>
                    <a:p>
                      <a:pPr indent="0" lvl="0" marL="0" rtl="0" algn="l">
                        <a:spcBef>
                          <a:spcPts val="0"/>
                        </a:spcBef>
                        <a:spcAft>
                          <a:spcPts val="0"/>
                        </a:spcAft>
                        <a:buNone/>
                      </a:pPr>
                      <a:r>
                        <a:t/>
                      </a:r>
                      <a:endParaRPr sz="1100"/>
                    </a:p>
                  </a:txBody>
                  <a:tcPr marT="91425" marB="91425" marR="91425" marL="91425">
                    <a:solidFill>
                      <a:srgbClr val="F3F3F3"/>
                    </a:solidFill>
                  </a:tcPr>
                </a:tc>
              </a:tr>
              <a:tr h="350500">
                <a:tc>
                  <a:txBody>
                    <a:bodyPr/>
                    <a:lstStyle/>
                    <a:p>
                      <a:pPr indent="0" lvl="0" marL="0" rtl="0" algn="l">
                        <a:spcBef>
                          <a:spcPts val="0"/>
                        </a:spcBef>
                        <a:spcAft>
                          <a:spcPts val="0"/>
                        </a:spcAft>
                        <a:buNone/>
                      </a:pPr>
                      <a:r>
                        <a:t/>
                      </a:r>
                      <a:endParaRPr sz="1100"/>
                    </a:p>
                  </a:txBody>
                  <a:tcPr marT="91425" marB="91425" marR="91425" marL="91425">
                    <a:solidFill>
                      <a:srgbClr val="F3F3F3"/>
                    </a:solidFill>
                  </a:tcPr>
                </a:tc>
              </a:tr>
              <a:tr h="350500">
                <a:tc>
                  <a:txBody>
                    <a:bodyPr/>
                    <a:lstStyle/>
                    <a:p>
                      <a:pPr indent="0" lvl="0" marL="0" rtl="0" algn="l">
                        <a:spcBef>
                          <a:spcPts val="0"/>
                        </a:spcBef>
                        <a:spcAft>
                          <a:spcPts val="0"/>
                        </a:spcAft>
                        <a:buNone/>
                      </a:pPr>
                      <a:r>
                        <a:t/>
                      </a:r>
                      <a:endParaRPr sz="1100"/>
                    </a:p>
                  </a:txBody>
                  <a:tcPr marT="91425" marB="91425" marR="91425" marL="91425">
                    <a:solidFill>
                      <a:srgbClr val="FFF2CC"/>
                    </a:solidFill>
                  </a:tcPr>
                </a:tc>
              </a:tr>
              <a:tr h="350500">
                <a:tc>
                  <a:txBody>
                    <a:bodyPr/>
                    <a:lstStyle/>
                    <a:p>
                      <a:pPr indent="0" lvl="0" marL="0" rtl="0" algn="l">
                        <a:spcBef>
                          <a:spcPts val="0"/>
                        </a:spcBef>
                        <a:spcAft>
                          <a:spcPts val="0"/>
                        </a:spcAft>
                        <a:buNone/>
                      </a:pPr>
                      <a:r>
                        <a:t/>
                      </a:r>
                      <a:endParaRPr sz="1100"/>
                    </a:p>
                  </a:txBody>
                  <a:tcPr marT="91425" marB="91425" marR="91425" marL="91425">
                    <a:solidFill>
                      <a:srgbClr val="FFF2CC"/>
                    </a:solidFill>
                  </a:tcPr>
                </a:tc>
              </a:tr>
              <a:tr h="350500">
                <a:tc>
                  <a:txBody>
                    <a:bodyPr/>
                    <a:lstStyle/>
                    <a:p>
                      <a:pPr indent="0" lvl="0" marL="0" rtl="0" algn="l">
                        <a:spcBef>
                          <a:spcPts val="0"/>
                        </a:spcBef>
                        <a:spcAft>
                          <a:spcPts val="0"/>
                        </a:spcAft>
                        <a:buNone/>
                      </a:pPr>
                      <a:r>
                        <a:t/>
                      </a:r>
                      <a:endParaRPr sz="1100"/>
                    </a:p>
                  </a:txBody>
                  <a:tcPr marT="91425" marB="91425" marR="91425" marL="91425">
                    <a:solidFill>
                      <a:srgbClr val="FFF2CC"/>
                    </a:solidFill>
                  </a:tcPr>
                </a:tc>
              </a:tr>
              <a:tr h="350500">
                <a:tc>
                  <a:txBody>
                    <a:bodyPr/>
                    <a:lstStyle/>
                    <a:p>
                      <a:pPr indent="0" lvl="0" marL="0" rtl="0" algn="l">
                        <a:spcBef>
                          <a:spcPts val="0"/>
                        </a:spcBef>
                        <a:spcAft>
                          <a:spcPts val="0"/>
                        </a:spcAft>
                        <a:buNone/>
                      </a:pPr>
                      <a:r>
                        <a:t/>
                      </a:r>
                      <a:endParaRPr sz="1100"/>
                    </a:p>
                  </a:txBody>
                  <a:tcPr marT="91425" marB="91425" marR="91425" marL="91425">
                    <a:solidFill>
                      <a:srgbClr val="F3F3F3"/>
                    </a:solidFill>
                  </a:tcPr>
                </a:tc>
              </a:tr>
              <a:tr h="350500">
                <a:tc>
                  <a:txBody>
                    <a:bodyPr/>
                    <a:lstStyle/>
                    <a:p>
                      <a:pPr indent="0" lvl="0" marL="0" rtl="0" algn="l">
                        <a:spcBef>
                          <a:spcPts val="0"/>
                        </a:spcBef>
                        <a:spcAft>
                          <a:spcPts val="0"/>
                        </a:spcAft>
                        <a:buNone/>
                      </a:pPr>
                      <a:r>
                        <a:t/>
                      </a:r>
                      <a:endParaRPr sz="1100"/>
                    </a:p>
                  </a:txBody>
                  <a:tcPr marT="91425" marB="91425" marR="91425" marL="91425">
                    <a:solidFill>
                      <a:srgbClr val="FFF2CC"/>
                    </a:solidFill>
                  </a:tcPr>
                </a:tc>
              </a:tr>
              <a:tr h="350500">
                <a:tc>
                  <a:txBody>
                    <a:bodyPr/>
                    <a:lstStyle/>
                    <a:p>
                      <a:pPr indent="0" lvl="0" marL="0" rtl="0" algn="l">
                        <a:spcBef>
                          <a:spcPts val="0"/>
                        </a:spcBef>
                        <a:spcAft>
                          <a:spcPts val="0"/>
                        </a:spcAft>
                        <a:buNone/>
                      </a:pPr>
                      <a:r>
                        <a:t/>
                      </a:r>
                      <a:endParaRPr sz="1100"/>
                    </a:p>
                  </a:txBody>
                  <a:tcPr marT="91425" marB="91425" marR="91425" marL="91425">
                    <a:solidFill>
                      <a:srgbClr val="F3F3F3"/>
                    </a:solidFill>
                  </a:tcPr>
                </a:tc>
              </a:tr>
            </a:tbl>
          </a:graphicData>
        </a:graphic>
      </p:graphicFrame>
      <p:sp>
        <p:nvSpPr>
          <p:cNvPr id="1075" name="Google Shape;1075;p73"/>
          <p:cNvSpPr/>
          <p:nvPr/>
        </p:nvSpPr>
        <p:spPr>
          <a:xfrm>
            <a:off x="263325" y="1339297"/>
            <a:ext cx="2725500" cy="803400"/>
          </a:xfrm>
          <a:prstGeom prst="wedgeRoundRectCallout">
            <a:avLst>
              <a:gd fmla="val 26091" name="adj1"/>
              <a:gd fmla="val 81933" name="adj2"/>
              <a:gd fmla="val 0" name="adj3"/>
            </a:avLst>
          </a:prstGeom>
          <a:solidFill>
            <a:srgbClr val="3C78D8"/>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rgbClr val="FFFFFF"/>
                </a:solidFill>
                <a:latin typeface="Droid Sans"/>
                <a:ea typeface="Droid Sans"/>
                <a:cs typeface="Droid Sans"/>
                <a:sym typeface="Droid Sans"/>
              </a:rPr>
              <a:t>After a couple of malloc / free</a:t>
            </a:r>
            <a:endParaRPr b="1" sz="1800">
              <a:solidFill>
                <a:srgbClr val="FFFFFF"/>
              </a:solidFill>
              <a:latin typeface="Droid Sans"/>
              <a:ea typeface="Droid Sans"/>
              <a:cs typeface="Droid Sans"/>
              <a:sym typeface="Droid Sans"/>
            </a:endParaRPr>
          </a:p>
        </p:txBody>
      </p:sp>
      <p:cxnSp>
        <p:nvCxnSpPr>
          <p:cNvPr id="1076" name="Google Shape;1076;p73"/>
          <p:cNvCxnSpPr>
            <a:stCxn id="1077" idx="3"/>
          </p:cNvCxnSpPr>
          <p:nvPr/>
        </p:nvCxnSpPr>
        <p:spPr>
          <a:xfrm flipH="1" rot="10800000">
            <a:off x="1603625" y="4341675"/>
            <a:ext cx="655200" cy="516000"/>
          </a:xfrm>
          <a:prstGeom prst="curvedConnector3">
            <a:avLst>
              <a:gd fmla="val 50000" name="adj1"/>
            </a:avLst>
          </a:prstGeom>
          <a:noFill/>
          <a:ln cap="flat" cmpd="sng" w="19050">
            <a:solidFill>
              <a:schemeClr val="dk2"/>
            </a:solidFill>
            <a:prstDash val="solid"/>
            <a:round/>
            <a:headEnd len="med" w="med" type="none"/>
            <a:tailEnd len="med" w="med" type="stealth"/>
          </a:ln>
        </p:spPr>
      </p:cxnSp>
      <p:sp>
        <p:nvSpPr>
          <p:cNvPr id="1077" name="Google Shape;1077;p73"/>
          <p:cNvSpPr txBox="1"/>
          <p:nvPr/>
        </p:nvSpPr>
        <p:spPr>
          <a:xfrm>
            <a:off x="-51175" y="4469625"/>
            <a:ext cx="1654800" cy="776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Droid Sans"/>
                <a:ea typeface="Droid Sans"/>
                <a:cs typeface="Droid Sans"/>
                <a:sym typeface="Droid Sans"/>
              </a:rPr>
              <a:t>This color means allocated memory</a:t>
            </a:r>
            <a:endParaRPr>
              <a:latin typeface="Droid Sans"/>
              <a:ea typeface="Droid Sans"/>
              <a:cs typeface="Droid Sans"/>
              <a:sym typeface="Droid Sans"/>
            </a:endParaRPr>
          </a:p>
        </p:txBody>
      </p:sp>
      <p:sp>
        <p:nvSpPr>
          <p:cNvPr id="1078" name="Google Shape;1078;p73"/>
          <p:cNvSpPr txBox="1"/>
          <p:nvPr/>
        </p:nvSpPr>
        <p:spPr>
          <a:xfrm>
            <a:off x="7677625" y="2540750"/>
            <a:ext cx="1373100" cy="776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Droid Sans"/>
                <a:ea typeface="Droid Sans"/>
                <a:cs typeface="Droid Sans"/>
                <a:sym typeface="Droid Sans"/>
              </a:rPr>
              <a:t>This color means free memory</a:t>
            </a:r>
            <a:endParaRPr>
              <a:latin typeface="Droid Sans"/>
              <a:ea typeface="Droid Sans"/>
              <a:cs typeface="Droid Sans"/>
              <a:sym typeface="Droid Sans"/>
            </a:endParaRPr>
          </a:p>
        </p:txBody>
      </p:sp>
      <p:cxnSp>
        <p:nvCxnSpPr>
          <p:cNvPr id="1079" name="Google Shape;1079;p73"/>
          <p:cNvCxnSpPr>
            <a:stCxn id="1078" idx="2"/>
          </p:cNvCxnSpPr>
          <p:nvPr/>
        </p:nvCxnSpPr>
        <p:spPr>
          <a:xfrm rot="5400000">
            <a:off x="7819375" y="3054950"/>
            <a:ext cx="282900" cy="806700"/>
          </a:xfrm>
          <a:prstGeom prst="curvedConnector2">
            <a:avLst/>
          </a:prstGeom>
          <a:noFill/>
          <a:ln cap="flat" cmpd="sng" w="19050">
            <a:solidFill>
              <a:schemeClr val="dk2"/>
            </a:solidFill>
            <a:prstDash val="solid"/>
            <a:round/>
            <a:headEnd len="med" w="med" type="none"/>
            <a:tailEnd len="med" w="med" type="stealth"/>
          </a:ln>
        </p:spPr>
      </p:cxn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3" name="Shape 1083"/>
        <p:cNvGrpSpPr/>
        <p:nvPr/>
      </p:nvGrpSpPr>
      <p:grpSpPr>
        <a:xfrm>
          <a:off x="0" y="0"/>
          <a:ext cx="0" cy="0"/>
          <a:chOff x="0" y="0"/>
          <a:chExt cx="0" cy="0"/>
        </a:xfrm>
      </p:grpSpPr>
      <p:sp>
        <p:nvSpPr>
          <p:cNvPr id="1084" name="Google Shape;1084;p74"/>
          <p:cNvSpPr txBox="1"/>
          <p:nvPr>
            <p:ph type="title"/>
          </p:nvPr>
        </p:nvSpPr>
        <p:spPr>
          <a:xfrm>
            <a:off x="457200" y="274647"/>
            <a:ext cx="8229600" cy="849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Heap</a:t>
            </a:r>
            <a:endParaRPr/>
          </a:p>
        </p:txBody>
      </p:sp>
      <p:graphicFrame>
        <p:nvGraphicFramePr>
          <p:cNvPr id="1085" name="Google Shape;1085;p74"/>
          <p:cNvGraphicFramePr/>
          <p:nvPr/>
        </p:nvGraphicFramePr>
        <p:xfrm>
          <a:off x="7016400" y="2100835"/>
          <a:ext cx="3000000" cy="3000000"/>
        </p:xfrm>
        <a:graphic>
          <a:graphicData uri="http://schemas.openxmlformats.org/drawingml/2006/table">
            <a:tbl>
              <a:tblPr>
                <a:noFill/>
                <a:tableStyleId>{1AB29D69-72AA-40C5-8F3D-68731237FED1}</a:tableStyleId>
              </a:tblPr>
              <a:tblGrid>
                <a:gridCol w="1754325"/>
              </a:tblGrid>
              <a:tr h="241250">
                <a:tc>
                  <a:txBody>
                    <a:bodyPr/>
                    <a:lstStyle/>
                    <a:p>
                      <a:pPr indent="0" lvl="0" marL="0" rtl="0" algn="l">
                        <a:spcBef>
                          <a:spcPts val="0"/>
                        </a:spcBef>
                        <a:spcAft>
                          <a:spcPts val="0"/>
                        </a:spcAft>
                        <a:buNone/>
                      </a:pPr>
                      <a:r>
                        <a:t/>
                      </a:r>
                      <a:endParaRPr sz="1100"/>
                    </a:p>
                  </a:txBody>
                  <a:tcPr marT="91425" marB="91425" marR="91425" marL="91425">
                    <a:solidFill>
                      <a:srgbClr val="F3F3F3"/>
                    </a:solidFill>
                  </a:tcPr>
                </a:tc>
              </a:tr>
              <a:tr h="241250">
                <a:tc>
                  <a:txBody>
                    <a:bodyPr/>
                    <a:lstStyle/>
                    <a:p>
                      <a:pPr indent="0" lvl="0" marL="0" rtl="0" algn="l">
                        <a:spcBef>
                          <a:spcPts val="0"/>
                        </a:spcBef>
                        <a:spcAft>
                          <a:spcPts val="0"/>
                        </a:spcAft>
                        <a:buNone/>
                      </a:pPr>
                      <a:r>
                        <a:t/>
                      </a:r>
                      <a:endParaRPr sz="1100"/>
                    </a:p>
                  </a:txBody>
                  <a:tcPr marT="91425" marB="91425" marR="91425" marL="91425">
                    <a:solidFill>
                      <a:srgbClr val="FFF2CC"/>
                    </a:solidFill>
                  </a:tcPr>
                </a:tc>
              </a:tr>
              <a:tr h="241250">
                <a:tc>
                  <a:txBody>
                    <a:bodyPr/>
                    <a:lstStyle/>
                    <a:p>
                      <a:pPr indent="0" lvl="0" marL="0" rtl="0" algn="l">
                        <a:spcBef>
                          <a:spcPts val="0"/>
                        </a:spcBef>
                        <a:spcAft>
                          <a:spcPts val="0"/>
                        </a:spcAft>
                        <a:buNone/>
                      </a:pPr>
                      <a:r>
                        <a:t/>
                      </a:r>
                      <a:endParaRPr sz="1100"/>
                    </a:p>
                  </a:txBody>
                  <a:tcPr marT="91425" marB="91425" marR="91425" marL="91425">
                    <a:solidFill>
                      <a:srgbClr val="F3F3F3"/>
                    </a:solidFill>
                  </a:tcPr>
                </a:tc>
              </a:tr>
              <a:tr h="241250">
                <a:tc>
                  <a:txBody>
                    <a:bodyPr/>
                    <a:lstStyle/>
                    <a:p>
                      <a:pPr indent="0" lvl="0" marL="0" rtl="0" algn="l">
                        <a:spcBef>
                          <a:spcPts val="0"/>
                        </a:spcBef>
                        <a:spcAft>
                          <a:spcPts val="0"/>
                        </a:spcAft>
                        <a:buNone/>
                      </a:pPr>
                      <a:r>
                        <a:t/>
                      </a:r>
                      <a:endParaRPr sz="1100"/>
                    </a:p>
                  </a:txBody>
                  <a:tcPr marT="91425" marB="91425" marR="91425" marL="91425">
                    <a:solidFill>
                      <a:srgbClr val="FFF2CC"/>
                    </a:solidFill>
                  </a:tcPr>
                </a:tc>
              </a:tr>
              <a:tr h="241250">
                <a:tc>
                  <a:txBody>
                    <a:bodyPr/>
                    <a:lstStyle/>
                    <a:p>
                      <a:pPr indent="0" lvl="0" marL="0" rtl="0" algn="l">
                        <a:spcBef>
                          <a:spcPts val="0"/>
                        </a:spcBef>
                        <a:spcAft>
                          <a:spcPts val="0"/>
                        </a:spcAft>
                        <a:buNone/>
                      </a:pPr>
                      <a:r>
                        <a:t/>
                      </a:r>
                      <a:endParaRPr sz="1100"/>
                    </a:p>
                  </a:txBody>
                  <a:tcPr marT="91425" marB="91425" marR="91425" marL="91425">
                    <a:solidFill>
                      <a:srgbClr val="FFF2CC"/>
                    </a:solidFill>
                  </a:tcPr>
                </a:tc>
              </a:tr>
              <a:tr h="241250">
                <a:tc>
                  <a:txBody>
                    <a:bodyPr/>
                    <a:lstStyle/>
                    <a:p>
                      <a:pPr indent="0" lvl="0" marL="0" rtl="0" algn="l">
                        <a:spcBef>
                          <a:spcPts val="0"/>
                        </a:spcBef>
                        <a:spcAft>
                          <a:spcPts val="0"/>
                        </a:spcAft>
                        <a:buNone/>
                      </a:pPr>
                      <a:r>
                        <a:t/>
                      </a:r>
                      <a:endParaRPr sz="1100"/>
                    </a:p>
                  </a:txBody>
                  <a:tcPr marT="91425" marB="91425" marR="91425" marL="91425">
                    <a:solidFill>
                      <a:srgbClr val="F3F3F3"/>
                    </a:solidFill>
                  </a:tcPr>
                </a:tc>
              </a:tr>
              <a:tr h="241250">
                <a:tc>
                  <a:txBody>
                    <a:bodyPr/>
                    <a:lstStyle/>
                    <a:p>
                      <a:pPr indent="0" lvl="0" marL="0" rtl="0" algn="l">
                        <a:spcBef>
                          <a:spcPts val="0"/>
                        </a:spcBef>
                        <a:spcAft>
                          <a:spcPts val="0"/>
                        </a:spcAft>
                        <a:buNone/>
                      </a:pPr>
                      <a:r>
                        <a:t/>
                      </a:r>
                      <a:endParaRPr sz="1100"/>
                    </a:p>
                  </a:txBody>
                  <a:tcPr marT="91425" marB="91425" marR="91425" marL="91425">
                    <a:solidFill>
                      <a:srgbClr val="F3F3F3"/>
                    </a:solidFill>
                  </a:tcPr>
                </a:tc>
              </a:tr>
              <a:tr h="241250">
                <a:tc>
                  <a:txBody>
                    <a:bodyPr/>
                    <a:lstStyle/>
                    <a:p>
                      <a:pPr indent="0" lvl="0" marL="0" rtl="0" algn="l">
                        <a:spcBef>
                          <a:spcPts val="0"/>
                        </a:spcBef>
                        <a:spcAft>
                          <a:spcPts val="0"/>
                        </a:spcAft>
                        <a:buNone/>
                      </a:pPr>
                      <a:r>
                        <a:t/>
                      </a:r>
                      <a:endParaRPr sz="1100"/>
                    </a:p>
                  </a:txBody>
                  <a:tcPr marT="91425" marB="91425" marR="91425" marL="91425">
                    <a:solidFill>
                      <a:srgbClr val="FFF2CC"/>
                    </a:solidFill>
                  </a:tcPr>
                </a:tc>
              </a:tr>
              <a:tr h="241250">
                <a:tc>
                  <a:txBody>
                    <a:bodyPr/>
                    <a:lstStyle/>
                    <a:p>
                      <a:pPr indent="0" lvl="0" marL="0" rtl="0" algn="l">
                        <a:spcBef>
                          <a:spcPts val="0"/>
                        </a:spcBef>
                        <a:spcAft>
                          <a:spcPts val="0"/>
                        </a:spcAft>
                        <a:buNone/>
                      </a:pPr>
                      <a:r>
                        <a:t/>
                      </a:r>
                      <a:endParaRPr sz="1100"/>
                    </a:p>
                  </a:txBody>
                  <a:tcPr marT="91425" marB="91425" marR="91425" marL="91425">
                    <a:solidFill>
                      <a:srgbClr val="FFF2CC"/>
                    </a:solidFill>
                  </a:tcPr>
                </a:tc>
              </a:tr>
              <a:tr h="241250">
                <a:tc>
                  <a:txBody>
                    <a:bodyPr/>
                    <a:lstStyle/>
                    <a:p>
                      <a:pPr indent="0" lvl="0" marL="0" rtl="0" algn="l">
                        <a:spcBef>
                          <a:spcPts val="0"/>
                        </a:spcBef>
                        <a:spcAft>
                          <a:spcPts val="0"/>
                        </a:spcAft>
                        <a:buNone/>
                      </a:pPr>
                      <a:r>
                        <a:t/>
                      </a:r>
                      <a:endParaRPr sz="1100"/>
                    </a:p>
                  </a:txBody>
                  <a:tcPr marT="91425" marB="91425" marR="91425" marL="91425">
                    <a:solidFill>
                      <a:srgbClr val="FFF2CC"/>
                    </a:solidFill>
                  </a:tcPr>
                </a:tc>
              </a:tr>
              <a:tr h="241250">
                <a:tc>
                  <a:txBody>
                    <a:bodyPr/>
                    <a:lstStyle/>
                    <a:p>
                      <a:pPr indent="0" lvl="0" marL="0" rtl="0" algn="l">
                        <a:spcBef>
                          <a:spcPts val="0"/>
                        </a:spcBef>
                        <a:spcAft>
                          <a:spcPts val="0"/>
                        </a:spcAft>
                        <a:buNone/>
                      </a:pPr>
                      <a:r>
                        <a:t/>
                      </a:r>
                      <a:endParaRPr sz="1100"/>
                    </a:p>
                  </a:txBody>
                  <a:tcPr marT="91425" marB="91425" marR="91425" marL="91425">
                    <a:solidFill>
                      <a:srgbClr val="F3F3F3"/>
                    </a:solidFill>
                  </a:tcPr>
                </a:tc>
              </a:tr>
              <a:tr h="241250">
                <a:tc>
                  <a:txBody>
                    <a:bodyPr/>
                    <a:lstStyle/>
                    <a:p>
                      <a:pPr indent="0" lvl="0" marL="0" rtl="0" algn="l">
                        <a:spcBef>
                          <a:spcPts val="0"/>
                        </a:spcBef>
                        <a:spcAft>
                          <a:spcPts val="0"/>
                        </a:spcAft>
                        <a:buNone/>
                      </a:pPr>
                      <a:r>
                        <a:t/>
                      </a:r>
                      <a:endParaRPr sz="1100"/>
                    </a:p>
                  </a:txBody>
                  <a:tcPr marT="91425" marB="91425" marR="91425" marL="91425">
                    <a:solidFill>
                      <a:srgbClr val="FFF2CC"/>
                    </a:solidFill>
                  </a:tcPr>
                </a:tc>
              </a:tr>
              <a:tr h="241250">
                <a:tc>
                  <a:txBody>
                    <a:bodyPr/>
                    <a:lstStyle/>
                    <a:p>
                      <a:pPr indent="0" lvl="0" marL="0" rtl="0" algn="l">
                        <a:spcBef>
                          <a:spcPts val="0"/>
                        </a:spcBef>
                        <a:spcAft>
                          <a:spcPts val="0"/>
                        </a:spcAft>
                        <a:buNone/>
                      </a:pPr>
                      <a:r>
                        <a:t/>
                      </a:r>
                      <a:endParaRPr sz="1100"/>
                    </a:p>
                  </a:txBody>
                  <a:tcPr marT="91425" marB="91425" marR="91425" marL="91425">
                    <a:solidFill>
                      <a:srgbClr val="F3F3F3"/>
                    </a:solidFill>
                  </a:tcPr>
                </a:tc>
              </a:tr>
            </a:tbl>
          </a:graphicData>
        </a:graphic>
      </p:graphicFrame>
      <p:sp>
        <p:nvSpPr>
          <p:cNvPr id="1086" name="Google Shape;1086;p74"/>
          <p:cNvSpPr txBox="1"/>
          <p:nvPr>
            <p:ph idx="1" type="body"/>
          </p:nvPr>
        </p:nvSpPr>
        <p:spPr>
          <a:xfrm>
            <a:off x="457200" y="1600200"/>
            <a:ext cx="62472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Clr>
                <a:schemeClr val="dk1"/>
              </a:buClr>
              <a:buSzPts val="3000"/>
              <a:buFont typeface="Droid Sans"/>
              <a:buChar char="➔"/>
            </a:pPr>
            <a:r>
              <a:rPr lang="en"/>
              <a:t>In this scenario, memory becomes fragmented</a:t>
            </a:r>
            <a:endParaRPr/>
          </a:p>
          <a:p>
            <a:pPr indent="0" lvl="0" marL="0" marR="0" rtl="0" algn="l">
              <a:lnSpc>
                <a:spcPct val="100000"/>
              </a:lnSpc>
              <a:spcBef>
                <a:spcPts val="600"/>
              </a:spcBef>
              <a:spcAft>
                <a:spcPts val="0"/>
              </a:spcAft>
              <a:buNone/>
            </a:pPr>
            <a:r>
              <a:t/>
            </a:r>
            <a:endParaRPr/>
          </a:p>
          <a:p>
            <a:pPr indent="-419100" lvl="0" marL="457200" marR="0" rtl="0" algn="l">
              <a:lnSpc>
                <a:spcPct val="100000"/>
              </a:lnSpc>
              <a:spcBef>
                <a:spcPts val="600"/>
              </a:spcBef>
              <a:spcAft>
                <a:spcPts val="0"/>
              </a:spcAft>
              <a:buSzPts val="3000"/>
              <a:buChar char="➔"/>
            </a:pPr>
            <a:r>
              <a:rPr lang="en"/>
              <a:t>What if there's a need for three contiguous blocks of memory?</a:t>
            </a:r>
            <a:endParaRPr/>
          </a:p>
          <a:p>
            <a:pPr indent="0" lvl="0" marL="914400" marR="0" rtl="0" algn="l">
              <a:lnSpc>
                <a:spcPct val="100000"/>
              </a:lnSpc>
              <a:spcBef>
                <a:spcPts val="600"/>
              </a:spcBef>
              <a:spcAft>
                <a:spcPts val="0"/>
              </a:spcAft>
              <a:buNone/>
            </a:pPr>
            <a:r>
              <a:t/>
            </a:r>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0" name="Shape 1090"/>
        <p:cNvGrpSpPr/>
        <p:nvPr/>
      </p:nvGrpSpPr>
      <p:grpSpPr>
        <a:xfrm>
          <a:off x="0" y="0"/>
          <a:ext cx="0" cy="0"/>
          <a:chOff x="0" y="0"/>
          <a:chExt cx="0" cy="0"/>
        </a:xfrm>
      </p:grpSpPr>
      <p:sp>
        <p:nvSpPr>
          <p:cNvPr id="1091" name="Google Shape;1091;p75"/>
          <p:cNvSpPr txBox="1"/>
          <p:nvPr>
            <p:ph type="title"/>
          </p:nvPr>
        </p:nvSpPr>
        <p:spPr>
          <a:xfrm>
            <a:off x="457200" y="274647"/>
            <a:ext cx="8229600" cy="849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Heap</a:t>
            </a:r>
            <a:endParaRPr/>
          </a:p>
        </p:txBody>
      </p:sp>
      <p:sp>
        <p:nvSpPr>
          <p:cNvPr id="1092" name="Google Shape;1092;p75"/>
          <p:cNvSpPr txBox="1"/>
          <p:nvPr>
            <p:ph idx="1" type="body"/>
          </p:nvPr>
        </p:nvSpPr>
        <p:spPr>
          <a:xfrm>
            <a:off x="457200" y="1600200"/>
            <a:ext cx="62472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SzPts val="3000"/>
              <a:buChar char="➔"/>
            </a:pPr>
            <a:r>
              <a:rPr lang="en"/>
              <a:t>The operating system "burps" or compacts the memory</a:t>
            </a:r>
            <a:endParaRPr/>
          </a:p>
          <a:p>
            <a:pPr indent="0" lvl="0" marL="0" marR="0" rtl="0" algn="l">
              <a:lnSpc>
                <a:spcPct val="100000"/>
              </a:lnSpc>
              <a:spcBef>
                <a:spcPts val="600"/>
              </a:spcBef>
              <a:spcAft>
                <a:spcPts val="0"/>
              </a:spcAft>
              <a:buNone/>
            </a:pPr>
            <a:r>
              <a:t/>
            </a:r>
            <a:endParaRPr/>
          </a:p>
          <a:p>
            <a:pPr indent="-419100" lvl="0" marL="457200" marR="0" rtl="0" algn="l">
              <a:lnSpc>
                <a:spcPct val="100000"/>
              </a:lnSpc>
              <a:spcBef>
                <a:spcPts val="600"/>
              </a:spcBef>
              <a:spcAft>
                <a:spcPts val="0"/>
              </a:spcAft>
              <a:buSzPts val="3000"/>
              <a:buChar char="➔"/>
            </a:pPr>
            <a:r>
              <a:rPr lang="en"/>
              <a:t>Memory "holes" scattered in the memory space are merged</a:t>
            </a:r>
            <a:endParaRPr/>
          </a:p>
          <a:p>
            <a:pPr indent="0" lvl="0" marL="0" marR="0" rtl="0" algn="l">
              <a:lnSpc>
                <a:spcPct val="100000"/>
              </a:lnSpc>
              <a:spcBef>
                <a:spcPts val="600"/>
              </a:spcBef>
              <a:spcAft>
                <a:spcPts val="0"/>
              </a:spcAft>
              <a:buNone/>
            </a:pPr>
            <a:r>
              <a:t/>
            </a:r>
            <a:endParaRPr/>
          </a:p>
          <a:p>
            <a:pPr indent="-419100" lvl="0" marL="457200" marR="0" rtl="0" algn="l">
              <a:lnSpc>
                <a:spcPct val="100000"/>
              </a:lnSpc>
              <a:spcBef>
                <a:spcPts val="600"/>
              </a:spcBef>
              <a:spcAft>
                <a:spcPts val="0"/>
              </a:spcAft>
              <a:buSzPts val="3000"/>
              <a:buChar char="➔"/>
            </a:pPr>
            <a:r>
              <a:rPr lang="en"/>
              <a:t>Its an expensive operation</a:t>
            </a:r>
            <a:endParaRPr/>
          </a:p>
          <a:p>
            <a:pPr indent="0" lvl="0" marL="914400" marR="0" rtl="0" algn="l">
              <a:lnSpc>
                <a:spcPct val="100000"/>
              </a:lnSpc>
              <a:spcBef>
                <a:spcPts val="600"/>
              </a:spcBef>
              <a:spcAft>
                <a:spcPts val="0"/>
              </a:spcAft>
              <a:buNone/>
            </a:pPr>
            <a:r>
              <a:t/>
            </a:r>
            <a:endParaRPr/>
          </a:p>
        </p:txBody>
      </p:sp>
      <p:pic>
        <p:nvPicPr>
          <p:cNvPr descr="barney_drunk_simpsons_sm.jpg" id="1093" name="Google Shape;1093;p75"/>
          <p:cNvPicPr preferRelativeResize="0"/>
          <p:nvPr/>
        </p:nvPicPr>
        <p:blipFill rotWithShape="1">
          <a:blip r:embed="rId3">
            <a:alphaModFix/>
          </a:blip>
          <a:srcRect b="22189" l="9220" r="11426" t="5226"/>
          <a:stretch/>
        </p:blipFill>
        <p:spPr>
          <a:xfrm flipH="1">
            <a:off x="5670874" y="3710475"/>
            <a:ext cx="3473126" cy="3147524"/>
          </a:xfrm>
          <a:prstGeom prst="rect">
            <a:avLst/>
          </a:prstGeom>
          <a:noFill/>
          <a:ln>
            <a:noFill/>
          </a:ln>
        </p:spPr>
      </p:pic>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7" name="Shape 1097"/>
        <p:cNvGrpSpPr/>
        <p:nvPr/>
      </p:nvGrpSpPr>
      <p:grpSpPr>
        <a:xfrm>
          <a:off x="0" y="0"/>
          <a:ext cx="0" cy="0"/>
          <a:chOff x="0" y="0"/>
          <a:chExt cx="0" cy="0"/>
        </a:xfrm>
      </p:grpSpPr>
      <p:sp>
        <p:nvSpPr>
          <p:cNvPr id="1098" name="Google Shape;1098;p76"/>
          <p:cNvSpPr txBox="1"/>
          <p:nvPr>
            <p:ph type="title"/>
          </p:nvPr>
        </p:nvSpPr>
        <p:spPr>
          <a:xfrm>
            <a:off x="457200" y="274647"/>
            <a:ext cx="8229600" cy="849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Heap</a:t>
            </a:r>
            <a:endParaRPr/>
          </a:p>
        </p:txBody>
      </p:sp>
      <p:graphicFrame>
        <p:nvGraphicFramePr>
          <p:cNvPr id="1099" name="Google Shape;1099;p76"/>
          <p:cNvGraphicFramePr/>
          <p:nvPr/>
        </p:nvGraphicFramePr>
        <p:xfrm>
          <a:off x="2009350" y="1657290"/>
          <a:ext cx="3000000" cy="3000000"/>
        </p:xfrm>
        <a:graphic>
          <a:graphicData uri="http://schemas.openxmlformats.org/drawingml/2006/table">
            <a:tbl>
              <a:tblPr>
                <a:noFill/>
                <a:tableStyleId>{1AB29D69-72AA-40C5-8F3D-68731237FED1}</a:tableStyleId>
              </a:tblPr>
              <a:tblGrid>
                <a:gridCol w="5447750"/>
              </a:tblGrid>
              <a:tr h="350500">
                <a:tc>
                  <a:txBody>
                    <a:bodyPr/>
                    <a:lstStyle/>
                    <a:p>
                      <a:pPr indent="0" lvl="0" marL="0" rtl="0" algn="l">
                        <a:spcBef>
                          <a:spcPts val="0"/>
                        </a:spcBef>
                        <a:spcAft>
                          <a:spcPts val="0"/>
                        </a:spcAft>
                        <a:buNone/>
                      </a:pPr>
                      <a:r>
                        <a:t/>
                      </a:r>
                      <a:endParaRPr sz="1100"/>
                    </a:p>
                  </a:txBody>
                  <a:tcPr marT="91425" marB="91425" marR="91425" marL="91425">
                    <a:solidFill>
                      <a:srgbClr val="F3F3F3"/>
                    </a:solidFill>
                  </a:tcPr>
                </a:tc>
              </a:tr>
              <a:tr h="350500">
                <a:tc>
                  <a:txBody>
                    <a:bodyPr/>
                    <a:lstStyle/>
                    <a:p>
                      <a:pPr indent="0" lvl="0" marL="0" rtl="0" algn="l">
                        <a:spcBef>
                          <a:spcPts val="0"/>
                        </a:spcBef>
                        <a:spcAft>
                          <a:spcPts val="0"/>
                        </a:spcAft>
                        <a:buNone/>
                      </a:pPr>
                      <a:r>
                        <a:t/>
                      </a:r>
                      <a:endParaRPr sz="1100"/>
                    </a:p>
                  </a:txBody>
                  <a:tcPr marT="91425" marB="91425" marR="91425" marL="91425">
                    <a:solidFill>
                      <a:srgbClr val="F3F3F3"/>
                    </a:solidFill>
                  </a:tcPr>
                </a:tc>
              </a:tr>
              <a:tr h="350500">
                <a:tc>
                  <a:txBody>
                    <a:bodyPr/>
                    <a:lstStyle/>
                    <a:p>
                      <a:pPr indent="0" lvl="0" marL="0" rtl="0" algn="l">
                        <a:spcBef>
                          <a:spcPts val="0"/>
                        </a:spcBef>
                        <a:spcAft>
                          <a:spcPts val="0"/>
                        </a:spcAft>
                        <a:buNone/>
                      </a:pPr>
                      <a:r>
                        <a:t/>
                      </a:r>
                      <a:endParaRPr sz="1100"/>
                    </a:p>
                  </a:txBody>
                  <a:tcPr marT="91425" marB="91425" marR="91425" marL="91425">
                    <a:solidFill>
                      <a:srgbClr val="F3F3F3"/>
                    </a:solidFill>
                  </a:tcPr>
                </a:tc>
              </a:tr>
              <a:tr h="350500">
                <a:tc>
                  <a:txBody>
                    <a:bodyPr/>
                    <a:lstStyle/>
                    <a:p>
                      <a:pPr indent="0" lvl="0" marL="0" rtl="0" algn="l">
                        <a:spcBef>
                          <a:spcPts val="0"/>
                        </a:spcBef>
                        <a:spcAft>
                          <a:spcPts val="0"/>
                        </a:spcAft>
                        <a:buNone/>
                      </a:pPr>
                      <a:r>
                        <a:t/>
                      </a:r>
                      <a:endParaRPr sz="1100"/>
                    </a:p>
                  </a:txBody>
                  <a:tcPr marT="91425" marB="91425" marR="91425" marL="91425">
                    <a:solidFill>
                      <a:srgbClr val="F3F3F3"/>
                    </a:solidFill>
                  </a:tcPr>
                </a:tc>
              </a:tr>
              <a:tr h="350500">
                <a:tc>
                  <a:txBody>
                    <a:bodyPr/>
                    <a:lstStyle/>
                    <a:p>
                      <a:pPr indent="0" lvl="0" marL="0" rtl="0" algn="l">
                        <a:spcBef>
                          <a:spcPts val="0"/>
                        </a:spcBef>
                        <a:spcAft>
                          <a:spcPts val="0"/>
                        </a:spcAft>
                        <a:buNone/>
                      </a:pPr>
                      <a:r>
                        <a:t/>
                      </a:r>
                      <a:endParaRPr sz="1100"/>
                    </a:p>
                  </a:txBody>
                  <a:tcPr marT="91425" marB="91425" marR="91425" marL="91425">
                    <a:solidFill>
                      <a:srgbClr val="F3F3F3"/>
                    </a:solidFill>
                  </a:tcPr>
                </a:tc>
              </a:tr>
              <a:tr h="350500">
                <a:tc>
                  <a:txBody>
                    <a:bodyPr/>
                    <a:lstStyle/>
                    <a:p>
                      <a:pPr indent="0" lvl="0" marL="0" rtl="0" algn="l">
                        <a:spcBef>
                          <a:spcPts val="0"/>
                        </a:spcBef>
                        <a:spcAft>
                          <a:spcPts val="0"/>
                        </a:spcAft>
                        <a:buNone/>
                      </a:pPr>
                      <a:r>
                        <a:t/>
                      </a:r>
                      <a:endParaRPr sz="1100"/>
                    </a:p>
                  </a:txBody>
                  <a:tcPr marT="91425" marB="91425" marR="91425" marL="91425">
                    <a:solidFill>
                      <a:srgbClr val="F3F3F3"/>
                    </a:solidFill>
                  </a:tcPr>
                </a:tc>
              </a:tr>
              <a:tr h="350500">
                <a:tc>
                  <a:txBody>
                    <a:bodyPr/>
                    <a:lstStyle/>
                    <a:p>
                      <a:pPr indent="0" lvl="0" marL="0" rtl="0" algn="l">
                        <a:spcBef>
                          <a:spcPts val="0"/>
                        </a:spcBef>
                        <a:spcAft>
                          <a:spcPts val="0"/>
                        </a:spcAft>
                        <a:buNone/>
                      </a:pPr>
                      <a:r>
                        <a:t/>
                      </a:r>
                      <a:endParaRPr sz="1100"/>
                    </a:p>
                  </a:txBody>
                  <a:tcPr marT="91425" marB="91425" marR="91425" marL="91425">
                    <a:solidFill>
                      <a:srgbClr val="FFF2CC"/>
                    </a:solidFill>
                  </a:tcPr>
                </a:tc>
              </a:tr>
              <a:tr h="350500">
                <a:tc>
                  <a:txBody>
                    <a:bodyPr/>
                    <a:lstStyle/>
                    <a:p>
                      <a:pPr indent="0" lvl="0" marL="0" rtl="0" algn="l">
                        <a:spcBef>
                          <a:spcPts val="0"/>
                        </a:spcBef>
                        <a:spcAft>
                          <a:spcPts val="0"/>
                        </a:spcAft>
                        <a:buNone/>
                      </a:pPr>
                      <a:r>
                        <a:t/>
                      </a:r>
                      <a:endParaRPr sz="1100"/>
                    </a:p>
                  </a:txBody>
                  <a:tcPr marT="91425" marB="91425" marR="91425" marL="91425">
                    <a:solidFill>
                      <a:srgbClr val="FFF2CC"/>
                    </a:solidFill>
                  </a:tcPr>
                </a:tc>
              </a:tr>
              <a:tr h="350500">
                <a:tc>
                  <a:txBody>
                    <a:bodyPr/>
                    <a:lstStyle/>
                    <a:p>
                      <a:pPr indent="0" lvl="0" marL="0" rtl="0" algn="l">
                        <a:spcBef>
                          <a:spcPts val="0"/>
                        </a:spcBef>
                        <a:spcAft>
                          <a:spcPts val="0"/>
                        </a:spcAft>
                        <a:buNone/>
                      </a:pPr>
                      <a:r>
                        <a:t/>
                      </a:r>
                      <a:endParaRPr sz="1100"/>
                    </a:p>
                  </a:txBody>
                  <a:tcPr marT="91425" marB="91425" marR="91425" marL="91425">
                    <a:solidFill>
                      <a:srgbClr val="FFF2CC"/>
                    </a:solidFill>
                  </a:tcPr>
                </a:tc>
              </a:tr>
              <a:tr h="350500">
                <a:tc>
                  <a:txBody>
                    <a:bodyPr/>
                    <a:lstStyle/>
                    <a:p>
                      <a:pPr indent="0" lvl="0" marL="0" rtl="0" algn="l">
                        <a:spcBef>
                          <a:spcPts val="0"/>
                        </a:spcBef>
                        <a:spcAft>
                          <a:spcPts val="0"/>
                        </a:spcAft>
                        <a:buNone/>
                      </a:pPr>
                      <a:r>
                        <a:t/>
                      </a:r>
                      <a:endParaRPr sz="1100"/>
                    </a:p>
                  </a:txBody>
                  <a:tcPr marT="91425" marB="91425" marR="91425" marL="91425">
                    <a:solidFill>
                      <a:srgbClr val="FFF2CC"/>
                    </a:solidFill>
                  </a:tcPr>
                </a:tc>
              </a:tr>
              <a:tr h="350500">
                <a:tc>
                  <a:txBody>
                    <a:bodyPr/>
                    <a:lstStyle/>
                    <a:p>
                      <a:pPr indent="0" lvl="0" marL="0" rtl="0" algn="l">
                        <a:spcBef>
                          <a:spcPts val="0"/>
                        </a:spcBef>
                        <a:spcAft>
                          <a:spcPts val="0"/>
                        </a:spcAft>
                        <a:buNone/>
                      </a:pPr>
                      <a:r>
                        <a:t/>
                      </a:r>
                      <a:endParaRPr sz="1100"/>
                    </a:p>
                  </a:txBody>
                  <a:tcPr marT="91425" marB="91425" marR="91425" marL="91425">
                    <a:solidFill>
                      <a:srgbClr val="FFF2CC"/>
                    </a:solidFill>
                  </a:tcPr>
                </a:tc>
              </a:tr>
              <a:tr h="350500">
                <a:tc>
                  <a:txBody>
                    <a:bodyPr/>
                    <a:lstStyle/>
                    <a:p>
                      <a:pPr indent="0" lvl="0" marL="0" rtl="0" algn="l">
                        <a:spcBef>
                          <a:spcPts val="0"/>
                        </a:spcBef>
                        <a:spcAft>
                          <a:spcPts val="0"/>
                        </a:spcAft>
                        <a:buNone/>
                      </a:pPr>
                      <a:r>
                        <a:t/>
                      </a:r>
                      <a:endParaRPr sz="1100"/>
                    </a:p>
                  </a:txBody>
                  <a:tcPr marT="91425" marB="91425" marR="91425" marL="91425">
                    <a:solidFill>
                      <a:srgbClr val="FFF2CC"/>
                    </a:solidFill>
                  </a:tcPr>
                </a:tc>
              </a:tr>
              <a:tr h="350500">
                <a:tc>
                  <a:txBody>
                    <a:bodyPr/>
                    <a:lstStyle/>
                    <a:p>
                      <a:pPr indent="0" lvl="0" marL="0" rtl="0" algn="l">
                        <a:spcBef>
                          <a:spcPts val="0"/>
                        </a:spcBef>
                        <a:spcAft>
                          <a:spcPts val="0"/>
                        </a:spcAft>
                        <a:buNone/>
                      </a:pPr>
                      <a:r>
                        <a:t/>
                      </a:r>
                      <a:endParaRPr sz="1100"/>
                    </a:p>
                  </a:txBody>
                  <a:tcPr marT="91425" marB="91425" marR="91425" marL="91425">
                    <a:solidFill>
                      <a:srgbClr val="FFF2CC"/>
                    </a:solidFill>
                  </a:tcPr>
                </a:tc>
              </a:tr>
            </a:tbl>
          </a:graphicData>
        </a:graphic>
      </p:graphicFrame>
      <p:sp>
        <p:nvSpPr>
          <p:cNvPr id="1100" name="Google Shape;1100;p76"/>
          <p:cNvSpPr/>
          <p:nvPr/>
        </p:nvSpPr>
        <p:spPr>
          <a:xfrm>
            <a:off x="263325" y="1339297"/>
            <a:ext cx="2725500" cy="803400"/>
          </a:xfrm>
          <a:prstGeom prst="wedgeRoundRectCallout">
            <a:avLst>
              <a:gd fmla="val 26091" name="adj1"/>
              <a:gd fmla="val 81933" name="adj2"/>
              <a:gd fmla="val 0" name="adj3"/>
            </a:avLst>
          </a:prstGeom>
          <a:solidFill>
            <a:srgbClr val="3C78D8"/>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rgbClr val="FFFFFF"/>
                </a:solidFill>
                <a:latin typeface="Droid Sans"/>
                <a:ea typeface="Droid Sans"/>
                <a:cs typeface="Droid Sans"/>
                <a:sym typeface="Droid Sans"/>
              </a:rPr>
              <a:t>Now there's space for more stuff</a:t>
            </a:r>
            <a:endParaRPr b="1" sz="1800">
              <a:solidFill>
                <a:srgbClr val="FFFFFF"/>
              </a:solidFill>
              <a:latin typeface="Droid Sans"/>
              <a:ea typeface="Droid Sans"/>
              <a:cs typeface="Droid Sans"/>
              <a:sym typeface="Droid San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4"/>
          <p:cNvSpPr txBox="1"/>
          <p:nvPr>
            <p:ph type="title"/>
          </p:nvPr>
        </p:nvSpPr>
        <p:spPr>
          <a:xfrm>
            <a:off x="457200" y="274647"/>
            <a:ext cx="8229600" cy="849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1C4587"/>
                </a:solidFill>
                <a:latin typeface="Droid Sans"/>
                <a:ea typeface="Droid Sans"/>
                <a:cs typeface="Droid Sans"/>
                <a:sym typeface="Droid Sans"/>
              </a:rPr>
              <a:t>Memory Management</a:t>
            </a:r>
            <a:endParaRPr>
              <a:solidFill>
                <a:srgbClr val="1C4587"/>
              </a:solidFill>
              <a:latin typeface="Droid Sans"/>
              <a:ea typeface="Droid Sans"/>
              <a:cs typeface="Droid Sans"/>
              <a:sym typeface="Droid Sans"/>
            </a:endParaRPr>
          </a:p>
        </p:txBody>
      </p:sp>
      <p:sp>
        <p:nvSpPr>
          <p:cNvPr id="75" name="Google Shape;75;p14"/>
          <p:cNvSpPr txBox="1"/>
          <p:nvPr>
            <p:ph idx="1" type="body"/>
          </p:nvPr>
        </p:nvSpPr>
        <p:spPr>
          <a:xfrm>
            <a:off x="572750" y="1585975"/>
            <a:ext cx="8229600" cy="4967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What is memory management?</a:t>
            </a:r>
            <a:endParaRPr/>
          </a:p>
          <a:p>
            <a:pPr indent="0" lvl="0" marL="0" rtl="0" algn="l">
              <a:spcBef>
                <a:spcPts val="600"/>
              </a:spcBef>
              <a:spcAft>
                <a:spcPts val="0"/>
              </a:spcAft>
              <a:buNone/>
            </a:pPr>
            <a:r>
              <a:t/>
            </a:r>
            <a:endParaRPr/>
          </a:p>
          <a:p>
            <a:pPr indent="-419100" lvl="0" marL="457200" rtl="0" algn="l">
              <a:spcBef>
                <a:spcPts val="600"/>
              </a:spcBef>
              <a:spcAft>
                <a:spcPts val="0"/>
              </a:spcAft>
              <a:buSzPts val="3000"/>
              <a:buChar char="➔"/>
            </a:pPr>
            <a:r>
              <a:rPr lang="en"/>
              <a:t>What involves memory management?</a:t>
            </a:r>
            <a:endParaRPr/>
          </a:p>
          <a:p>
            <a:pPr indent="0" lvl="0" marL="0" rtl="0" algn="l">
              <a:spcBef>
                <a:spcPts val="600"/>
              </a:spcBef>
              <a:spcAft>
                <a:spcPts val="0"/>
              </a:spcAft>
              <a:buNone/>
            </a:pPr>
            <a:r>
              <a:t/>
            </a:r>
            <a:endParaRPr/>
          </a:p>
          <a:p>
            <a:pPr indent="-419100" lvl="0" marL="457200" rtl="0" algn="l">
              <a:spcBef>
                <a:spcPts val="600"/>
              </a:spcBef>
              <a:spcAft>
                <a:spcPts val="0"/>
              </a:spcAft>
              <a:buSzPts val="3000"/>
              <a:buChar char="➔"/>
            </a:pPr>
            <a:r>
              <a:rPr lang="en"/>
              <a:t>Take a guess, how does the OS manage the memory?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4" name="Shape 1104"/>
        <p:cNvGrpSpPr/>
        <p:nvPr/>
      </p:nvGrpSpPr>
      <p:grpSpPr>
        <a:xfrm>
          <a:off x="0" y="0"/>
          <a:ext cx="0" cy="0"/>
          <a:chOff x="0" y="0"/>
          <a:chExt cx="0" cy="0"/>
        </a:xfrm>
      </p:grpSpPr>
      <p:sp>
        <p:nvSpPr>
          <p:cNvPr id="1105" name="Google Shape;1105;p77"/>
          <p:cNvSpPr txBox="1"/>
          <p:nvPr>
            <p:ph type="title"/>
          </p:nvPr>
        </p:nvSpPr>
        <p:spPr>
          <a:xfrm>
            <a:off x="457200" y="274647"/>
            <a:ext cx="8229600" cy="849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Heap or stack?</a:t>
            </a:r>
            <a:endParaRPr>
              <a:solidFill>
                <a:srgbClr val="CCCCCC"/>
              </a:solidFill>
            </a:endParaRPr>
          </a:p>
        </p:txBody>
      </p:sp>
      <p:sp>
        <p:nvSpPr>
          <p:cNvPr id="1106" name="Google Shape;1106;p77"/>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Choose the right tool for your needs</a:t>
            </a:r>
            <a:endParaRPr/>
          </a:p>
          <a:p>
            <a:pPr indent="0" lvl="0" marL="0" rtl="0" algn="l">
              <a:spcBef>
                <a:spcPts val="600"/>
              </a:spcBef>
              <a:spcAft>
                <a:spcPts val="0"/>
              </a:spcAft>
              <a:buNone/>
            </a:pPr>
            <a:r>
              <a:t/>
            </a:r>
            <a:endParaRPr/>
          </a:p>
          <a:p>
            <a:pPr indent="-419100" lvl="0" marL="457200" marR="0" rtl="0" algn="l">
              <a:lnSpc>
                <a:spcPct val="100000"/>
              </a:lnSpc>
              <a:spcBef>
                <a:spcPts val="600"/>
              </a:spcBef>
              <a:spcAft>
                <a:spcPts val="0"/>
              </a:spcAft>
              <a:buClr>
                <a:schemeClr val="dk1"/>
              </a:buClr>
              <a:buSzPts val="3000"/>
              <a:buFont typeface="Droid Sans"/>
              <a:buChar char="➔"/>
            </a:pPr>
            <a:r>
              <a:rPr lang="en"/>
              <a:t>Use the </a:t>
            </a:r>
            <a:r>
              <a:rPr b="1" lang="en">
                <a:solidFill>
                  <a:srgbClr val="CC4125"/>
                </a:solidFill>
              </a:rPr>
              <a:t>heap</a:t>
            </a:r>
            <a:r>
              <a:rPr lang="en"/>
              <a:t> if:</a:t>
            </a:r>
            <a:endParaRPr/>
          </a:p>
          <a:p>
            <a:pPr indent="-381000" lvl="1" marL="914400" marR="0" rtl="0" algn="l">
              <a:lnSpc>
                <a:spcPct val="100000"/>
              </a:lnSpc>
              <a:spcBef>
                <a:spcPts val="0"/>
              </a:spcBef>
              <a:spcAft>
                <a:spcPts val="0"/>
              </a:spcAft>
              <a:buSzPts val="2400"/>
              <a:buChar char="◆"/>
            </a:pPr>
            <a:r>
              <a:rPr lang="en"/>
              <a:t>Need to allocate large block of memory (large arrays / structs)</a:t>
            </a:r>
            <a:endParaRPr/>
          </a:p>
          <a:p>
            <a:pPr indent="-381000" lvl="1" marL="914400" marR="0" rtl="0" algn="l">
              <a:lnSpc>
                <a:spcPct val="100000"/>
              </a:lnSpc>
              <a:spcBef>
                <a:spcPts val="0"/>
              </a:spcBef>
              <a:spcAft>
                <a:spcPts val="0"/>
              </a:spcAft>
              <a:buSzPts val="2400"/>
              <a:buChar char="◆"/>
            </a:pPr>
            <a:r>
              <a:rPr lang="en"/>
              <a:t>Need to keep the variable a long time</a:t>
            </a:r>
            <a:endParaRPr/>
          </a:p>
          <a:p>
            <a:pPr indent="-381000" lvl="1" marL="914400" marR="0" rtl="0" algn="l">
              <a:lnSpc>
                <a:spcPct val="100000"/>
              </a:lnSpc>
              <a:spcBef>
                <a:spcPts val="0"/>
              </a:spcBef>
              <a:spcAft>
                <a:spcPts val="0"/>
              </a:spcAft>
              <a:buSzPts val="2400"/>
              <a:buChar char="◆"/>
            </a:pPr>
            <a:r>
              <a:rPr lang="en"/>
              <a:t>Need to create a structure that grows dynamically</a:t>
            </a:r>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0" name="Shape 1110"/>
        <p:cNvGrpSpPr/>
        <p:nvPr/>
      </p:nvGrpSpPr>
      <p:grpSpPr>
        <a:xfrm>
          <a:off x="0" y="0"/>
          <a:ext cx="0" cy="0"/>
          <a:chOff x="0" y="0"/>
          <a:chExt cx="0" cy="0"/>
        </a:xfrm>
      </p:grpSpPr>
      <p:sp>
        <p:nvSpPr>
          <p:cNvPr id="1111" name="Google Shape;1111;p78"/>
          <p:cNvSpPr txBox="1"/>
          <p:nvPr>
            <p:ph type="title"/>
          </p:nvPr>
        </p:nvSpPr>
        <p:spPr>
          <a:xfrm>
            <a:off x="457200" y="274647"/>
            <a:ext cx="8229600" cy="849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Heap or stack?</a:t>
            </a:r>
            <a:endParaRPr>
              <a:solidFill>
                <a:srgbClr val="CCCCCC"/>
              </a:solidFill>
            </a:endParaRPr>
          </a:p>
        </p:txBody>
      </p:sp>
      <p:sp>
        <p:nvSpPr>
          <p:cNvPr id="1112" name="Google Shape;1112;p78"/>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Clr>
                <a:schemeClr val="dk1"/>
              </a:buClr>
              <a:buSzPts val="3000"/>
              <a:buFont typeface="Droid Sans"/>
              <a:buChar char="➔"/>
            </a:pPr>
            <a:r>
              <a:rPr lang="en"/>
              <a:t>Use the </a:t>
            </a:r>
            <a:r>
              <a:rPr b="1" lang="en">
                <a:solidFill>
                  <a:srgbClr val="CC4125"/>
                </a:solidFill>
              </a:rPr>
              <a:t>stack</a:t>
            </a:r>
            <a:r>
              <a:rPr lang="en"/>
              <a:t> if:</a:t>
            </a:r>
            <a:endParaRPr/>
          </a:p>
          <a:p>
            <a:pPr indent="-381000" lvl="1" marL="914400" marR="0" rtl="0" algn="l">
              <a:lnSpc>
                <a:spcPct val="100000"/>
              </a:lnSpc>
              <a:spcBef>
                <a:spcPts val="0"/>
              </a:spcBef>
              <a:spcAft>
                <a:spcPts val="0"/>
              </a:spcAft>
              <a:buSzPts val="2400"/>
              <a:buChar char="◆"/>
            </a:pPr>
            <a:r>
              <a:rPr lang="en"/>
              <a:t>Need only small variables of well-known types</a:t>
            </a:r>
            <a:endParaRPr/>
          </a:p>
          <a:p>
            <a:pPr indent="-381000" lvl="1" marL="914400" marR="0" rtl="0" algn="l">
              <a:lnSpc>
                <a:spcPct val="100000"/>
              </a:lnSpc>
              <a:spcBef>
                <a:spcPts val="0"/>
              </a:spcBef>
              <a:spcAft>
                <a:spcPts val="0"/>
              </a:spcAft>
              <a:buSzPts val="2400"/>
              <a:buChar char="◆"/>
            </a:pPr>
            <a:r>
              <a:rPr lang="en"/>
              <a:t>You know that the variables will not grow dynamically</a:t>
            </a:r>
            <a:endParaRPr/>
          </a:p>
          <a:p>
            <a:pPr indent="-381000" lvl="1" marL="914400" marR="0" rtl="0" algn="l">
              <a:lnSpc>
                <a:spcPct val="100000"/>
              </a:lnSpc>
              <a:spcBef>
                <a:spcPts val="0"/>
              </a:spcBef>
              <a:spcAft>
                <a:spcPts val="0"/>
              </a:spcAft>
              <a:buSzPts val="2400"/>
              <a:buChar char="◆"/>
            </a:pPr>
            <a:r>
              <a:rPr lang="en"/>
              <a:t>Need persist variable only in the scope that they are being used</a:t>
            </a:r>
            <a:endParaRPr/>
          </a:p>
          <a:p>
            <a:pPr indent="0" lvl="0" marL="457200" marR="0" rtl="0" algn="l">
              <a:lnSpc>
                <a:spcPct val="100000"/>
              </a:lnSpc>
              <a:spcBef>
                <a:spcPts val="600"/>
              </a:spcBef>
              <a:spcAft>
                <a:spcPts val="0"/>
              </a:spcAft>
              <a:buNone/>
            </a:pPr>
            <a:r>
              <a:t/>
            </a:r>
            <a:endParaRPr/>
          </a:p>
          <a:p>
            <a:pPr indent="-419100" lvl="0" marL="457200" marR="0" rtl="0" algn="l">
              <a:lnSpc>
                <a:spcPct val="100000"/>
              </a:lnSpc>
              <a:spcBef>
                <a:spcPts val="600"/>
              </a:spcBef>
              <a:spcAft>
                <a:spcPts val="0"/>
              </a:spcAft>
              <a:buSzPts val="3000"/>
              <a:buChar char="➔"/>
            </a:pPr>
            <a:r>
              <a:rPr lang="en"/>
              <a:t>This decision will be easier in time.</a:t>
            </a:r>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6" name="Shape 1116"/>
        <p:cNvGrpSpPr/>
        <p:nvPr/>
      </p:nvGrpSpPr>
      <p:grpSpPr>
        <a:xfrm>
          <a:off x="0" y="0"/>
          <a:ext cx="0" cy="0"/>
          <a:chOff x="0" y="0"/>
          <a:chExt cx="0" cy="0"/>
        </a:xfrm>
      </p:grpSpPr>
      <p:sp>
        <p:nvSpPr>
          <p:cNvPr id="1117" name="Google Shape;1117;p79"/>
          <p:cNvSpPr txBox="1"/>
          <p:nvPr>
            <p:ph type="title"/>
          </p:nvPr>
        </p:nvSpPr>
        <p:spPr>
          <a:xfrm>
            <a:off x="457200" y="274647"/>
            <a:ext cx="8229600" cy="849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Heap or stack?</a:t>
            </a:r>
            <a:endParaRPr>
              <a:solidFill>
                <a:srgbClr val="CCCCCC"/>
              </a:solidFill>
            </a:endParaRPr>
          </a:p>
        </p:txBody>
      </p:sp>
      <p:sp>
        <p:nvSpPr>
          <p:cNvPr id="1118" name="Google Shape;1118;p79"/>
          <p:cNvSpPr/>
          <p:nvPr/>
        </p:nvSpPr>
        <p:spPr>
          <a:xfrm>
            <a:off x="313825" y="2674375"/>
            <a:ext cx="535200" cy="563100"/>
          </a:xfrm>
          <a:prstGeom prst="mathPlus">
            <a:avLst>
              <a:gd fmla="val 23520" name="adj1"/>
            </a:avLst>
          </a:prstGeom>
          <a:solidFill>
            <a:srgbClr val="CC4125"/>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9" name="Google Shape;1119;p79"/>
          <p:cNvSpPr/>
          <p:nvPr/>
        </p:nvSpPr>
        <p:spPr>
          <a:xfrm>
            <a:off x="302225" y="4903150"/>
            <a:ext cx="535200" cy="563100"/>
          </a:xfrm>
          <a:prstGeom prst="mathMinus">
            <a:avLst>
              <a:gd fmla="val 23520" name="adj1"/>
            </a:avLst>
          </a:prstGeom>
          <a:solidFill>
            <a:srgbClr val="CC4125"/>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aphicFrame>
        <p:nvGraphicFramePr>
          <p:cNvPr id="1120" name="Google Shape;1120;p79"/>
          <p:cNvGraphicFramePr/>
          <p:nvPr/>
        </p:nvGraphicFramePr>
        <p:xfrm>
          <a:off x="1049525" y="1453075"/>
          <a:ext cx="3000000" cy="3000000"/>
        </p:xfrm>
        <a:graphic>
          <a:graphicData uri="http://schemas.openxmlformats.org/drawingml/2006/table">
            <a:tbl>
              <a:tblPr>
                <a:noFill/>
                <a:tableStyleId>{1AB29D69-72AA-40C5-8F3D-68731237FED1}</a:tableStyleId>
              </a:tblPr>
              <a:tblGrid>
                <a:gridCol w="3619500"/>
                <a:gridCol w="3619500"/>
              </a:tblGrid>
              <a:tr h="281750">
                <a:tc>
                  <a:txBody>
                    <a:bodyPr/>
                    <a:lstStyle/>
                    <a:p>
                      <a:pPr indent="0" lvl="0" marL="0" rtl="0" algn="ctr">
                        <a:spcBef>
                          <a:spcPts val="0"/>
                        </a:spcBef>
                        <a:spcAft>
                          <a:spcPts val="0"/>
                        </a:spcAft>
                        <a:buNone/>
                      </a:pPr>
                      <a:r>
                        <a:rPr b="1" lang="en" sz="1800">
                          <a:latin typeface="Droid Sans"/>
                          <a:ea typeface="Droid Sans"/>
                          <a:cs typeface="Droid Sans"/>
                          <a:sym typeface="Droid Sans"/>
                        </a:rPr>
                        <a:t>Heap memory</a:t>
                      </a:r>
                      <a:endParaRPr b="1" sz="1800">
                        <a:latin typeface="Droid Sans"/>
                        <a:ea typeface="Droid Sans"/>
                        <a:cs typeface="Droid Sans"/>
                        <a:sym typeface="Droid Sans"/>
                      </a:endParaRPr>
                    </a:p>
                  </a:txBody>
                  <a:tcPr marT="91425" marB="91425" marR="91425" marL="91425"/>
                </a:tc>
                <a:tc>
                  <a:txBody>
                    <a:bodyPr/>
                    <a:lstStyle/>
                    <a:p>
                      <a:pPr indent="0" lvl="0" marL="0" rtl="0" algn="ctr">
                        <a:spcBef>
                          <a:spcPts val="0"/>
                        </a:spcBef>
                        <a:spcAft>
                          <a:spcPts val="0"/>
                        </a:spcAft>
                        <a:buNone/>
                      </a:pPr>
                      <a:r>
                        <a:rPr b="1" lang="en" sz="1800">
                          <a:latin typeface="Droid Sans"/>
                          <a:ea typeface="Droid Sans"/>
                          <a:cs typeface="Droid Sans"/>
                          <a:sym typeface="Droid Sans"/>
                        </a:rPr>
                        <a:t>Stack or local memory</a:t>
                      </a:r>
                      <a:endParaRPr b="1" sz="1800">
                        <a:latin typeface="Droid Sans"/>
                        <a:ea typeface="Droid Sans"/>
                        <a:cs typeface="Droid Sans"/>
                        <a:sym typeface="Droid Sans"/>
                      </a:endParaRPr>
                    </a:p>
                  </a:txBody>
                  <a:tcPr marT="91425" marB="91425" marR="91425" marL="91425"/>
                </a:tc>
              </a:tr>
              <a:tr h="2441625">
                <a:tc>
                  <a:txBody>
                    <a:bodyPr/>
                    <a:lstStyle/>
                    <a:p>
                      <a:pPr indent="0" lvl="0" marL="0" rtl="0" algn="l">
                        <a:spcBef>
                          <a:spcPts val="0"/>
                        </a:spcBef>
                        <a:spcAft>
                          <a:spcPts val="0"/>
                        </a:spcAft>
                        <a:buNone/>
                      </a:pPr>
                      <a:r>
                        <a:rPr b="1" lang="en" sz="1800">
                          <a:latin typeface="Droid Sans"/>
                          <a:ea typeface="Droid Sans"/>
                          <a:cs typeface="Droid Sans"/>
                          <a:sym typeface="Droid Sans"/>
                        </a:rPr>
                        <a:t>Lifetime</a:t>
                      </a:r>
                      <a:r>
                        <a:rPr lang="en" sz="1800">
                          <a:latin typeface="Droid Sans"/>
                          <a:ea typeface="Droid Sans"/>
                          <a:cs typeface="Droid Sans"/>
                          <a:sym typeface="Droid Sans"/>
                        </a:rPr>
                        <a:t>: the programmer controls when the memory is allocated and deallocated. Is possible to build data structures and return them to the caller</a:t>
                      </a:r>
                      <a:endParaRPr sz="1800">
                        <a:latin typeface="Droid Sans"/>
                        <a:ea typeface="Droid Sans"/>
                        <a:cs typeface="Droid Sans"/>
                        <a:sym typeface="Droid Sans"/>
                      </a:endParaRPr>
                    </a:p>
                    <a:p>
                      <a:pPr indent="0" lvl="0" marL="0" rtl="0" algn="l">
                        <a:spcBef>
                          <a:spcPts val="0"/>
                        </a:spcBef>
                        <a:spcAft>
                          <a:spcPts val="0"/>
                        </a:spcAft>
                        <a:buNone/>
                      </a:pPr>
                      <a:r>
                        <a:t/>
                      </a:r>
                      <a:endParaRPr sz="1800">
                        <a:latin typeface="Droid Sans"/>
                        <a:ea typeface="Droid Sans"/>
                        <a:cs typeface="Droid Sans"/>
                        <a:sym typeface="Droid Sans"/>
                      </a:endParaRPr>
                    </a:p>
                    <a:p>
                      <a:pPr indent="0" lvl="0" marL="0" rtl="0" algn="l">
                        <a:spcBef>
                          <a:spcPts val="0"/>
                        </a:spcBef>
                        <a:spcAft>
                          <a:spcPts val="0"/>
                        </a:spcAft>
                        <a:buNone/>
                      </a:pPr>
                      <a:r>
                        <a:rPr b="1" lang="en" sz="1800">
                          <a:solidFill>
                            <a:schemeClr val="dk1"/>
                          </a:solidFill>
                          <a:latin typeface="Droid Sans"/>
                          <a:ea typeface="Droid Sans"/>
                          <a:cs typeface="Droid Sans"/>
                          <a:sym typeface="Droid Sans"/>
                        </a:rPr>
                        <a:t>Size: </a:t>
                      </a:r>
                      <a:r>
                        <a:rPr lang="en" sz="1800">
                          <a:solidFill>
                            <a:schemeClr val="dk1"/>
                          </a:solidFill>
                          <a:latin typeface="Droid Sans"/>
                          <a:ea typeface="Droid Sans"/>
                          <a:cs typeface="Droid Sans"/>
                          <a:sym typeface="Droid Sans"/>
                        </a:rPr>
                        <a:t>the size of the allocated memory can be controlled</a:t>
                      </a:r>
                      <a:endParaRPr sz="1800">
                        <a:latin typeface="Droid Sans"/>
                        <a:ea typeface="Droid Sans"/>
                        <a:cs typeface="Droid Sans"/>
                        <a:sym typeface="Droid Sans"/>
                      </a:endParaRPr>
                    </a:p>
                  </a:txBody>
                  <a:tcPr marT="91425" marB="91425" marR="91425" marL="91425"/>
                </a:tc>
                <a:tc>
                  <a:txBody>
                    <a:bodyPr/>
                    <a:lstStyle/>
                    <a:p>
                      <a:pPr indent="0" lvl="0" marL="0" rtl="0" algn="l">
                        <a:spcBef>
                          <a:spcPts val="0"/>
                        </a:spcBef>
                        <a:spcAft>
                          <a:spcPts val="0"/>
                        </a:spcAft>
                        <a:buNone/>
                      </a:pPr>
                      <a:r>
                        <a:rPr b="1" lang="en" sz="1800">
                          <a:latin typeface="Droid Sans"/>
                          <a:ea typeface="Droid Sans"/>
                          <a:cs typeface="Droid Sans"/>
                          <a:sym typeface="Droid Sans"/>
                        </a:rPr>
                        <a:t>Convenient</a:t>
                      </a:r>
                      <a:r>
                        <a:rPr lang="en" sz="1800">
                          <a:latin typeface="Droid Sans"/>
                          <a:ea typeface="Droid Sans"/>
                          <a:cs typeface="Droid Sans"/>
                          <a:sym typeface="Droid Sans"/>
                        </a:rPr>
                        <a:t>: temporary independent memory</a:t>
                      </a:r>
                      <a:endParaRPr sz="1800">
                        <a:latin typeface="Droid Sans"/>
                        <a:ea typeface="Droid Sans"/>
                        <a:cs typeface="Droid Sans"/>
                        <a:sym typeface="Droid Sans"/>
                      </a:endParaRPr>
                    </a:p>
                    <a:p>
                      <a:pPr indent="0" lvl="0" marL="0" rtl="0" algn="l">
                        <a:spcBef>
                          <a:spcPts val="0"/>
                        </a:spcBef>
                        <a:spcAft>
                          <a:spcPts val="0"/>
                        </a:spcAft>
                        <a:buNone/>
                      </a:pPr>
                      <a:r>
                        <a:t/>
                      </a:r>
                      <a:endParaRPr sz="1800">
                        <a:latin typeface="Droid Sans"/>
                        <a:ea typeface="Droid Sans"/>
                        <a:cs typeface="Droid Sans"/>
                        <a:sym typeface="Droid Sans"/>
                      </a:endParaRPr>
                    </a:p>
                    <a:p>
                      <a:pPr indent="0" lvl="0" marL="0" rtl="0" algn="l">
                        <a:spcBef>
                          <a:spcPts val="0"/>
                        </a:spcBef>
                        <a:spcAft>
                          <a:spcPts val="0"/>
                        </a:spcAft>
                        <a:buNone/>
                      </a:pPr>
                      <a:r>
                        <a:rPr b="1" lang="en" sz="1800">
                          <a:latin typeface="Droid Sans"/>
                          <a:ea typeface="Droid Sans"/>
                          <a:cs typeface="Droid Sans"/>
                          <a:sym typeface="Droid Sans"/>
                        </a:rPr>
                        <a:t>Efficient</a:t>
                      </a:r>
                      <a:r>
                        <a:rPr lang="en" sz="1800">
                          <a:latin typeface="Droid Sans"/>
                          <a:ea typeface="Droid Sans"/>
                          <a:cs typeface="Droid Sans"/>
                          <a:sym typeface="Droid Sans"/>
                        </a:rPr>
                        <a:t>: time and space efficient</a:t>
                      </a:r>
                      <a:endParaRPr sz="1800">
                        <a:latin typeface="Droid Sans"/>
                        <a:ea typeface="Droid Sans"/>
                        <a:cs typeface="Droid Sans"/>
                        <a:sym typeface="Droid Sans"/>
                      </a:endParaRPr>
                    </a:p>
                    <a:p>
                      <a:pPr indent="0" lvl="0" marL="0" rtl="0" algn="l">
                        <a:spcBef>
                          <a:spcPts val="0"/>
                        </a:spcBef>
                        <a:spcAft>
                          <a:spcPts val="0"/>
                        </a:spcAft>
                        <a:buNone/>
                      </a:pPr>
                      <a:r>
                        <a:t/>
                      </a:r>
                      <a:endParaRPr sz="1800">
                        <a:latin typeface="Droid Sans"/>
                        <a:ea typeface="Droid Sans"/>
                        <a:cs typeface="Droid Sans"/>
                        <a:sym typeface="Droid Sans"/>
                      </a:endParaRPr>
                    </a:p>
                    <a:p>
                      <a:pPr indent="0" lvl="0" marL="0" rtl="0" algn="l">
                        <a:spcBef>
                          <a:spcPts val="0"/>
                        </a:spcBef>
                        <a:spcAft>
                          <a:spcPts val="0"/>
                        </a:spcAft>
                        <a:buNone/>
                      </a:pPr>
                      <a:r>
                        <a:rPr b="1" lang="en" sz="1800">
                          <a:latin typeface="Droid Sans"/>
                          <a:ea typeface="Droid Sans"/>
                          <a:cs typeface="Droid Sans"/>
                          <a:sym typeface="Droid Sans"/>
                        </a:rPr>
                        <a:t>Local copies</a:t>
                      </a:r>
                      <a:r>
                        <a:rPr lang="en" sz="1800">
                          <a:latin typeface="Droid Sans"/>
                          <a:ea typeface="Droid Sans"/>
                          <a:cs typeface="Droid Sans"/>
                          <a:sym typeface="Droid Sans"/>
                        </a:rPr>
                        <a:t>: avoid collateral damages</a:t>
                      </a:r>
                      <a:endParaRPr sz="1800">
                        <a:latin typeface="Droid Sans"/>
                        <a:ea typeface="Droid Sans"/>
                        <a:cs typeface="Droid Sans"/>
                        <a:sym typeface="Droid Sans"/>
                      </a:endParaRPr>
                    </a:p>
                  </a:txBody>
                  <a:tcPr marT="91425" marB="91425" marR="91425" marL="91425"/>
                </a:tc>
              </a:tr>
              <a:tr h="1583225">
                <a:tc>
                  <a:txBody>
                    <a:bodyPr/>
                    <a:lstStyle/>
                    <a:p>
                      <a:pPr indent="0" lvl="0" marL="0" rtl="0" algn="l">
                        <a:spcBef>
                          <a:spcPts val="0"/>
                        </a:spcBef>
                        <a:spcAft>
                          <a:spcPts val="0"/>
                        </a:spcAft>
                        <a:buNone/>
                      </a:pPr>
                      <a:r>
                        <a:rPr b="1" lang="en" sz="1800">
                          <a:latin typeface="Droid Sans"/>
                          <a:ea typeface="Droid Sans"/>
                          <a:cs typeface="Droid Sans"/>
                          <a:sym typeface="Droid Sans"/>
                        </a:rPr>
                        <a:t>More work: </a:t>
                      </a:r>
                      <a:r>
                        <a:rPr lang="en" sz="1800">
                          <a:latin typeface="Droid Sans"/>
                          <a:ea typeface="Droid Sans"/>
                          <a:cs typeface="Droid Sans"/>
                          <a:sym typeface="Droid Sans"/>
                        </a:rPr>
                        <a:t>is the programmer responsibility to handle the memory</a:t>
                      </a:r>
                      <a:endParaRPr sz="1800">
                        <a:latin typeface="Droid Sans"/>
                        <a:ea typeface="Droid Sans"/>
                        <a:cs typeface="Droid Sans"/>
                        <a:sym typeface="Droid Sans"/>
                      </a:endParaRPr>
                    </a:p>
                    <a:p>
                      <a:pPr indent="0" lvl="0" marL="0" rtl="0" algn="l">
                        <a:spcBef>
                          <a:spcPts val="0"/>
                        </a:spcBef>
                        <a:spcAft>
                          <a:spcPts val="0"/>
                        </a:spcAft>
                        <a:buNone/>
                      </a:pPr>
                      <a:r>
                        <a:t/>
                      </a:r>
                      <a:endParaRPr sz="1800">
                        <a:latin typeface="Droid Sans"/>
                        <a:ea typeface="Droid Sans"/>
                        <a:cs typeface="Droid Sans"/>
                        <a:sym typeface="Droid Sans"/>
                      </a:endParaRPr>
                    </a:p>
                    <a:p>
                      <a:pPr indent="0" lvl="0" marL="0" rtl="0" algn="l">
                        <a:spcBef>
                          <a:spcPts val="0"/>
                        </a:spcBef>
                        <a:spcAft>
                          <a:spcPts val="0"/>
                        </a:spcAft>
                        <a:buNone/>
                      </a:pPr>
                      <a:r>
                        <a:rPr b="1" lang="en" sz="1800">
                          <a:latin typeface="Droid Sans"/>
                          <a:ea typeface="Droid Sans"/>
                          <a:cs typeface="Droid Sans"/>
                          <a:sym typeface="Droid Sans"/>
                        </a:rPr>
                        <a:t>More bugs: </a:t>
                      </a:r>
                      <a:r>
                        <a:rPr lang="en" sz="1800">
                          <a:latin typeface="Droid Sans"/>
                          <a:ea typeface="Droid Sans"/>
                          <a:cs typeface="Droid Sans"/>
                          <a:sym typeface="Droid Sans"/>
                        </a:rPr>
                        <a:t>the programmer can leave leaks or make mistakes</a:t>
                      </a:r>
                      <a:endParaRPr sz="1800">
                        <a:latin typeface="Droid Sans"/>
                        <a:ea typeface="Droid Sans"/>
                        <a:cs typeface="Droid Sans"/>
                        <a:sym typeface="Droid Sans"/>
                      </a:endParaRPr>
                    </a:p>
                  </a:txBody>
                  <a:tcPr marT="91425" marB="91425" marR="91425" marL="91425"/>
                </a:tc>
                <a:tc>
                  <a:txBody>
                    <a:bodyPr/>
                    <a:lstStyle/>
                    <a:p>
                      <a:pPr indent="0" lvl="0" marL="0" rtl="0" algn="l">
                        <a:spcBef>
                          <a:spcPts val="0"/>
                        </a:spcBef>
                        <a:spcAft>
                          <a:spcPts val="0"/>
                        </a:spcAft>
                        <a:buNone/>
                      </a:pPr>
                      <a:r>
                        <a:rPr b="1" lang="en" sz="1800">
                          <a:latin typeface="Droid Sans"/>
                          <a:ea typeface="Droid Sans"/>
                          <a:cs typeface="Droid Sans"/>
                          <a:sym typeface="Droid Sans"/>
                        </a:rPr>
                        <a:t>Short lifetime</a:t>
                      </a:r>
                      <a:r>
                        <a:rPr lang="en" sz="1800">
                          <a:latin typeface="Droid Sans"/>
                          <a:ea typeface="Droid Sans"/>
                          <a:cs typeface="Droid Sans"/>
                          <a:sym typeface="Droid Sans"/>
                        </a:rPr>
                        <a:t>: only exists in a specific scope. The life span is very strict.</a:t>
                      </a:r>
                      <a:endParaRPr sz="1800">
                        <a:latin typeface="Droid Sans"/>
                        <a:ea typeface="Droid Sans"/>
                        <a:cs typeface="Droid Sans"/>
                        <a:sym typeface="Droid Sans"/>
                      </a:endParaRPr>
                    </a:p>
                    <a:p>
                      <a:pPr indent="0" lvl="0" marL="0" rtl="0" algn="l">
                        <a:spcBef>
                          <a:spcPts val="0"/>
                        </a:spcBef>
                        <a:spcAft>
                          <a:spcPts val="0"/>
                        </a:spcAft>
                        <a:buNone/>
                      </a:pPr>
                      <a:r>
                        <a:t/>
                      </a:r>
                      <a:endParaRPr sz="1800">
                        <a:latin typeface="Droid Sans"/>
                        <a:ea typeface="Droid Sans"/>
                        <a:cs typeface="Droid Sans"/>
                        <a:sym typeface="Droid Sans"/>
                      </a:endParaRPr>
                    </a:p>
                    <a:p>
                      <a:pPr indent="0" lvl="0" marL="0" rtl="0" algn="l">
                        <a:spcBef>
                          <a:spcPts val="0"/>
                        </a:spcBef>
                        <a:spcAft>
                          <a:spcPts val="0"/>
                        </a:spcAft>
                        <a:buNone/>
                      </a:pPr>
                      <a:r>
                        <a:rPr b="1" lang="en" sz="1800">
                          <a:latin typeface="Droid Sans"/>
                          <a:ea typeface="Droid Sans"/>
                          <a:cs typeface="Droid Sans"/>
                          <a:sym typeface="Droid Sans"/>
                        </a:rPr>
                        <a:t>Restricted communication</a:t>
                      </a:r>
                      <a:r>
                        <a:rPr lang="en" sz="1800">
                          <a:latin typeface="Droid Sans"/>
                          <a:ea typeface="Droid Sans"/>
                          <a:cs typeface="Droid Sans"/>
                          <a:sym typeface="Droid Sans"/>
                        </a:rPr>
                        <a:t>: cannot communicate with the caller from the callee</a:t>
                      </a:r>
                      <a:endParaRPr sz="1800">
                        <a:latin typeface="Droid Sans"/>
                        <a:ea typeface="Droid Sans"/>
                        <a:cs typeface="Droid Sans"/>
                        <a:sym typeface="Droid Sans"/>
                      </a:endParaRPr>
                    </a:p>
                  </a:txBody>
                  <a:tcPr marT="91425" marB="91425" marR="91425" marL="91425"/>
                </a:tc>
              </a:tr>
            </a:tbl>
          </a:graphicData>
        </a:graphic>
      </p:graphicFrame>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4" name="Shape 1124"/>
        <p:cNvGrpSpPr/>
        <p:nvPr/>
      </p:nvGrpSpPr>
      <p:grpSpPr>
        <a:xfrm>
          <a:off x="0" y="0"/>
          <a:ext cx="0" cy="0"/>
          <a:chOff x="0" y="0"/>
          <a:chExt cx="0" cy="0"/>
        </a:xfrm>
      </p:grpSpPr>
      <p:sp>
        <p:nvSpPr>
          <p:cNvPr id="1125" name="Google Shape;1125;p80"/>
          <p:cNvSpPr txBox="1"/>
          <p:nvPr>
            <p:ph type="title"/>
          </p:nvPr>
        </p:nvSpPr>
        <p:spPr>
          <a:xfrm>
            <a:off x="457200" y="274647"/>
            <a:ext cx="8229600" cy="849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Memory management in </a:t>
            </a:r>
            <a:r>
              <a:rPr lang="en">
                <a:solidFill>
                  <a:srgbClr val="B7B7B7"/>
                </a:solidFill>
              </a:rPr>
              <a:t>C/C++</a:t>
            </a:r>
            <a:endParaRPr>
              <a:solidFill>
                <a:srgbClr val="B7B7B7"/>
              </a:solidFill>
            </a:endParaRPr>
          </a:p>
        </p:txBody>
      </p:sp>
      <p:sp>
        <p:nvSpPr>
          <p:cNvPr id="1126" name="Google Shape;1126;p80"/>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What is a </a:t>
            </a:r>
            <a:r>
              <a:rPr b="1" lang="en">
                <a:solidFill>
                  <a:srgbClr val="CC4125"/>
                </a:solidFill>
              </a:rPr>
              <a:t>pointer</a:t>
            </a:r>
            <a:r>
              <a:rPr lang="en"/>
              <a:t>?</a:t>
            </a:r>
            <a:endParaRPr/>
          </a:p>
          <a:p>
            <a:pPr indent="0" lvl="0" marL="0" rtl="0" algn="l">
              <a:spcBef>
                <a:spcPts val="600"/>
              </a:spcBef>
              <a:spcAft>
                <a:spcPts val="0"/>
              </a:spcAft>
              <a:buNone/>
            </a:pPr>
            <a:r>
              <a:t/>
            </a:r>
            <a:endParaRPr/>
          </a:p>
          <a:p>
            <a:pPr indent="-419100" lvl="0" marL="457200" rtl="0" algn="l">
              <a:spcBef>
                <a:spcPts val="600"/>
              </a:spcBef>
              <a:spcAft>
                <a:spcPts val="0"/>
              </a:spcAft>
              <a:buSzPts val="3000"/>
              <a:buChar char="➔"/>
            </a:pPr>
            <a:r>
              <a:rPr lang="en"/>
              <a:t>How can I </a:t>
            </a:r>
            <a:r>
              <a:rPr b="1" lang="en">
                <a:solidFill>
                  <a:srgbClr val="CC4125"/>
                </a:solidFill>
              </a:rPr>
              <a:t>manipulate memory</a:t>
            </a:r>
            <a:r>
              <a:rPr lang="en"/>
              <a:t> in C/C++?</a:t>
            </a:r>
            <a:endParaRPr/>
          </a:p>
        </p:txBody>
      </p:sp>
      <p:pic>
        <p:nvPicPr>
          <p:cNvPr descr="target.jpg" id="1127" name="Google Shape;1127;p80"/>
          <p:cNvPicPr preferRelativeResize="0"/>
          <p:nvPr/>
        </p:nvPicPr>
        <p:blipFill rotWithShape="1">
          <a:blip r:embed="rId3">
            <a:alphaModFix/>
          </a:blip>
          <a:srcRect b="28535" l="0" r="24000" t="0"/>
          <a:stretch/>
        </p:blipFill>
        <p:spPr>
          <a:xfrm>
            <a:off x="6141475" y="4034625"/>
            <a:ext cx="3002525" cy="2823375"/>
          </a:xfrm>
          <a:prstGeom prst="rect">
            <a:avLst/>
          </a:prstGeom>
          <a:noFill/>
          <a:ln>
            <a:noFill/>
          </a:ln>
        </p:spPr>
      </p:pic>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1" name="Shape 1131"/>
        <p:cNvGrpSpPr/>
        <p:nvPr/>
      </p:nvGrpSpPr>
      <p:grpSpPr>
        <a:xfrm>
          <a:off x="0" y="0"/>
          <a:ext cx="0" cy="0"/>
          <a:chOff x="0" y="0"/>
          <a:chExt cx="0" cy="0"/>
        </a:xfrm>
      </p:grpSpPr>
      <p:sp>
        <p:nvSpPr>
          <p:cNvPr id="1132" name="Google Shape;1132;p81"/>
          <p:cNvSpPr txBox="1"/>
          <p:nvPr>
            <p:ph idx="1" type="body"/>
          </p:nvPr>
        </p:nvSpPr>
        <p:spPr>
          <a:xfrm>
            <a:off x="457200" y="1600200"/>
            <a:ext cx="6426300" cy="4967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There are many things that can only be done with pointers</a:t>
            </a:r>
            <a:endParaRPr/>
          </a:p>
          <a:p>
            <a:pPr indent="0" lvl="0" marL="0" rtl="0" algn="l">
              <a:spcBef>
                <a:spcPts val="600"/>
              </a:spcBef>
              <a:spcAft>
                <a:spcPts val="0"/>
              </a:spcAft>
              <a:buNone/>
            </a:pPr>
            <a:r>
              <a:t/>
            </a:r>
            <a:endParaRPr/>
          </a:p>
          <a:p>
            <a:pPr indent="-419100" lvl="0" marL="457200" rtl="0" algn="l">
              <a:spcBef>
                <a:spcPts val="600"/>
              </a:spcBef>
              <a:spcAft>
                <a:spcPts val="0"/>
              </a:spcAft>
              <a:buSzPts val="3000"/>
              <a:buChar char="➔"/>
            </a:pPr>
            <a:r>
              <a:rPr lang="en"/>
              <a:t>Is one of the most powerful features of C, but one of the most feared</a:t>
            </a:r>
            <a:endParaRPr/>
          </a:p>
          <a:p>
            <a:pPr indent="0" lvl="0" marL="0" rtl="0" algn="l">
              <a:spcBef>
                <a:spcPts val="600"/>
              </a:spcBef>
              <a:spcAft>
                <a:spcPts val="0"/>
              </a:spcAft>
              <a:buNone/>
            </a:pPr>
            <a:r>
              <a:t/>
            </a:r>
            <a:endParaRPr/>
          </a:p>
          <a:p>
            <a:pPr indent="-419100" lvl="0" marL="457200" rtl="0" algn="l">
              <a:spcBef>
                <a:spcPts val="600"/>
              </a:spcBef>
              <a:spcAft>
                <a:spcPts val="0"/>
              </a:spcAft>
              <a:buSzPts val="3000"/>
              <a:buChar char="➔"/>
            </a:pPr>
            <a:r>
              <a:rPr lang="en"/>
              <a:t>With pointers the programmer can manipulate memory</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p:txBody>
      </p:sp>
      <p:pic>
        <p:nvPicPr>
          <p:cNvPr descr="lgppr40105+great-power-great-responsibility-spiderman-art-print.jpg" id="1133" name="Google Shape;1133;p81"/>
          <p:cNvPicPr preferRelativeResize="0"/>
          <p:nvPr/>
        </p:nvPicPr>
        <p:blipFill rotWithShape="1">
          <a:blip r:embed="rId3">
            <a:alphaModFix/>
          </a:blip>
          <a:srcRect b="9187" l="10045" r="10859" t="8195"/>
          <a:stretch/>
        </p:blipFill>
        <p:spPr>
          <a:xfrm>
            <a:off x="7094000" y="3953900"/>
            <a:ext cx="1927750" cy="2724975"/>
          </a:xfrm>
          <a:prstGeom prst="rect">
            <a:avLst/>
          </a:prstGeom>
          <a:noFill/>
          <a:ln>
            <a:noFill/>
          </a:ln>
        </p:spPr>
      </p:pic>
      <p:sp>
        <p:nvSpPr>
          <p:cNvPr id="1134" name="Google Shape;1134;p81"/>
          <p:cNvSpPr txBox="1"/>
          <p:nvPr>
            <p:ph type="title"/>
          </p:nvPr>
        </p:nvSpPr>
        <p:spPr>
          <a:xfrm>
            <a:off x="457200" y="274647"/>
            <a:ext cx="8229600" cy="849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Pointers</a:t>
            </a:r>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8" name="Shape 1138"/>
        <p:cNvGrpSpPr/>
        <p:nvPr/>
      </p:nvGrpSpPr>
      <p:grpSpPr>
        <a:xfrm>
          <a:off x="0" y="0"/>
          <a:ext cx="0" cy="0"/>
          <a:chOff x="0" y="0"/>
          <a:chExt cx="0" cy="0"/>
        </a:xfrm>
      </p:grpSpPr>
      <p:sp>
        <p:nvSpPr>
          <p:cNvPr id="1139" name="Google Shape;1139;p82"/>
          <p:cNvSpPr txBox="1"/>
          <p:nvPr>
            <p:ph idx="1" type="body"/>
          </p:nvPr>
        </p:nvSpPr>
        <p:spPr>
          <a:xfrm>
            <a:off x="457200" y="1600200"/>
            <a:ext cx="5445600" cy="4967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When a variable is declared, memory is assigned to it.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419100" lvl="0" marL="457200" rtl="0" algn="l">
              <a:spcBef>
                <a:spcPts val="600"/>
              </a:spcBef>
              <a:spcAft>
                <a:spcPts val="0"/>
              </a:spcAft>
              <a:buSzPts val="3000"/>
              <a:buChar char="➔"/>
            </a:pPr>
            <a:r>
              <a:rPr lang="en"/>
              <a:t>With the variable name is possible to </a:t>
            </a:r>
            <a:r>
              <a:rPr b="1" lang="en">
                <a:solidFill>
                  <a:srgbClr val="A61C00"/>
                </a:solidFill>
              </a:rPr>
              <a:t>write</a:t>
            </a:r>
            <a:r>
              <a:rPr lang="en"/>
              <a:t> or </a:t>
            </a:r>
            <a:r>
              <a:rPr b="1" lang="en">
                <a:solidFill>
                  <a:srgbClr val="A61C00"/>
                </a:solidFill>
              </a:rPr>
              <a:t>read</a:t>
            </a:r>
            <a:r>
              <a:rPr lang="en"/>
              <a:t> the value in memory</a:t>
            </a:r>
            <a:endParaRPr/>
          </a:p>
          <a:p>
            <a:pPr indent="0" lvl="0" marL="0" rtl="0" algn="l">
              <a:spcBef>
                <a:spcPts val="600"/>
              </a:spcBef>
              <a:spcAft>
                <a:spcPts val="0"/>
              </a:spcAft>
              <a:buNone/>
            </a:pPr>
            <a:r>
              <a:t/>
            </a:r>
            <a:endParaRPr/>
          </a:p>
        </p:txBody>
      </p:sp>
      <p:sp>
        <p:nvSpPr>
          <p:cNvPr id="1140" name="Google Shape;1140;p82"/>
          <p:cNvSpPr txBox="1"/>
          <p:nvPr>
            <p:ph type="title"/>
          </p:nvPr>
        </p:nvSpPr>
        <p:spPr>
          <a:xfrm>
            <a:off x="457200" y="274647"/>
            <a:ext cx="8229600" cy="849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Pointers</a:t>
            </a:r>
            <a:endParaRPr/>
          </a:p>
        </p:txBody>
      </p:sp>
      <p:sp>
        <p:nvSpPr>
          <p:cNvPr id="1141" name="Google Shape;1141;p82"/>
          <p:cNvSpPr txBox="1"/>
          <p:nvPr/>
        </p:nvSpPr>
        <p:spPr>
          <a:xfrm>
            <a:off x="1336350" y="2962050"/>
            <a:ext cx="3573900" cy="575100"/>
          </a:xfrm>
          <a:prstGeom prst="rect">
            <a:avLst/>
          </a:prstGeom>
          <a:solidFill>
            <a:srgbClr val="FFF2CC"/>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2400">
                <a:latin typeface="Courier New"/>
                <a:ea typeface="Courier New"/>
                <a:cs typeface="Courier New"/>
                <a:sym typeface="Courier New"/>
              </a:rPr>
              <a:t>int</a:t>
            </a:r>
            <a:r>
              <a:rPr lang="en" sz="2400">
                <a:latin typeface="Courier New"/>
                <a:ea typeface="Courier New"/>
                <a:cs typeface="Courier New"/>
                <a:sym typeface="Courier New"/>
              </a:rPr>
              <a:t> counter = 5;</a:t>
            </a:r>
            <a:endParaRPr sz="2400">
              <a:latin typeface="Courier New"/>
              <a:ea typeface="Courier New"/>
              <a:cs typeface="Courier New"/>
              <a:sym typeface="Courier New"/>
            </a:endParaRPr>
          </a:p>
        </p:txBody>
      </p:sp>
      <p:sp>
        <p:nvSpPr>
          <p:cNvPr id="1142" name="Google Shape;1142;p82"/>
          <p:cNvSpPr/>
          <p:nvPr/>
        </p:nvSpPr>
        <p:spPr>
          <a:xfrm>
            <a:off x="6172200" y="3059250"/>
            <a:ext cx="2567400" cy="35007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t/>
            </a:r>
            <a:endParaRPr/>
          </a:p>
        </p:txBody>
      </p:sp>
      <p:cxnSp>
        <p:nvCxnSpPr>
          <p:cNvPr id="1143" name="Google Shape;1143;p82"/>
          <p:cNvCxnSpPr/>
          <p:nvPr/>
        </p:nvCxnSpPr>
        <p:spPr>
          <a:xfrm flipH="1" rot="10800000">
            <a:off x="6189250" y="3446750"/>
            <a:ext cx="2559000" cy="8400"/>
          </a:xfrm>
          <a:prstGeom prst="straightConnector1">
            <a:avLst/>
          </a:prstGeom>
          <a:noFill/>
          <a:ln cap="flat" cmpd="sng" w="19050">
            <a:solidFill>
              <a:schemeClr val="dk2"/>
            </a:solidFill>
            <a:prstDash val="dash"/>
            <a:round/>
            <a:headEnd len="med" w="med" type="none"/>
            <a:tailEnd len="med" w="med" type="none"/>
          </a:ln>
        </p:spPr>
      </p:cxnSp>
      <p:cxnSp>
        <p:nvCxnSpPr>
          <p:cNvPr id="1144" name="Google Shape;1144;p82"/>
          <p:cNvCxnSpPr/>
          <p:nvPr/>
        </p:nvCxnSpPr>
        <p:spPr>
          <a:xfrm>
            <a:off x="6991075" y="3071325"/>
            <a:ext cx="0" cy="392400"/>
          </a:xfrm>
          <a:prstGeom prst="straightConnector1">
            <a:avLst/>
          </a:prstGeom>
          <a:noFill/>
          <a:ln cap="flat" cmpd="sng" w="19050">
            <a:solidFill>
              <a:schemeClr val="dk2"/>
            </a:solidFill>
            <a:prstDash val="solid"/>
            <a:round/>
            <a:headEnd len="med" w="med" type="none"/>
            <a:tailEnd len="med" w="med" type="none"/>
          </a:ln>
        </p:spPr>
      </p:cxnSp>
      <p:cxnSp>
        <p:nvCxnSpPr>
          <p:cNvPr id="1145" name="Google Shape;1145;p82"/>
          <p:cNvCxnSpPr/>
          <p:nvPr/>
        </p:nvCxnSpPr>
        <p:spPr>
          <a:xfrm>
            <a:off x="7871925" y="3071325"/>
            <a:ext cx="0" cy="392400"/>
          </a:xfrm>
          <a:prstGeom prst="straightConnector1">
            <a:avLst/>
          </a:prstGeom>
          <a:noFill/>
          <a:ln cap="flat" cmpd="sng" w="19050">
            <a:solidFill>
              <a:schemeClr val="dk2"/>
            </a:solidFill>
            <a:prstDash val="solid"/>
            <a:round/>
            <a:headEnd len="med" w="med" type="none"/>
            <a:tailEnd len="med" w="med" type="none"/>
          </a:ln>
        </p:spPr>
      </p:cxnSp>
      <p:sp>
        <p:nvSpPr>
          <p:cNvPr id="1146" name="Google Shape;1146;p82"/>
          <p:cNvSpPr/>
          <p:nvPr/>
        </p:nvSpPr>
        <p:spPr>
          <a:xfrm>
            <a:off x="800675" y="3109650"/>
            <a:ext cx="465600" cy="321600"/>
          </a:xfrm>
          <a:prstGeom prst="rightArrow">
            <a:avLst>
              <a:gd fmla="val 50000" name="adj1"/>
              <a:gd fmla="val 50000" name="adj2"/>
            </a:avLst>
          </a:prstGeom>
          <a:solidFill>
            <a:srgbClr val="FFFF00"/>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7" name="Google Shape;1147;p82"/>
          <p:cNvSpPr txBox="1"/>
          <p:nvPr/>
        </p:nvSpPr>
        <p:spPr>
          <a:xfrm>
            <a:off x="6172775" y="3071325"/>
            <a:ext cx="938400" cy="39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Courier New"/>
                <a:ea typeface="Courier New"/>
                <a:cs typeface="Courier New"/>
                <a:sym typeface="Courier New"/>
              </a:rPr>
              <a:t>0x000A</a:t>
            </a:r>
            <a:endParaRPr b="1">
              <a:latin typeface="Courier New"/>
              <a:ea typeface="Courier New"/>
              <a:cs typeface="Courier New"/>
              <a:sym typeface="Courier New"/>
            </a:endParaRPr>
          </a:p>
        </p:txBody>
      </p:sp>
      <p:sp>
        <p:nvSpPr>
          <p:cNvPr id="1148" name="Google Shape;1148;p82"/>
          <p:cNvSpPr txBox="1"/>
          <p:nvPr/>
        </p:nvSpPr>
        <p:spPr>
          <a:xfrm>
            <a:off x="6986700" y="3071325"/>
            <a:ext cx="1019400" cy="39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urier New"/>
                <a:ea typeface="Courier New"/>
                <a:cs typeface="Courier New"/>
                <a:sym typeface="Courier New"/>
              </a:rPr>
              <a:t>counter</a:t>
            </a:r>
            <a:endParaRPr>
              <a:latin typeface="Courier New"/>
              <a:ea typeface="Courier New"/>
              <a:cs typeface="Courier New"/>
              <a:sym typeface="Courier New"/>
            </a:endParaRPr>
          </a:p>
        </p:txBody>
      </p:sp>
      <p:sp>
        <p:nvSpPr>
          <p:cNvPr id="1149" name="Google Shape;1149;p82"/>
          <p:cNvSpPr txBox="1"/>
          <p:nvPr/>
        </p:nvSpPr>
        <p:spPr>
          <a:xfrm>
            <a:off x="7871925" y="3074250"/>
            <a:ext cx="876300" cy="392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Courier New"/>
                <a:ea typeface="Courier New"/>
                <a:cs typeface="Courier New"/>
                <a:sym typeface="Courier New"/>
              </a:rPr>
              <a:t>5</a:t>
            </a:r>
            <a:endParaRPr>
              <a:latin typeface="Courier New"/>
              <a:ea typeface="Courier New"/>
              <a:cs typeface="Courier New"/>
              <a:sym typeface="Courier New"/>
            </a:endParaRPr>
          </a:p>
        </p:txBody>
      </p:sp>
      <p:sp>
        <p:nvSpPr>
          <p:cNvPr id="1150" name="Google Shape;1150;p82"/>
          <p:cNvSpPr/>
          <p:nvPr/>
        </p:nvSpPr>
        <p:spPr>
          <a:xfrm>
            <a:off x="5024075" y="2538168"/>
            <a:ext cx="1774225" cy="575225"/>
          </a:xfrm>
          <a:custGeom>
            <a:rect b="b" l="l" r="r" t="t"/>
            <a:pathLst>
              <a:path extrusionOk="0" h="23009" w="70969">
                <a:moveTo>
                  <a:pt x="0" y="23009"/>
                </a:moveTo>
                <a:cubicBezTo>
                  <a:pt x="6028" y="19199"/>
                  <a:pt x="24339" y="1343"/>
                  <a:pt x="36167" y="149"/>
                </a:cubicBezTo>
                <a:cubicBezTo>
                  <a:pt x="47995" y="-1045"/>
                  <a:pt x="65169" y="13228"/>
                  <a:pt x="70969" y="15844"/>
                </a:cubicBezTo>
              </a:path>
            </a:pathLst>
          </a:custGeom>
          <a:noFill/>
          <a:ln cap="flat" cmpd="sng" w="19050">
            <a:solidFill>
              <a:schemeClr val="dk2"/>
            </a:solidFill>
            <a:prstDash val="solid"/>
            <a:round/>
            <a:headEnd len="med" w="med" type="none"/>
            <a:tailEnd len="med" w="med" type="stealth"/>
          </a:ln>
        </p:spPr>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4" name="Shape 1154"/>
        <p:cNvGrpSpPr/>
        <p:nvPr/>
      </p:nvGrpSpPr>
      <p:grpSpPr>
        <a:xfrm>
          <a:off x="0" y="0"/>
          <a:ext cx="0" cy="0"/>
          <a:chOff x="0" y="0"/>
          <a:chExt cx="0" cy="0"/>
        </a:xfrm>
      </p:grpSpPr>
      <p:sp>
        <p:nvSpPr>
          <p:cNvPr id="1155" name="Google Shape;1155;p83"/>
          <p:cNvSpPr txBox="1"/>
          <p:nvPr>
            <p:ph idx="1" type="body"/>
          </p:nvPr>
        </p:nvSpPr>
        <p:spPr>
          <a:xfrm>
            <a:off x="457200" y="1600200"/>
            <a:ext cx="8140800" cy="31851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A pointer works very different. It doesn't store the value directly, it just points to it.</a:t>
            </a:r>
            <a:endParaRPr/>
          </a:p>
          <a:p>
            <a:pPr indent="0" lvl="0" marL="0" rtl="0" algn="l">
              <a:spcBef>
                <a:spcPts val="600"/>
              </a:spcBef>
              <a:spcAft>
                <a:spcPts val="0"/>
              </a:spcAft>
              <a:buNone/>
            </a:pPr>
            <a:r>
              <a:t/>
            </a:r>
            <a:endParaRPr/>
          </a:p>
          <a:p>
            <a:pPr indent="-419100" lvl="0" marL="457200" rtl="0" algn="l">
              <a:spcBef>
                <a:spcPts val="600"/>
              </a:spcBef>
              <a:spcAft>
                <a:spcPts val="0"/>
              </a:spcAft>
              <a:buSzPts val="3000"/>
              <a:buChar char="➔"/>
            </a:pPr>
            <a:r>
              <a:rPr lang="en"/>
              <a:t>A pointer </a:t>
            </a:r>
            <a:r>
              <a:rPr b="1" lang="en">
                <a:solidFill>
                  <a:srgbClr val="A61C00"/>
                </a:solidFill>
              </a:rPr>
              <a:t>stores a reference</a:t>
            </a:r>
            <a:r>
              <a:rPr lang="en"/>
              <a:t> to another value. It stores the memory address of a value in memory</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p:txBody>
      </p:sp>
      <p:sp>
        <p:nvSpPr>
          <p:cNvPr id="1156" name="Google Shape;1156;p83"/>
          <p:cNvSpPr txBox="1"/>
          <p:nvPr>
            <p:ph type="title"/>
          </p:nvPr>
        </p:nvSpPr>
        <p:spPr>
          <a:xfrm>
            <a:off x="457200" y="274647"/>
            <a:ext cx="8229600" cy="849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Pointers</a:t>
            </a:r>
            <a:endParaRPr/>
          </a:p>
        </p:txBody>
      </p:sp>
      <p:sp>
        <p:nvSpPr>
          <p:cNvPr id="1157" name="Google Shape;1157;p83"/>
          <p:cNvSpPr txBox="1"/>
          <p:nvPr/>
        </p:nvSpPr>
        <p:spPr>
          <a:xfrm>
            <a:off x="3106550" y="4938775"/>
            <a:ext cx="1527000" cy="537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400">
                <a:solidFill>
                  <a:schemeClr val="dk1"/>
                </a:solidFill>
                <a:latin typeface="Courier New"/>
                <a:ea typeface="Courier New"/>
                <a:cs typeface="Courier New"/>
                <a:sym typeface="Courier New"/>
              </a:rPr>
              <a:t>counter</a:t>
            </a:r>
            <a:endParaRPr/>
          </a:p>
        </p:txBody>
      </p:sp>
      <p:sp>
        <p:nvSpPr>
          <p:cNvPr id="1158" name="Google Shape;1158;p83"/>
          <p:cNvSpPr/>
          <p:nvPr/>
        </p:nvSpPr>
        <p:spPr>
          <a:xfrm>
            <a:off x="4676075" y="5075250"/>
            <a:ext cx="1339200" cy="3582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5</a:t>
            </a:r>
            <a:endParaRPr/>
          </a:p>
        </p:txBody>
      </p:sp>
      <p:sp>
        <p:nvSpPr>
          <p:cNvPr id="1159" name="Google Shape;1159;p83"/>
          <p:cNvSpPr txBox="1"/>
          <p:nvPr/>
        </p:nvSpPr>
        <p:spPr>
          <a:xfrm>
            <a:off x="2593075" y="5624575"/>
            <a:ext cx="2040600" cy="537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400">
                <a:solidFill>
                  <a:schemeClr val="dk1"/>
                </a:solidFill>
                <a:latin typeface="Courier New"/>
                <a:ea typeface="Courier New"/>
                <a:cs typeface="Courier New"/>
                <a:sym typeface="Courier New"/>
              </a:rPr>
              <a:t>counterPtr</a:t>
            </a:r>
            <a:endParaRPr/>
          </a:p>
        </p:txBody>
      </p:sp>
      <p:sp>
        <p:nvSpPr>
          <p:cNvPr id="1160" name="Google Shape;1160;p83"/>
          <p:cNvSpPr/>
          <p:nvPr/>
        </p:nvSpPr>
        <p:spPr>
          <a:xfrm>
            <a:off x="4676075" y="5761050"/>
            <a:ext cx="1339200" cy="3582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0x000A</a:t>
            </a:r>
            <a:endParaRPr/>
          </a:p>
        </p:txBody>
      </p:sp>
      <p:cxnSp>
        <p:nvCxnSpPr>
          <p:cNvPr id="1161" name="Google Shape;1161;p83"/>
          <p:cNvCxnSpPr>
            <a:stCxn id="1160" idx="3"/>
            <a:endCxn id="1158" idx="3"/>
          </p:cNvCxnSpPr>
          <p:nvPr/>
        </p:nvCxnSpPr>
        <p:spPr>
          <a:xfrm flipH="1" rot="10800000">
            <a:off x="6015275" y="5254350"/>
            <a:ext cx="600" cy="685800"/>
          </a:xfrm>
          <a:prstGeom prst="curvedConnector3">
            <a:avLst>
              <a:gd fmla="val 80745833" name="adj1"/>
            </a:avLst>
          </a:prstGeom>
          <a:noFill/>
          <a:ln cap="flat" cmpd="sng" w="19050">
            <a:solidFill>
              <a:schemeClr val="dk2"/>
            </a:solidFill>
            <a:prstDash val="solid"/>
            <a:round/>
            <a:headEnd len="med" w="med" type="oval"/>
            <a:tailEnd len="med" w="med" type="stealth"/>
          </a:ln>
        </p:spPr>
      </p:cxn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5" name="Shape 1165"/>
        <p:cNvGrpSpPr/>
        <p:nvPr/>
      </p:nvGrpSpPr>
      <p:grpSpPr>
        <a:xfrm>
          <a:off x="0" y="0"/>
          <a:ext cx="0" cy="0"/>
          <a:chOff x="0" y="0"/>
          <a:chExt cx="0" cy="0"/>
        </a:xfrm>
      </p:grpSpPr>
      <p:sp>
        <p:nvSpPr>
          <p:cNvPr id="1166" name="Google Shape;1166;p84"/>
          <p:cNvSpPr txBox="1"/>
          <p:nvPr>
            <p:ph type="title"/>
          </p:nvPr>
        </p:nvSpPr>
        <p:spPr>
          <a:xfrm>
            <a:off x="457200" y="274647"/>
            <a:ext cx="8229600" cy="849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Pointers</a:t>
            </a:r>
            <a:endParaRPr>
              <a:latin typeface="Droid Sans"/>
              <a:ea typeface="Droid Sans"/>
              <a:cs typeface="Droid Sans"/>
              <a:sym typeface="Droid Sans"/>
            </a:endParaRPr>
          </a:p>
        </p:txBody>
      </p:sp>
      <p:pic>
        <p:nvPicPr>
          <p:cNvPr id="1167" name="Google Shape;1167;p84"/>
          <p:cNvPicPr preferRelativeResize="0"/>
          <p:nvPr/>
        </p:nvPicPr>
        <p:blipFill>
          <a:blip r:embed="rId3">
            <a:alphaModFix/>
          </a:blip>
          <a:stretch>
            <a:fillRect/>
          </a:stretch>
        </p:blipFill>
        <p:spPr>
          <a:xfrm>
            <a:off x="2009416" y="1828800"/>
            <a:ext cx="5125175" cy="4260825"/>
          </a:xfrm>
          <a:prstGeom prst="rect">
            <a:avLst/>
          </a:prstGeom>
          <a:noFill/>
          <a:ln>
            <a:noFill/>
          </a:ln>
        </p:spPr>
      </p:pic>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1" name="Shape 1171"/>
        <p:cNvGrpSpPr/>
        <p:nvPr/>
      </p:nvGrpSpPr>
      <p:grpSpPr>
        <a:xfrm>
          <a:off x="0" y="0"/>
          <a:ext cx="0" cy="0"/>
          <a:chOff x="0" y="0"/>
          <a:chExt cx="0" cy="0"/>
        </a:xfrm>
      </p:grpSpPr>
      <p:sp>
        <p:nvSpPr>
          <p:cNvPr id="1172" name="Google Shape;1172;p85"/>
          <p:cNvSpPr txBox="1"/>
          <p:nvPr>
            <p:ph idx="1" type="body"/>
          </p:nvPr>
        </p:nvSpPr>
        <p:spPr>
          <a:xfrm>
            <a:off x="457200" y="1600200"/>
            <a:ext cx="8140800" cy="48825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A pointer in C is a </a:t>
            </a:r>
            <a:r>
              <a:rPr b="1" lang="en">
                <a:solidFill>
                  <a:srgbClr val="A61C00"/>
                </a:solidFill>
              </a:rPr>
              <a:t>special data type</a:t>
            </a:r>
            <a:r>
              <a:rPr lang="en"/>
              <a:t>:</a:t>
            </a:r>
            <a:endParaRPr/>
          </a:p>
          <a:p>
            <a:pPr indent="-381000" lvl="1" marL="914400" rtl="0" algn="l">
              <a:spcBef>
                <a:spcPts val="0"/>
              </a:spcBef>
              <a:spcAft>
                <a:spcPts val="0"/>
              </a:spcAft>
              <a:buSzPts val="2400"/>
              <a:buChar char="◆"/>
            </a:pPr>
            <a:r>
              <a:rPr lang="en"/>
              <a:t>int*</a:t>
            </a:r>
            <a:endParaRPr/>
          </a:p>
          <a:p>
            <a:pPr indent="-381000" lvl="1" marL="914400" rtl="0" algn="l">
              <a:spcBef>
                <a:spcPts val="0"/>
              </a:spcBef>
              <a:spcAft>
                <a:spcPts val="0"/>
              </a:spcAft>
              <a:buSzPts val="2400"/>
              <a:buChar char="◆"/>
            </a:pPr>
            <a:r>
              <a:rPr lang="en"/>
              <a:t>double*</a:t>
            </a:r>
            <a:endParaRPr/>
          </a:p>
          <a:p>
            <a:pPr indent="-381000" lvl="1" marL="914400" rtl="0" algn="l">
              <a:spcBef>
                <a:spcPts val="0"/>
              </a:spcBef>
              <a:spcAft>
                <a:spcPts val="0"/>
              </a:spcAft>
              <a:buSzPts val="2400"/>
              <a:buChar char="◆"/>
            </a:pPr>
            <a:r>
              <a:rPr lang="en"/>
              <a:t>char*</a:t>
            </a:r>
            <a:endParaRPr/>
          </a:p>
          <a:p>
            <a:pPr indent="-381000" lvl="1" marL="914400" rtl="0" algn="l">
              <a:spcBef>
                <a:spcPts val="0"/>
              </a:spcBef>
              <a:spcAft>
                <a:spcPts val="0"/>
              </a:spcAft>
              <a:buSzPts val="2400"/>
              <a:buChar char="◆"/>
            </a:pPr>
            <a:r>
              <a:rPr lang="en"/>
              <a:t>&lt;struct&gt;*</a:t>
            </a:r>
            <a:endParaRPr/>
          </a:p>
          <a:p>
            <a:pPr indent="-381000" lvl="1" marL="914400" rtl="0" algn="l">
              <a:spcBef>
                <a:spcPts val="0"/>
              </a:spcBef>
              <a:spcAft>
                <a:spcPts val="0"/>
              </a:spcAft>
              <a:buSzPts val="2400"/>
              <a:buChar char="◆"/>
            </a:pPr>
            <a:r>
              <a:rPr lang="en"/>
              <a:t>void*</a:t>
            </a:r>
            <a:endParaRPr/>
          </a:p>
          <a:p>
            <a:pPr indent="-381000" lvl="1" marL="914400" rtl="0" algn="l">
              <a:spcBef>
                <a:spcPts val="0"/>
              </a:spcBef>
              <a:spcAft>
                <a:spcPts val="0"/>
              </a:spcAft>
              <a:buSzPts val="2400"/>
              <a:buChar char="◆"/>
            </a:pPr>
            <a:r>
              <a:rPr b="1" lang="en"/>
              <a:t>and many more…</a:t>
            </a:r>
            <a:endParaRPr b="1"/>
          </a:p>
          <a:p>
            <a:pPr indent="0" lvl="0" marL="0" rtl="0" algn="l">
              <a:spcBef>
                <a:spcPts val="600"/>
              </a:spcBef>
              <a:spcAft>
                <a:spcPts val="0"/>
              </a:spcAft>
              <a:buNone/>
            </a:pPr>
            <a:r>
              <a:t/>
            </a:r>
            <a:endParaRPr/>
          </a:p>
          <a:p>
            <a:pPr indent="-419100" lvl="0" marL="457200" rtl="0" algn="l">
              <a:spcBef>
                <a:spcPts val="600"/>
              </a:spcBef>
              <a:spcAft>
                <a:spcPts val="0"/>
              </a:spcAft>
              <a:buSzPts val="3000"/>
              <a:buChar char="➔"/>
            </a:pPr>
            <a:r>
              <a:rPr lang="en"/>
              <a:t>When a pointer is declared, memory is allocated for it. </a:t>
            </a:r>
            <a:r>
              <a:rPr b="1" lang="en">
                <a:solidFill>
                  <a:srgbClr val="A61C00"/>
                </a:solidFill>
              </a:rPr>
              <a:t>But how much memory</a:t>
            </a:r>
            <a:r>
              <a:rPr lang="en"/>
              <a:t>?</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p:txBody>
      </p:sp>
      <p:sp>
        <p:nvSpPr>
          <p:cNvPr id="1173" name="Google Shape;1173;p85"/>
          <p:cNvSpPr txBox="1"/>
          <p:nvPr>
            <p:ph type="title"/>
          </p:nvPr>
        </p:nvSpPr>
        <p:spPr>
          <a:xfrm>
            <a:off x="457200" y="274647"/>
            <a:ext cx="8229600" cy="849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Pointers</a:t>
            </a:r>
            <a:endParaRPr/>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7" name="Shape 1177"/>
        <p:cNvGrpSpPr/>
        <p:nvPr/>
      </p:nvGrpSpPr>
      <p:grpSpPr>
        <a:xfrm>
          <a:off x="0" y="0"/>
          <a:ext cx="0" cy="0"/>
          <a:chOff x="0" y="0"/>
          <a:chExt cx="0" cy="0"/>
        </a:xfrm>
      </p:grpSpPr>
      <p:sp>
        <p:nvSpPr>
          <p:cNvPr id="1178" name="Google Shape;1178;p86"/>
          <p:cNvSpPr txBox="1"/>
          <p:nvPr>
            <p:ph type="title"/>
          </p:nvPr>
        </p:nvSpPr>
        <p:spPr>
          <a:xfrm>
            <a:off x="457200" y="274647"/>
            <a:ext cx="8229600" cy="849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Pointers</a:t>
            </a:r>
            <a:endParaRPr/>
          </a:p>
        </p:txBody>
      </p:sp>
      <p:graphicFrame>
        <p:nvGraphicFramePr>
          <p:cNvPr id="1179" name="Google Shape;1179;p86"/>
          <p:cNvGraphicFramePr/>
          <p:nvPr/>
        </p:nvGraphicFramePr>
        <p:xfrm>
          <a:off x="1865750" y="2537950"/>
          <a:ext cx="3000000" cy="3000000"/>
        </p:xfrm>
        <a:graphic>
          <a:graphicData uri="http://schemas.openxmlformats.org/drawingml/2006/table">
            <a:tbl>
              <a:tblPr>
                <a:noFill/>
                <a:tableStyleId>{1AB29D69-72AA-40C5-8F3D-68731237FED1}</a:tableStyleId>
              </a:tblPr>
              <a:tblGrid>
                <a:gridCol w="493300"/>
                <a:gridCol w="5316975"/>
              </a:tblGrid>
              <a:tr h="381000">
                <a:tc>
                  <a:txBody>
                    <a:bodyPr/>
                    <a:lstStyle/>
                    <a:p>
                      <a:pPr indent="0" lvl="0" marL="0" rtl="0" algn="l">
                        <a:spcBef>
                          <a:spcPts val="0"/>
                        </a:spcBef>
                        <a:spcAft>
                          <a:spcPts val="0"/>
                        </a:spcAft>
                        <a:buNone/>
                      </a:pPr>
                      <a:r>
                        <a:rPr b="1" lang="en" sz="1800">
                          <a:latin typeface="Courier New"/>
                          <a:ea typeface="Courier New"/>
                          <a:cs typeface="Courier New"/>
                          <a:sym typeface="Courier New"/>
                        </a:rPr>
                        <a:t>1</a:t>
                      </a:r>
                      <a:br>
                        <a:rPr b="1" lang="en" sz="1800">
                          <a:latin typeface="Courier New"/>
                          <a:ea typeface="Courier New"/>
                          <a:cs typeface="Courier New"/>
                          <a:sym typeface="Courier New"/>
                        </a:rPr>
                      </a:br>
                      <a:r>
                        <a:rPr b="1" lang="en" sz="1800">
                          <a:latin typeface="Courier New"/>
                          <a:ea typeface="Courier New"/>
                          <a:cs typeface="Courier New"/>
                          <a:sym typeface="Courier New"/>
                        </a:rPr>
                        <a:t>2</a:t>
                      </a:r>
                      <a:endParaRPr b="1" sz="1800">
                        <a:latin typeface="Courier New"/>
                        <a:ea typeface="Courier New"/>
                        <a:cs typeface="Courier New"/>
                        <a:sym typeface="Courier New"/>
                      </a:endParaRPr>
                    </a:p>
                    <a:p>
                      <a:pPr indent="0" lvl="0" marL="0" rtl="0" algn="l">
                        <a:spcBef>
                          <a:spcPts val="0"/>
                        </a:spcBef>
                        <a:spcAft>
                          <a:spcPts val="0"/>
                        </a:spcAft>
                        <a:buNone/>
                      </a:pPr>
                      <a:r>
                        <a:rPr b="1" lang="en" sz="1800">
                          <a:latin typeface="Courier New"/>
                          <a:ea typeface="Courier New"/>
                          <a:cs typeface="Courier New"/>
                          <a:sym typeface="Courier New"/>
                        </a:rPr>
                        <a:t>3</a:t>
                      </a:r>
                      <a:endParaRPr b="1" sz="1800">
                        <a:latin typeface="Courier New"/>
                        <a:ea typeface="Courier New"/>
                        <a:cs typeface="Courier New"/>
                        <a:sym typeface="Courier New"/>
                      </a:endParaRPr>
                    </a:p>
                    <a:p>
                      <a:pPr indent="0" lvl="0" marL="0" rtl="0" algn="l">
                        <a:spcBef>
                          <a:spcPts val="0"/>
                        </a:spcBef>
                        <a:spcAft>
                          <a:spcPts val="0"/>
                        </a:spcAft>
                        <a:buNone/>
                      </a:pPr>
                      <a:r>
                        <a:rPr b="1" lang="en" sz="1800">
                          <a:latin typeface="Courier New"/>
                          <a:ea typeface="Courier New"/>
                          <a:cs typeface="Courier New"/>
                          <a:sym typeface="Courier New"/>
                        </a:rPr>
                        <a:t>4</a:t>
                      </a:r>
                      <a:endParaRPr b="1" sz="1800">
                        <a:latin typeface="Courier New"/>
                        <a:ea typeface="Courier New"/>
                        <a:cs typeface="Courier New"/>
                        <a:sym typeface="Courier New"/>
                      </a:endParaRPr>
                    </a:p>
                    <a:p>
                      <a:pPr indent="0" lvl="0" marL="0" rtl="0" algn="l">
                        <a:spcBef>
                          <a:spcPts val="0"/>
                        </a:spcBef>
                        <a:spcAft>
                          <a:spcPts val="0"/>
                        </a:spcAft>
                        <a:buNone/>
                      </a:pPr>
                      <a:r>
                        <a:rPr b="1" lang="en" sz="1800">
                          <a:latin typeface="Courier New"/>
                          <a:ea typeface="Courier New"/>
                          <a:cs typeface="Courier New"/>
                          <a:sym typeface="Courier New"/>
                        </a:rPr>
                        <a:t>5</a:t>
                      </a:r>
                      <a:endParaRPr b="1" sz="1800">
                        <a:latin typeface="Courier New"/>
                        <a:ea typeface="Courier New"/>
                        <a:cs typeface="Courier New"/>
                        <a:sym typeface="Courier New"/>
                      </a:endParaRPr>
                    </a:p>
                    <a:p>
                      <a:pPr indent="0" lvl="0" marL="0" rtl="0" algn="l">
                        <a:spcBef>
                          <a:spcPts val="0"/>
                        </a:spcBef>
                        <a:spcAft>
                          <a:spcPts val="0"/>
                        </a:spcAft>
                        <a:buNone/>
                      </a:pPr>
                      <a:r>
                        <a:rPr b="1" lang="en" sz="1800">
                          <a:latin typeface="Courier New"/>
                          <a:ea typeface="Courier New"/>
                          <a:cs typeface="Courier New"/>
                          <a:sym typeface="Courier New"/>
                        </a:rPr>
                        <a:t>6</a:t>
                      </a:r>
                      <a:endParaRPr b="1" sz="1800">
                        <a:latin typeface="Courier New"/>
                        <a:ea typeface="Courier New"/>
                        <a:cs typeface="Courier New"/>
                        <a:sym typeface="Courier New"/>
                      </a:endParaRPr>
                    </a:p>
                    <a:p>
                      <a:pPr indent="0" lvl="0" marL="0" rtl="0" algn="l">
                        <a:spcBef>
                          <a:spcPts val="0"/>
                        </a:spcBef>
                        <a:spcAft>
                          <a:spcPts val="0"/>
                        </a:spcAft>
                        <a:buNone/>
                      </a:pPr>
                      <a:r>
                        <a:rPr b="1" lang="en" sz="1800">
                          <a:latin typeface="Courier New"/>
                          <a:ea typeface="Courier New"/>
                          <a:cs typeface="Courier New"/>
                          <a:sym typeface="Courier New"/>
                        </a:rPr>
                        <a:t>7</a:t>
                      </a:r>
                      <a:endParaRPr b="1" sz="1800">
                        <a:latin typeface="Courier New"/>
                        <a:ea typeface="Courier New"/>
                        <a:cs typeface="Courier New"/>
                        <a:sym typeface="Courier New"/>
                      </a:endParaRPr>
                    </a:p>
                    <a:p>
                      <a:pPr indent="0" lvl="0" marL="0" rtl="0" algn="l">
                        <a:spcBef>
                          <a:spcPts val="0"/>
                        </a:spcBef>
                        <a:spcAft>
                          <a:spcPts val="0"/>
                        </a:spcAft>
                        <a:buNone/>
                      </a:pPr>
                      <a:r>
                        <a:rPr b="1" lang="en" sz="1800">
                          <a:latin typeface="Courier New"/>
                          <a:ea typeface="Courier New"/>
                          <a:cs typeface="Courier New"/>
                          <a:sym typeface="Courier New"/>
                        </a:rPr>
                        <a:t>8</a:t>
                      </a:r>
                      <a:endParaRPr b="1" sz="1800">
                        <a:latin typeface="Courier New"/>
                        <a:ea typeface="Courier New"/>
                        <a:cs typeface="Courier New"/>
                        <a:sym typeface="Courier New"/>
                      </a:endParaRPr>
                    </a:p>
                  </a:txBody>
                  <a:tcPr marT="91425" marB="91425" marR="91425" marL="91425">
                    <a:lnR cap="flat" cmpd="sng" w="9525">
                      <a:solidFill>
                        <a:srgbClr val="D9EAD3"/>
                      </a:solidFill>
                      <a:prstDash val="solid"/>
                      <a:round/>
                      <a:headEnd len="sm" w="sm" type="none"/>
                      <a:tailEnd len="sm" w="sm" type="none"/>
                    </a:lnR>
                    <a:solidFill>
                      <a:srgbClr val="D9EAD3"/>
                    </a:solidFill>
                  </a:tcPr>
                </a:tc>
                <a:tc>
                  <a:txBody>
                    <a:bodyPr/>
                    <a:lstStyle/>
                    <a:p>
                      <a:pPr indent="0" lvl="0" marL="0" rtl="0" algn="l">
                        <a:spcBef>
                          <a:spcPts val="0"/>
                        </a:spcBef>
                        <a:spcAft>
                          <a:spcPts val="0"/>
                        </a:spcAft>
                        <a:buNone/>
                      </a:pPr>
                      <a:r>
                        <a:rPr lang="en" sz="1800">
                          <a:solidFill>
                            <a:schemeClr val="dk1"/>
                          </a:solidFill>
                          <a:latin typeface="Courier New"/>
                          <a:ea typeface="Courier New"/>
                          <a:cs typeface="Courier New"/>
                          <a:sym typeface="Courier New"/>
                        </a:rPr>
                        <a:t>int main (int argc, char *argv[])</a:t>
                      </a:r>
                      <a:endParaRPr sz="18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sz="1800">
                          <a:solidFill>
                            <a:schemeClr val="dk1"/>
                          </a:solidFill>
                          <a:latin typeface="Courier New"/>
                          <a:ea typeface="Courier New"/>
                          <a:cs typeface="Courier New"/>
                          <a:sym typeface="Courier New"/>
                        </a:rPr>
                        <a:t>{</a:t>
                      </a:r>
                      <a:br>
                        <a:rPr lang="en" sz="1800">
                          <a:solidFill>
                            <a:schemeClr val="dk1"/>
                          </a:solidFill>
                          <a:latin typeface="Courier New"/>
                          <a:ea typeface="Courier New"/>
                          <a:cs typeface="Courier New"/>
                          <a:sym typeface="Courier New"/>
                        </a:rPr>
                      </a:br>
                      <a:r>
                        <a:rPr lang="en" sz="1800">
                          <a:solidFill>
                            <a:schemeClr val="dk1"/>
                          </a:solidFill>
                          <a:latin typeface="Courier New"/>
                          <a:ea typeface="Courier New"/>
                          <a:cs typeface="Courier New"/>
                          <a:sym typeface="Courier New"/>
                        </a:rPr>
                        <a:t>  int* age;</a:t>
                      </a:r>
                      <a:endParaRPr sz="18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sz="1800">
                          <a:solidFill>
                            <a:schemeClr val="dk1"/>
                          </a:solidFill>
                          <a:latin typeface="Courier New"/>
                          <a:ea typeface="Courier New"/>
                          <a:cs typeface="Courier New"/>
                          <a:sym typeface="Courier New"/>
                        </a:rPr>
                        <a:t>  char* charPtr = &amp;p;</a:t>
                      </a:r>
                      <a:endParaRPr sz="18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sz="1800">
                          <a:solidFill>
                            <a:schemeClr val="dk1"/>
                          </a:solidFill>
                          <a:latin typeface="Courier New"/>
                          <a:ea typeface="Courier New"/>
                          <a:cs typeface="Courier New"/>
                          <a:sym typeface="Courier New"/>
                        </a:rPr>
                        <a:t>  void* nothingPtr;</a:t>
                      </a:r>
                      <a:br>
                        <a:rPr lang="en" sz="1800">
                          <a:solidFill>
                            <a:schemeClr val="dk1"/>
                          </a:solidFill>
                          <a:latin typeface="Courier New"/>
                          <a:ea typeface="Courier New"/>
                          <a:cs typeface="Courier New"/>
                          <a:sym typeface="Courier New"/>
                        </a:rPr>
                      </a:br>
                      <a:br>
                        <a:rPr lang="en" sz="1800">
                          <a:solidFill>
                            <a:schemeClr val="dk1"/>
                          </a:solidFill>
                          <a:latin typeface="Courier New"/>
                          <a:ea typeface="Courier New"/>
                          <a:cs typeface="Courier New"/>
                          <a:sym typeface="Courier New"/>
                        </a:rPr>
                      </a:br>
                      <a:r>
                        <a:rPr lang="en" sz="1800">
                          <a:solidFill>
                            <a:schemeClr val="dk1"/>
                          </a:solidFill>
                          <a:latin typeface="Courier New"/>
                          <a:ea typeface="Courier New"/>
                          <a:cs typeface="Courier New"/>
                          <a:sym typeface="Courier New"/>
                        </a:rPr>
                        <a:t>  return 0;</a:t>
                      </a:r>
                      <a:br>
                        <a:rPr lang="en" sz="1800">
                          <a:solidFill>
                            <a:schemeClr val="dk1"/>
                          </a:solidFill>
                          <a:latin typeface="Courier New"/>
                          <a:ea typeface="Courier New"/>
                          <a:cs typeface="Courier New"/>
                          <a:sym typeface="Courier New"/>
                        </a:rPr>
                      </a:br>
                      <a:r>
                        <a:rPr lang="en" sz="1800">
                          <a:solidFill>
                            <a:schemeClr val="dk1"/>
                          </a:solidFill>
                          <a:latin typeface="Courier New"/>
                          <a:ea typeface="Courier New"/>
                          <a:cs typeface="Courier New"/>
                          <a:sym typeface="Courier New"/>
                        </a:rPr>
                        <a:t>}</a:t>
                      </a:r>
                      <a:endParaRPr sz="1800">
                        <a:latin typeface="Courier New"/>
                        <a:ea typeface="Courier New"/>
                        <a:cs typeface="Courier New"/>
                        <a:sym typeface="Courier New"/>
                      </a:endParaRPr>
                    </a:p>
                  </a:txBody>
                  <a:tcPr marT="91425" marB="91425" marR="91425" marL="91425">
                    <a:lnL cap="flat" cmpd="sng" w="9525">
                      <a:solidFill>
                        <a:srgbClr val="D9EAD3"/>
                      </a:solidFill>
                      <a:prstDash val="solid"/>
                      <a:round/>
                      <a:headEnd len="sm" w="sm" type="none"/>
                      <a:tailEnd len="sm" w="sm" type="none"/>
                    </a:lnL>
                    <a:solidFill>
                      <a:srgbClr val="D9EAD3"/>
                    </a:solidFill>
                  </a:tcPr>
                </a:tc>
              </a:tr>
            </a:tbl>
          </a:graphicData>
        </a:graphic>
      </p:graphicFrame>
      <p:sp>
        <p:nvSpPr>
          <p:cNvPr id="1180" name="Google Shape;1180;p86"/>
          <p:cNvSpPr/>
          <p:nvPr/>
        </p:nvSpPr>
        <p:spPr>
          <a:xfrm>
            <a:off x="391275" y="1429400"/>
            <a:ext cx="3414000" cy="803400"/>
          </a:xfrm>
          <a:prstGeom prst="wedgeRoundRectCallout">
            <a:avLst>
              <a:gd fmla="val 26091" name="adj1"/>
              <a:gd fmla="val 81933" name="adj2"/>
              <a:gd fmla="val 0" name="adj3"/>
            </a:avLst>
          </a:prstGeom>
          <a:solidFill>
            <a:srgbClr val="3C78D8"/>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rgbClr val="FFFFFF"/>
                </a:solidFill>
                <a:latin typeface="Droid Sans"/>
                <a:ea typeface="Droid Sans"/>
                <a:cs typeface="Droid Sans"/>
                <a:sym typeface="Droid Sans"/>
              </a:rPr>
              <a:t>By the way, this is how you declare a pointer...</a:t>
            </a:r>
            <a:endParaRPr b="1" sz="1800">
              <a:solidFill>
                <a:srgbClr val="FFFFFF"/>
              </a:solidFill>
              <a:latin typeface="Droid Sans"/>
              <a:ea typeface="Droid Sans"/>
              <a:cs typeface="Droid Sans"/>
              <a:sym typeface="Droid San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5"/>
          <p:cNvSpPr txBox="1"/>
          <p:nvPr>
            <p:ph type="title"/>
          </p:nvPr>
        </p:nvSpPr>
        <p:spPr>
          <a:xfrm>
            <a:off x="457200" y="274647"/>
            <a:ext cx="8229600" cy="849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1C4587"/>
                </a:solidFill>
                <a:latin typeface="Droid Sans"/>
                <a:ea typeface="Droid Sans"/>
                <a:cs typeface="Droid Sans"/>
                <a:sym typeface="Droid Sans"/>
              </a:rPr>
              <a:t>Memory Management</a:t>
            </a:r>
            <a:endParaRPr>
              <a:solidFill>
                <a:srgbClr val="1C4587"/>
              </a:solidFill>
              <a:latin typeface="Droid Sans"/>
              <a:ea typeface="Droid Sans"/>
              <a:cs typeface="Droid Sans"/>
              <a:sym typeface="Droid Sans"/>
            </a:endParaRPr>
          </a:p>
        </p:txBody>
      </p:sp>
      <p:sp>
        <p:nvSpPr>
          <p:cNvPr id="81" name="Google Shape;81;p15"/>
          <p:cNvSpPr txBox="1"/>
          <p:nvPr>
            <p:ph idx="1" type="body"/>
          </p:nvPr>
        </p:nvSpPr>
        <p:spPr>
          <a:xfrm>
            <a:off x="572750" y="1585975"/>
            <a:ext cx="8229600" cy="4967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There have been </a:t>
            </a:r>
            <a:r>
              <a:rPr b="1" lang="en">
                <a:solidFill>
                  <a:srgbClr val="85200C"/>
                </a:solidFill>
              </a:rPr>
              <a:t>different schemes or approaches</a:t>
            </a:r>
            <a:r>
              <a:rPr lang="en"/>
              <a:t> on how to manage memory properly</a:t>
            </a:r>
            <a:endParaRPr/>
          </a:p>
          <a:p>
            <a:pPr indent="-381000" lvl="1" marL="914400" rtl="0" algn="l">
              <a:spcBef>
                <a:spcPts val="0"/>
              </a:spcBef>
              <a:spcAft>
                <a:spcPts val="0"/>
              </a:spcAft>
              <a:buSzPts val="2400"/>
              <a:buChar char="◆"/>
            </a:pPr>
            <a:r>
              <a:rPr lang="en"/>
              <a:t>These schemes have changed or evolve to meet more strict requirements, specially  related to </a:t>
            </a:r>
            <a:r>
              <a:rPr b="1" lang="en">
                <a:solidFill>
                  <a:srgbClr val="85200C"/>
                </a:solidFill>
              </a:rPr>
              <a:t>multiprogramming</a:t>
            </a:r>
            <a:endParaRPr b="1">
              <a:solidFill>
                <a:srgbClr val="85200C"/>
              </a:solidFill>
            </a:endParaRPr>
          </a:p>
          <a:p>
            <a:pPr indent="-381000" lvl="1" marL="914400" rtl="0" algn="l">
              <a:spcBef>
                <a:spcPts val="0"/>
              </a:spcBef>
              <a:spcAft>
                <a:spcPts val="0"/>
              </a:spcAft>
              <a:buSzPts val="2400"/>
              <a:buChar char="◆"/>
            </a:pPr>
            <a:r>
              <a:rPr lang="en"/>
              <a:t>Ranging from not memory management at all - just one bucket of memory - to the current concept of virtual memory</a:t>
            </a:r>
            <a:endParaRPr/>
          </a:p>
          <a:p>
            <a:pPr indent="0" lvl="0" marL="0" rtl="0" algn="l">
              <a:spcBef>
                <a:spcPts val="600"/>
              </a:spcBef>
              <a:spcAft>
                <a:spcPts val="0"/>
              </a:spcAft>
              <a:buNone/>
            </a:pPr>
            <a:r>
              <a:t/>
            </a:r>
            <a:endParaRPr/>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4" name="Shape 1184"/>
        <p:cNvGrpSpPr/>
        <p:nvPr/>
      </p:nvGrpSpPr>
      <p:grpSpPr>
        <a:xfrm>
          <a:off x="0" y="0"/>
          <a:ext cx="0" cy="0"/>
          <a:chOff x="0" y="0"/>
          <a:chExt cx="0" cy="0"/>
        </a:xfrm>
      </p:grpSpPr>
      <p:sp>
        <p:nvSpPr>
          <p:cNvPr id="1185" name="Google Shape;1185;p87"/>
          <p:cNvSpPr txBox="1"/>
          <p:nvPr>
            <p:ph type="title"/>
          </p:nvPr>
        </p:nvSpPr>
        <p:spPr>
          <a:xfrm>
            <a:off x="457200" y="274647"/>
            <a:ext cx="8229600" cy="849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Pointers</a:t>
            </a:r>
            <a:endParaRPr/>
          </a:p>
        </p:txBody>
      </p:sp>
      <p:graphicFrame>
        <p:nvGraphicFramePr>
          <p:cNvPr id="1186" name="Google Shape;1186;p87"/>
          <p:cNvGraphicFramePr/>
          <p:nvPr/>
        </p:nvGraphicFramePr>
        <p:xfrm>
          <a:off x="1865750" y="2537950"/>
          <a:ext cx="3000000" cy="3000000"/>
        </p:xfrm>
        <a:graphic>
          <a:graphicData uri="http://schemas.openxmlformats.org/drawingml/2006/table">
            <a:tbl>
              <a:tblPr>
                <a:noFill/>
                <a:tableStyleId>{1AB29D69-72AA-40C5-8F3D-68731237FED1}</a:tableStyleId>
              </a:tblPr>
              <a:tblGrid>
                <a:gridCol w="493300"/>
                <a:gridCol w="5316975"/>
              </a:tblGrid>
              <a:tr h="381000">
                <a:tc>
                  <a:txBody>
                    <a:bodyPr/>
                    <a:lstStyle/>
                    <a:p>
                      <a:pPr indent="0" lvl="0" marL="0" rtl="0" algn="l">
                        <a:spcBef>
                          <a:spcPts val="0"/>
                        </a:spcBef>
                        <a:spcAft>
                          <a:spcPts val="0"/>
                        </a:spcAft>
                        <a:buNone/>
                      </a:pPr>
                      <a:r>
                        <a:rPr b="1" lang="en" sz="1800">
                          <a:latin typeface="Courier New"/>
                          <a:ea typeface="Courier New"/>
                          <a:cs typeface="Courier New"/>
                          <a:sym typeface="Courier New"/>
                        </a:rPr>
                        <a:t>1</a:t>
                      </a:r>
                      <a:br>
                        <a:rPr b="1" lang="en" sz="1800">
                          <a:latin typeface="Courier New"/>
                          <a:ea typeface="Courier New"/>
                          <a:cs typeface="Courier New"/>
                          <a:sym typeface="Courier New"/>
                        </a:rPr>
                      </a:br>
                      <a:r>
                        <a:rPr b="1" lang="en" sz="1800">
                          <a:latin typeface="Courier New"/>
                          <a:ea typeface="Courier New"/>
                          <a:cs typeface="Courier New"/>
                          <a:sym typeface="Courier New"/>
                        </a:rPr>
                        <a:t>2</a:t>
                      </a:r>
                      <a:endParaRPr b="1" sz="1800">
                        <a:latin typeface="Courier New"/>
                        <a:ea typeface="Courier New"/>
                        <a:cs typeface="Courier New"/>
                        <a:sym typeface="Courier New"/>
                      </a:endParaRPr>
                    </a:p>
                    <a:p>
                      <a:pPr indent="0" lvl="0" marL="0" rtl="0" algn="l">
                        <a:spcBef>
                          <a:spcPts val="0"/>
                        </a:spcBef>
                        <a:spcAft>
                          <a:spcPts val="0"/>
                        </a:spcAft>
                        <a:buNone/>
                      </a:pPr>
                      <a:r>
                        <a:rPr b="1" lang="en" sz="1800">
                          <a:latin typeface="Courier New"/>
                          <a:ea typeface="Courier New"/>
                          <a:cs typeface="Courier New"/>
                          <a:sym typeface="Courier New"/>
                        </a:rPr>
                        <a:t>3</a:t>
                      </a:r>
                      <a:endParaRPr b="1" sz="1800">
                        <a:latin typeface="Courier New"/>
                        <a:ea typeface="Courier New"/>
                        <a:cs typeface="Courier New"/>
                        <a:sym typeface="Courier New"/>
                      </a:endParaRPr>
                    </a:p>
                    <a:p>
                      <a:pPr indent="0" lvl="0" marL="0" rtl="0" algn="l">
                        <a:spcBef>
                          <a:spcPts val="0"/>
                        </a:spcBef>
                        <a:spcAft>
                          <a:spcPts val="0"/>
                        </a:spcAft>
                        <a:buNone/>
                      </a:pPr>
                      <a:r>
                        <a:rPr b="1" lang="en" sz="1800">
                          <a:latin typeface="Courier New"/>
                          <a:ea typeface="Courier New"/>
                          <a:cs typeface="Courier New"/>
                          <a:sym typeface="Courier New"/>
                        </a:rPr>
                        <a:t>4</a:t>
                      </a:r>
                      <a:endParaRPr b="1" sz="1800">
                        <a:latin typeface="Courier New"/>
                        <a:ea typeface="Courier New"/>
                        <a:cs typeface="Courier New"/>
                        <a:sym typeface="Courier New"/>
                      </a:endParaRPr>
                    </a:p>
                    <a:p>
                      <a:pPr indent="0" lvl="0" marL="0" rtl="0" algn="l">
                        <a:spcBef>
                          <a:spcPts val="0"/>
                        </a:spcBef>
                        <a:spcAft>
                          <a:spcPts val="0"/>
                        </a:spcAft>
                        <a:buNone/>
                      </a:pPr>
                      <a:r>
                        <a:rPr b="1" lang="en" sz="1800">
                          <a:latin typeface="Courier New"/>
                          <a:ea typeface="Courier New"/>
                          <a:cs typeface="Courier New"/>
                          <a:sym typeface="Courier New"/>
                        </a:rPr>
                        <a:t>5</a:t>
                      </a:r>
                      <a:endParaRPr b="1" sz="1800">
                        <a:latin typeface="Courier New"/>
                        <a:ea typeface="Courier New"/>
                        <a:cs typeface="Courier New"/>
                        <a:sym typeface="Courier New"/>
                      </a:endParaRPr>
                    </a:p>
                    <a:p>
                      <a:pPr indent="0" lvl="0" marL="0" rtl="0" algn="l">
                        <a:spcBef>
                          <a:spcPts val="0"/>
                        </a:spcBef>
                        <a:spcAft>
                          <a:spcPts val="0"/>
                        </a:spcAft>
                        <a:buNone/>
                      </a:pPr>
                      <a:r>
                        <a:rPr b="1" lang="en" sz="1800">
                          <a:latin typeface="Courier New"/>
                          <a:ea typeface="Courier New"/>
                          <a:cs typeface="Courier New"/>
                          <a:sym typeface="Courier New"/>
                        </a:rPr>
                        <a:t>6</a:t>
                      </a:r>
                      <a:endParaRPr b="1" sz="1800">
                        <a:latin typeface="Courier New"/>
                        <a:ea typeface="Courier New"/>
                        <a:cs typeface="Courier New"/>
                        <a:sym typeface="Courier New"/>
                      </a:endParaRPr>
                    </a:p>
                    <a:p>
                      <a:pPr indent="0" lvl="0" marL="0" rtl="0" algn="l">
                        <a:spcBef>
                          <a:spcPts val="0"/>
                        </a:spcBef>
                        <a:spcAft>
                          <a:spcPts val="0"/>
                        </a:spcAft>
                        <a:buNone/>
                      </a:pPr>
                      <a:r>
                        <a:rPr b="1" lang="en" sz="1800">
                          <a:latin typeface="Courier New"/>
                          <a:ea typeface="Courier New"/>
                          <a:cs typeface="Courier New"/>
                          <a:sym typeface="Courier New"/>
                        </a:rPr>
                        <a:t>7</a:t>
                      </a:r>
                      <a:endParaRPr b="1" sz="1800">
                        <a:latin typeface="Courier New"/>
                        <a:ea typeface="Courier New"/>
                        <a:cs typeface="Courier New"/>
                        <a:sym typeface="Courier New"/>
                      </a:endParaRPr>
                    </a:p>
                    <a:p>
                      <a:pPr indent="0" lvl="0" marL="0" rtl="0" algn="l">
                        <a:spcBef>
                          <a:spcPts val="0"/>
                        </a:spcBef>
                        <a:spcAft>
                          <a:spcPts val="0"/>
                        </a:spcAft>
                        <a:buNone/>
                      </a:pPr>
                      <a:r>
                        <a:rPr b="1" lang="en" sz="1800">
                          <a:latin typeface="Courier New"/>
                          <a:ea typeface="Courier New"/>
                          <a:cs typeface="Courier New"/>
                          <a:sym typeface="Courier New"/>
                        </a:rPr>
                        <a:t>8</a:t>
                      </a:r>
                      <a:endParaRPr b="1" sz="1800">
                        <a:latin typeface="Courier New"/>
                        <a:ea typeface="Courier New"/>
                        <a:cs typeface="Courier New"/>
                        <a:sym typeface="Courier New"/>
                      </a:endParaRPr>
                    </a:p>
                  </a:txBody>
                  <a:tcPr marT="91425" marB="91425" marR="91425" marL="91425">
                    <a:lnR cap="flat" cmpd="sng" w="9525">
                      <a:solidFill>
                        <a:srgbClr val="D9EAD3"/>
                      </a:solidFill>
                      <a:prstDash val="solid"/>
                      <a:round/>
                      <a:headEnd len="sm" w="sm" type="none"/>
                      <a:tailEnd len="sm" w="sm" type="none"/>
                    </a:lnR>
                    <a:solidFill>
                      <a:srgbClr val="D9EAD3"/>
                    </a:solidFill>
                  </a:tcPr>
                </a:tc>
                <a:tc>
                  <a:txBody>
                    <a:bodyPr/>
                    <a:lstStyle/>
                    <a:p>
                      <a:pPr indent="0" lvl="0" marL="0" rtl="0" algn="l">
                        <a:spcBef>
                          <a:spcPts val="0"/>
                        </a:spcBef>
                        <a:spcAft>
                          <a:spcPts val="0"/>
                        </a:spcAft>
                        <a:buNone/>
                      </a:pPr>
                      <a:r>
                        <a:rPr lang="en" sz="1800">
                          <a:solidFill>
                            <a:schemeClr val="dk1"/>
                          </a:solidFill>
                          <a:latin typeface="Courier New"/>
                          <a:ea typeface="Courier New"/>
                          <a:cs typeface="Courier New"/>
                          <a:sym typeface="Courier New"/>
                        </a:rPr>
                        <a:t>int main (int argc, char *argv[])</a:t>
                      </a:r>
                      <a:endParaRPr sz="18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sz="1800">
                          <a:solidFill>
                            <a:schemeClr val="dk1"/>
                          </a:solidFill>
                          <a:latin typeface="Courier New"/>
                          <a:ea typeface="Courier New"/>
                          <a:cs typeface="Courier New"/>
                          <a:sym typeface="Courier New"/>
                        </a:rPr>
                        <a:t>{</a:t>
                      </a:r>
                      <a:br>
                        <a:rPr lang="en" sz="1800">
                          <a:solidFill>
                            <a:schemeClr val="dk1"/>
                          </a:solidFill>
                          <a:latin typeface="Courier New"/>
                          <a:ea typeface="Courier New"/>
                          <a:cs typeface="Courier New"/>
                          <a:sym typeface="Courier New"/>
                        </a:rPr>
                      </a:br>
                      <a:r>
                        <a:rPr lang="en" sz="1800">
                          <a:solidFill>
                            <a:schemeClr val="dk1"/>
                          </a:solidFill>
                          <a:latin typeface="Courier New"/>
                          <a:ea typeface="Courier New"/>
                          <a:cs typeface="Courier New"/>
                          <a:sym typeface="Courier New"/>
                        </a:rPr>
                        <a:t>  int* age;</a:t>
                      </a:r>
                      <a:endParaRPr sz="18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sz="1800">
                          <a:solidFill>
                            <a:schemeClr val="dk1"/>
                          </a:solidFill>
                          <a:latin typeface="Courier New"/>
                          <a:ea typeface="Courier New"/>
                          <a:cs typeface="Courier New"/>
                          <a:sym typeface="Courier New"/>
                        </a:rPr>
                        <a:t>  char* charPtr;</a:t>
                      </a:r>
                      <a:endParaRPr sz="18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sz="1800">
                          <a:solidFill>
                            <a:schemeClr val="dk1"/>
                          </a:solidFill>
                          <a:latin typeface="Courier New"/>
                          <a:ea typeface="Courier New"/>
                          <a:cs typeface="Courier New"/>
                          <a:sym typeface="Courier New"/>
                        </a:rPr>
                        <a:t>  void* nothingPtr;</a:t>
                      </a:r>
                      <a:br>
                        <a:rPr lang="en" sz="1800">
                          <a:solidFill>
                            <a:schemeClr val="dk1"/>
                          </a:solidFill>
                          <a:latin typeface="Courier New"/>
                          <a:ea typeface="Courier New"/>
                          <a:cs typeface="Courier New"/>
                          <a:sym typeface="Courier New"/>
                        </a:rPr>
                      </a:br>
                      <a:br>
                        <a:rPr lang="en" sz="1800">
                          <a:solidFill>
                            <a:schemeClr val="dk1"/>
                          </a:solidFill>
                          <a:latin typeface="Courier New"/>
                          <a:ea typeface="Courier New"/>
                          <a:cs typeface="Courier New"/>
                          <a:sym typeface="Courier New"/>
                        </a:rPr>
                      </a:br>
                      <a:r>
                        <a:rPr lang="en" sz="1800">
                          <a:solidFill>
                            <a:schemeClr val="dk1"/>
                          </a:solidFill>
                          <a:latin typeface="Courier New"/>
                          <a:ea typeface="Courier New"/>
                          <a:cs typeface="Courier New"/>
                          <a:sym typeface="Courier New"/>
                        </a:rPr>
                        <a:t>  return 0;</a:t>
                      </a:r>
                      <a:br>
                        <a:rPr lang="en" sz="1800">
                          <a:solidFill>
                            <a:schemeClr val="dk1"/>
                          </a:solidFill>
                          <a:latin typeface="Courier New"/>
                          <a:ea typeface="Courier New"/>
                          <a:cs typeface="Courier New"/>
                          <a:sym typeface="Courier New"/>
                        </a:rPr>
                      </a:br>
                      <a:r>
                        <a:rPr lang="en" sz="1800">
                          <a:solidFill>
                            <a:schemeClr val="dk1"/>
                          </a:solidFill>
                          <a:latin typeface="Courier New"/>
                          <a:ea typeface="Courier New"/>
                          <a:cs typeface="Courier New"/>
                          <a:sym typeface="Courier New"/>
                        </a:rPr>
                        <a:t>}</a:t>
                      </a:r>
                      <a:endParaRPr sz="1800">
                        <a:latin typeface="Courier New"/>
                        <a:ea typeface="Courier New"/>
                        <a:cs typeface="Courier New"/>
                        <a:sym typeface="Courier New"/>
                      </a:endParaRPr>
                    </a:p>
                  </a:txBody>
                  <a:tcPr marT="91425" marB="91425" marR="91425" marL="91425">
                    <a:lnL cap="flat" cmpd="sng" w="9525">
                      <a:solidFill>
                        <a:srgbClr val="D9EAD3"/>
                      </a:solidFill>
                      <a:prstDash val="solid"/>
                      <a:round/>
                      <a:headEnd len="sm" w="sm" type="none"/>
                      <a:tailEnd len="sm" w="sm" type="none"/>
                    </a:lnL>
                    <a:solidFill>
                      <a:srgbClr val="D9EAD3"/>
                    </a:solidFill>
                  </a:tcPr>
                </a:tc>
              </a:tr>
            </a:tbl>
          </a:graphicData>
        </a:graphic>
      </p:graphicFrame>
      <p:sp>
        <p:nvSpPr>
          <p:cNvPr id="1187" name="Google Shape;1187;p87"/>
          <p:cNvSpPr/>
          <p:nvPr/>
        </p:nvSpPr>
        <p:spPr>
          <a:xfrm>
            <a:off x="5679775" y="3263325"/>
            <a:ext cx="2875800" cy="849600"/>
          </a:xfrm>
          <a:prstGeom prst="wedgeRoundRectCallout">
            <a:avLst>
              <a:gd fmla="val -64043" name="adj1"/>
              <a:gd fmla="val 19461" name="adj2"/>
              <a:gd fmla="val 0" name="adj3"/>
            </a:avLst>
          </a:prstGeom>
          <a:solidFill>
            <a:srgbClr val="E69138"/>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rgbClr val="FFFFFF"/>
                </a:solidFill>
                <a:latin typeface="Droid Sans"/>
                <a:ea typeface="Droid Sans"/>
                <a:cs typeface="Droid Sans"/>
                <a:sym typeface="Droid Sans"/>
              </a:rPr>
              <a:t>Just like any other variable, pointer need space</a:t>
            </a:r>
            <a:endParaRPr b="1" sz="1800">
              <a:solidFill>
                <a:srgbClr val="FFFFFF"/>
              </a:solidFill>
              <a:latin typeface="Droid Sans"/>
              <a:ea typeface="Droid Sans"/>
              <a:cs typeface="Droid Sans"/>
              <a:sym typeface="Droid Sans"/>
            </a:endParaRPr>
          </a:p>
        </p:txBody>
      </p:sp>
      <p:sp>
        <p:nvSpPr>
          <p:cNvPr id="1188" name="Google Shape;1188;p87"/>
          <p:cNvSpPr/>
          <p:nvPr/>
        </p:nvSpPr>
        <p:spPr>
          <a:xfrm>
            <a:off x="4954975" y="4762525"/>
            <a:ext cx="3161100" cy="1014600"/>
          </a:xfrm>
          <a:prstGeom prst="wedgeRoundRectCallout">
            <a:avLst>
              <a:gd fmla="val -62393" name="adj1"/>
              <a:gd fmla="val -119356" name="adj2"/>
              <a:gd fmla="val 0" name="adj3"/>
            </a:avLst>
          </a:prstGeom>
          <a:solidFill>
            <a:srgbClr val="A4C2F4"/>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rgbClr val="FFFFFF"/>
                </a:solidFill>
                <a:latin typeface="Droid Sans"/>
                <a:ea typeface="Droid Sans"/>
                <a:cs typeface="Droid Sans"/>
                <a:sym typeface="Droid Sans"/>
              </a:rPr>
              <a:t>This reads: pointer to int, pointer to char, pointer to void</a:t>
            </a:r>
            <a:endParaRPr b="1" sz="1800">
              <a:solidFill>
                <a:srgbClr val="FFFFFF"/>
              </a:solidFill>
              <a:latin typeface="Droid Sans"/>
              <a:ea typeface="Droid Sans"/>
              <a:cs typeface="Droid Sans"/>
              <a:sym typeface="Droid Sans"/>
            </a:endParaRPr>
          </a:p>
        </p:txBody>
      </p: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2" name="Shape 1192"/>
        <p:cNvGrpSpPr/>
        <p:nvPr/>
      </p:nvGrpSpPr>
      <p:grpSpPr>
        <a:xfrm>
          <a:off x="0" y="0"/>
          <a:ext cx="0" cy="0"/>
          <a:chOff x="0" y="0"/>
          <a:chExt cx="0" cy="0"/>
        </a:xfrm>
      </p:grpSpPr>
      <p:sp>
        <p:nvSpPr>
          <p:cNvPr id="1193" name="Google Shape;1193;p88"/>
          <p:cNvSpPr txBox="1"/>
          <p:nvPr>
            <p:ph type="title"/>
          </p:nvPr>
        </p:nvSpPr>
        <p:spPr>
          <a:xfrm>
            <a:off x="457200" y="274647"/>
            <a:ext cx="8229600" cy="849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Pointers</a:t>
            </a:r>
            <a:endParaRPr/>
          </a:p>
        </p:txBody>
      </p:sp>
      <p:graphicFrame>
        <p:nvGraphicFramePr>
          <p:cNvPr id="1194" name="Google Shape;1194;p88"/>
          <p:cNvGraphicFramePr/>
          <p:nvPr/>
        </p:nvGraphicFramePr>
        <p:xfrm>
          <a:off x="1865750" y="2537950"/>
          <a:ext cx="3000000" cy="3000000"/>
        </p:xfrm>
        <a:graphic>
          <a:graphicData uri="http://schemas.openxmlformats.org/drawingml/2006/table">
            <a:tbl>
              <a:tblPr>
                <a:noFill/>
                <a:tableStyleId>{1AB29D69-72AA-40C5-8F3D-68731237FED1}</a:tableStyleId>
              </a:tblPr>
              <a:tblGrid>
                <a:gridCol w="493300"/>
                <a:gridCol w="5316975"/>
              </a:tblGrid>
              <a:tr h="381000">
                <a:tc>
                  <a:txBody>
                    <a:bodyPr/>
                    <a:lstStyle/>
                    <a:p>
                      <a:pPr indent="0" lvl="0" marL="0" rtl="0" algn="l">
                        <a:spcBef>
                          <a:spcPts val="0"/>
                        </a:spcBef>
                        <a:spcAft>
                          <a:spcPts val="0"/>
                        </a:spcAft>
                        <a:buNone/>
                      </a:pPr>
                      <a:r>
                        <a:rPr b="1" lang="en" sz="1800">
                          <a:latin typeface="Courier New"/>
                          <a:ea typeface="Courier New"/>
                          <a:cs typeface="Courier New"/>
                          <a:sym typeface="Courier New"/>
                        </a:rPr>
                        <a:t>1</a:t>
                      </a:r>
                      <a:br>
                        <a:rPr b="1" lang="en" sz="1800">
                          <a:latin typeface="Courier New"/>
                          <a:ea typeface="Courier New"/>
                          <a:cs typeface="Courier New"/>
                          <a:sym typeface="Courier New"/>
                        </a:rPr>
                      </a:br>
                      <a:r>
                        <a:rPr b="1" lang="en" sz="1800">
                          <a:latin typeface="Courier New"/>
                          <a:ea typeface="Courier New"/>
                          <a:cs typeface="Courier New"/>
                          <a:sym typeface="Courier New"/>
                        </a:rPr>
                        <a:t>2</a:t>
                      </a:r>
                      <a:endParaRPr b="1" sz="1800">
                        <a:latin typeface="Courier New"/>
                        <a:ea typeface="Courier New"/>
                        <a:cs typeface="Courier New"/>
                        <a:sym typeface="Courier New"/>
                      </a:endParaRPr>
                    </a:p>
                    <a:p>
                      <a:pPr indent="0" lvl="0" marL="0" rtl="0" algn="l">
                        <a:spcBef>
                          <a:spcPts val="0"/>
                        </a:spcBef>
                        <a:spcAft>
                          <a:spcPts val="0"/>
                        </a:spcAft>
                        <a:buNone/>
                      </a:pPr>
                      <a:r>
                        <a:rPr b="1" lang="en" sz="1800">
                          <a:latin typeface="Courier New"/>
                          <a:ea typeface="Courier New"/>
                          <a:cs typeface="Courier New"/>
                          <a:sym typeface="Courier New"/>
                        </a:rPr>
                        <a:t>3</a:t>
                      </a:r>
                      <a:endParaRPr b="1" sz="1800">
                        <a:latin typeface="Courier New"/>
                        <a:ea typeface="Courier New"/>
                        <a:cs typeface="Courier New"/>
                        <a:sym typeface="Courier New"/>
                      </a:endParaRPr>
                    </a:p>
                    <a:p>
                      <a:pPr indent="0" lvl="0" marL="0" rtl="0" algn="l">
                        <a:spcBef>
                          <a:spcPts val="0"/>
                        </a:spcBef>
                        <a:spcAft>
                          <a:spcPts val="0"/>
                        </a:spcAft>
                        <a:buNone/>
                      </a:pPr>
                      <a:r>
                        <a:rPr b="1" lang="en" sz="1800">
                          <a:latin typeface="Courier New"/>
                          <a:ea typeface="Courier New"/>
                          <a:cs typeface="Courier New"/>
                          <a:sym typeface="Courier New"/>
                        </a:rPr>
                        <a:t>4</a:t>
                      </a:r>
                      <a:endParaRPr b="1" sz="1800">
                        <a:latin typeface="Courier New"/>
                        <a:ea typeface="Courier New"/>
                        <a:cs typeface="Courier New"/>
                        <a:sym typeface="Courier New"/>
                      </a:endParaRPr>
                    </a:p>
                    <a:p>
                      <a:pPr indent="0" lvl="0" marL="0" rtl="0" algn="l">
                        <a:spcBef>
                          <a:spcPts val="0"/>
                        </a:spcBef>
                        <a:spcAft>
                          <a:spcPts val="0"/>
                        </a:spcAft>
                        <a:buNone/>
                      </a:pPr>
                      <a:r>
                        <a:rPr b="1" lang="en" sz="1800">
                          <a:latin typeface="Courier New"/>
                          <a:ea typeface="Courier New"/>
                          <a:cs typeface="Courier New"/>
                          <a:sym typeface="Courier New"/>
                        </a:rPr>
                        <a:t>5</a:t>
                      </a:r>
                      <a:endParaRPr b="1" sz="1800">
                        <a:latin typeface="Courier New"/>
                        <a:ea typeface="Courier New"/>
                        <a:cs typeface="Courier New"/>
                        <a:sym typeface="Courier New"/>
                      </a:endParaRPr>
                    </a:p>
                    <a:p>
                      <a:pPr indent="0" lvl="0" marL="0" rtl="0" algn="l">
                        <a:spcBef>
                          <a:spcPts val="0"/>
                        </a:spcBef>
                        <a:spcAft>
                          <a:spcPts val="0"/>
                        </a:spcAft>
                        <a:buNone/>
                      </a:pPr>
                      <a:r>
                        <a:rPr b="1" lang="en" sz="1800">
                          <a:latin typeface="Courier New"/>
                          <a:ea typeface="Courier New"/>
                          <a:cs typeface="Courier New"/>
                          <a:sym typeface="Courier New"/>
                        </a:rPr>
                        <a:t>6</a:t>
                      </a:r>
                      <a:endParaRPr b="1" sz="1800">
                        <a:latin typeface="Courier New"/>
                        <a:ea typeface="Courier New"/>
                        <a:cs typeface="Courier New"/>
                        <a:sym typeface="Courier New"/>
                      </a:endParaRPr>
                    </a:p>
                    <a:p>
                      <a:pPr indent="0" lvl="0" marL="0" rtl="0" algn="l">
                        <a:spcBef>
                          <a:spcPts val="0"/>
                        </a:spcBef>
                        <a:spcAft>
                          <a:spcPts val="0"/>
                        </a:spcAft>
                        <a:buNone/>
                      </a:pPr>
                      <a:r>
                        <a:rPr b="1" lang="en" sz="1800">
                          <a:latin typeface="Courier New"/>
                          <a:ea typeface="Courier New"/>
                          <a:cs typeface="Courier New"/>
                          <a:sym typeface="Courier New"/>
                        </a:rPr>
                        <a:t>7</a:t>
                      </a:r>
                      <a:endParaRPr b="1" sz="1800">
                        <a:latin typeface="Courier New"/>
                        <a:ea typeface="Courier New"/>
                        <a:cs typeface="Courier New"/>
                        <a:sym typeface="Courier New"/>
                      </a:endParaRPr>
                    </a:p>
                    <a:p>
                      <a:pPr indent="0" lvl="0" marL="0" rtl="0" algn="l">
                        <a:spcBef>
                          <a:spcPts val="0"/>
                        </a:spcBef>
                        <a:spcAft>
                          <a:spcPts val="0"/>
                        </a:spcAft>
                        <a:buNone/>
                      </a:pPr>
                      <a:r>
                        <a:rPr b="1" lang="en" sz="1800">
                          <a:latin typeface="Courier New"/>
                          <a:ea typeface="Courier New"/>
                          <a:cs typeface="Courier New"/>
                          <a:sym typeface="Courier New"/>
                        </a:rPr>
                        <a:t>8</a:t>
                      </a:r>
                      <a:endParaRPr b="1" sz="1800">
                        <a:latin typeface="Courier New"/>
                        <a:ea typeface="Courier New"/>
                        <a:cs typeface="Courier New"/>
                        <a:sym typeface="Courier New"/>
                      </a:endParaRPr>
                    </a:p>
                  </a:txBody>
                  <a:tcPr marT="91425" marB="91425" marR="91425" marL="91425">
                    <a:lnR cap="flat" cmpd="sng" w="9525">
                      <a:solidFill>
                        <a:srgbClr val="D9EAD3"/>
                      </a:solidFill>
                      <a:prstDash val="solid"/>
                      <a:round/>
                      <a:headEnd len="sm" w="sm" type="none"/>
                      <a:tailEnd len="sm" w="sm" type="none"/>
                    </a:lnR>
                    <a:solidFill>
                      <a:srgbClr val="D9EAD3"/>
                    </a:solidFill>
                  </a:tcPr>
                </a:tc>
                <a:tc>
                  <a:txBody>
                    <a:bodyPr/>
                    <a:lstStyle/>
                    <a:p>
                      <a:pPr indent="0" lvl="0" marL="0" rtl="0" algn="l">
                        <a:spcBef>
                          <a:spcPts val="0"/>
                        </a:spcBef>
                        <a:spcAft>
                          <a:spcPts val="0"/>
                        </a:spcAft>
                        <a:buNone/>
                      </a:pPr>
                      <a:r>
                        <a:rPr lang="en" sz="1800">
                          <a:solidFill>
                            <a:schemeClr val="dk1"/>
                          </a:solidFill>
                          <a:latin typeface="Courier New"/>
                          <a:ea typeface="Courier New"/>
                          <a:cs typeface="Courier New"/>
                          <a:sym typeface="Courier New"/>
                        </a:rPr>
                        <a:t>int main (int argc, char *argv[])</a:t>
                      </a:r>
                      <a:endParaRPr sz="18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sz="1800">
                          <a:solidFill>
                            <a:schemeClr val="dk1"/>
                          </a:solidFill>
                          <a:latin typeface="Courier New"/>
                          <a:ea typeface="Courier New"/>
                          <a:cs typeface="Courier New"/>
                          <a:sym typeface="Courier New"/>
                        </a:rPr>
                        <a:t>{</a:t>
                      </a:r>
                      <a:br>
                        <a:rPr lang="en" sz="1800">
                          <a:solidFill>
                            <a:schemeClr val="dk1"/>
                          </a:solidFill>
                          <a:latin typeface="Courier New"/>
                          <a:ea typeface="Courier New"/>
                          <a:cs typeface="Courier New"/>
                          <a:sym typeface="Courier New"/>
                        </a:rPr>
                      </a:br>
                      <a:r>
                        <a:rPr lang="en" sz="1800">
                          <a:solidFill>
                            <a:schemeClr val="dk1"/>
                          </a:solidFill>
                          <a:latin typeface="Courier New"/>
                          <a:ea typeface="Courier New"/>
                          <a:cs typeface="Courier New"/>
                          <a:sym typeface="Courier New"/>
                        </a:rPr>
                        <a:t>  int* age;</a:t>
                      </a:r>
                      <a:endParaRPr sz="18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sz="1800">
                          <a:solidFill>
                            <a:schemeClr val="dk1"/>
                          </a:solidFill>
                          <a:latin typeface="Courier New"/>
                          <a:ea typeface="Courier New"/>
                          <a:cs typeface="Courier New"/>
                          <a:sym typeface="Courier New"/>
                        </a:rPr>
                        <a:t>  char* charPtr;</a:t>
                      </a:r>
                      <a:endParaRPr sz="18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sz="1800">
                          <a:solidFill>
                            <a:schemeClr val="dk1"/>
                          </a:solidFill>
                          <a:latin typeface="Courier New"/>
                          <a:ea typeface="Courier New"/>
                          <a:cs typeface="Courier New"/>
                          <a:sym typeface="Courier New"/>
                        </a:rPr>
                        <a:t>  void* nothingPtr;</a:t>
                      </a:r>
                      <a:br>
                        <a:rPr lang="en" sz="1800">
                          <a:solidFill>
                            <a:schemeClr val="dk1"/>
                          </a:solidFill>
                          <a:latin typeface="Courier New"/>
                          <a:ea typeface="Courier New"/>
                          <a:cs typeface="Courier New"/>
                          <a:sym typeface="Courier New"/>
                        </a:rPr>
                      </a:br>
                      <a:br>
                        <a:rPr lang="en" sz="1800">
                          <a:solidFill>
                            <a:schemeClr val="dk1"/>
                          </a:solidFill>
                          <a:latin typeface="Courier New"/>
                          <a:ea typeface="Courier New"/>
                          <a:cs typeface="Courier New"/>
                          <a:sym typeface="Courier New"/>
                        </a:rPr>
                      </a:br>
                      <a:r>
                        <a:rPr lang="en" sz="1800">
                          <a:solidFill>
                            <a:schemeClr val="dk1"/>
                          </a:solidFill>
                          <a:latin typeface="Courier New"/>
                          <a:ea typeface="Courier New"/>
                          <a:cs typeface="Courier New"/>
                          <a:sym typeface="Courier New"/>
                        </a:rPr>
                        <a:t>  return 0;</a:t>
                      </a:r>
                      <a:br>
                        <a:rPr lang="en" sz="1800">
                          <a:solidFill>
                            <a:schemeClr val="dk1"/>
                          </a:solidFill>
                          <a:latin typeface="Courier New"/>
                          <a:ea typeface="Courier New"/>
                          <a:cs typeface="Courier New"/>
                          <a:sym typeface="Courier New"/>
                        </a:rPr>
                      </a:br>
                      <a:r>
                        <a:rPr lang="en" sz="1800">
                          <a:solidFill>
                            <a:schemeClr val="dk1"/>
                          </a:solidFill>
                          <a:latin typeface="Courier New"/>
                          <a:ea typeface="Courier New"/>
                          <a:cs typeface="Courier New"/>
                          <a:sym typeface="Courier New"/>
                        </a:rPr>
                        <a:t>}</a:t>
                      </a:r>
                      <a:endParaRPr sz="1800">
                        <a:latin typeface="Courier New"/>
                        <a:ea typeface="Courier New"/>
                        <a:cs typeface="Courier New"/>
                        <a:sym typeface="Courier New"/>
                      </a:endParaRPr>
                    </a:p>
                  </a:txBody>
                  <a:tcPr marT="91425" marB="91425" marR="91425" marL="91425">
                    <a:lnL cap="flat" cmpd="sng" w="9525">
                      <a:solidFill>
                        <a:srgbClr val="D9EAD3"/>
                      </a:solidFill>
                      <a:prstDash val="solid"/>
                      <a:round/>
                      <a:headEnd len="sm" w="sm" type="none"/>
                      <a:tailEnd len="sm" w="sm" type="none"/>
                    </a:lnL>
                    <a:solidFill>
                      <a:srgbClr val="D9EAD3"/>
                    </a:solidFill>
                  </a:tcPr>
                </a:tc>
              </a:tr>
            </a:tbl>
          </a:graphicData>
        </a:graphic>
      </p:graphicFrame>
      <p:sp>
        <p:nvSpPr>
          <p:cNvPr id="1195" name="Google Shape;1195;p88"/>
          <p:cNvSpPr/>
          <p:nvPr/>
        </p:nvSpPr>
        <p:spPr>
          <a:xfrm>
            <a:off x="4655075" y="4559300"/>
            <a:ext cx="3310800" cy="1394100"/>
          </a:xfrm>
          <a:prstGeom prst="wedgeRoundRectCallout">
            <a:avLst>
              <a:gd fmla="val -37208" name="adj1"/>
              <a:gd fmla="val -95760" name="adj2"/>
              <a:gd fmla="val 0" name="adj3"/>
            </a:avLst>
          </a:prstGeom>
          <a:solidFill>
            <a:srgbClr val="F1C232"/>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rgbClr val="FFFFFF"/>
                </a:solidFill>
                <a:latin typeface="Droid Sans"/>
                <a:ea typeface="Droid Sans"/>
                <a:cs typeface="Droid Sans"/>
                <a:sym typeface="Droid Sans"/>
              </a:rPr>
              <a:t>Take a guess, how many bytes are assigned to each variable?</a:t>
            </a:r>
            <a:endParaRPr b="1" sz="1800">
              <a:solidFill>
                <a:srgbClr val="FFFFFF"/>
              </a:solidFill>
              <a:latin typeface="Droid Sans"/>
              <a:ea typeface="Droid Sans"/>
              <a:cs typeface="Droid Sans"/>
              <a:sym typeface="Droid Sans"/>
            </a:endParaRPr>
          </a:p>
        </p:txBody>
      </p:sp>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9" name="Shape 1199"/>
        <p:cNvGrpSpPr/>
        <p:nvPr/>
      </p:nvGrpSpPr>
      <p:grpSpPr>
        <a:xfrm>
          <a:off x="0" y="0"/>
          <a:ext cx="0" cy="0"/>
          <a:chOff x="0" y="0"/>
          <a:chExt cx="0" cy="0"/>
        </a:xfrm>
      </p:grpSpPr>
      <p:sp>
        <p:nvSpPr>
          <p:cNvPr id="1200" name="Google Shape;1200;p89"/>
          <p:cNvSpPr txBox="1"/>
          <p:nvPr>
            <p:ph idx="1" type="body"/>
          </p:nvPr>
        </p:nvSpPr>
        <p:spPr>
          <a:xfrm>
            <a:off x="457200" y="1600200"/>
            <a:ext cx="8140800" cy="48825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Any pointer variable takes the same amount of space: an </a:t>
            </a:r>
            <a:r>
              <a:rPr b="1" lang="en">
                <a:solidFill>
                  <a:srgbClr val="A61C00"/>
                </a:solidFill>
              </a:rPr>
              <a:t>integer</a:t>
            </a:r>
            <a:r>
              <a:rPr lang="en"/>
              <a:t>.</a:t>
            </a:r>
            <a:endParaRPr/>
          </a:p>
          <a:p>
            <a:pPr indent="0" lvl="0" marL="0" rtl="0" algn="l">
              <a:spcBef>
                <a:spcPts val="600"/>
              </a:spcBef>
              <a:spcAft>
                <a:spcPts val="0"/>
              </a:spcAft>
              <a:buNone/>
            </a:pPr>
            <a:r>
              <a:t/>
            </a:r>
            <a:endParaRPr/>
          </a:p>
          <a:p>
            <a:pPr indent="-419100" lvl="0" marL="457200" rtl="0" algn="l">
              <a:spcBef>
                <a:spcPts val="600"/>
              </a:spcBef>
              <a:spcAft>
                <a:spcPts val="0"/>
              </a:spcAft>
              <a:buSzPts val="3000"/>
              <a:buChar char="➔"/>
            </a:pPr>
            <a:r>
              <a:rPr lang="en"/>
              <a:t>So, what is the point of specifying a type to the pointer?</a:t>
            </a:r>
            <a:endParaRPr/>
          </a:p>
          <a:p>
            <a:pPr indent="0" lvl="0" marL="0" rtl="0" algn="l">
              <a:spcBef>
                <a:spcPts val="600"/>
              </a:spcBef>
              <a:spcAft>
                <a:spcPts val="0"/>
              </a:spcAft>
              <a:buNone/>
            </a:pPr>
            <a:r>
              <a:t/>
            </a:r>
            <a:endParaRPr/>
          </a:p>
          <a:p>
            <a:pPr indent="-419100" lvl="0" marL="457200" rtl="0" algn="l">
              <a:spcBef>
                <a:spcPts val="600"/>
              </a:spcBef>
              <a:spcAft>
                <a:spcPts val="0"/>
              </a:spcAft>
              <a:buSzPts val="3000"/>
              <a:buChar char="➔"/>
            </a:pPr>
            <a:r>
              <a:rPr lang="en"/>
              <a:t>Specifying a type for a pointer is giving a hint of the type of data that it points to</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p:txBody>
      </p:sp>
      <p:sp>
        <p:nvSpPr>
          <p:cNvPr id="1201" name="Google Shape;1201;p89"/>
          <p:cNvSpPr txBox="1"/>
          <p:nvPr>
            <p:ph type="title"/>
          </p:nvPr>
        </p:nvSpPr>
        <p:spPr>
          <a:xfrm>
            <a:off x="457200" y="274647"/>
            <a:ext cx="8229600" cy="849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Pointers</a:t>
            </a:r>
            <a:endParaRPr/>
          </a:p>
        </p:txBody>
      </p:sp>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5" name="Shape 1205"/>
        <p:cNvGrpSpPr/>
        <p:nvPr/>
      </p:nvGrpSpPr>
      <p:grpSpPr>
        <a:xfrm>
          <a:off x="0" y="0"/>
          <a:ext cx="0" cy="0"/>
          <a:chOff x="0" y="0"/>
          <a:chExt cx="0" cy="0"/>
        </a:xfrm>
      </p:grpSpPr>
      <p:sp>
        <p:nvSpPr>
          <p:cNvPr id="1206" name="Google Shape;1206;p90"/>
          <p:cNvSpPr txBox="1"/>
          <p:nvPr>
            <p:ph idx="1" type="body"/>
          </p:nvPr>
        </p:nvSpPr>
        <p:spPr>
          <a:xfrm>
            <a:off x="457200" y="1600200"/>
            <a:ext cx="8140800" cy="48825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Any pointer variable takes the same amount of space: an </a:t>
            </a:r>
            <a:r>
              <a:rPr b="1" lang="en">
                <a:solidFill>
                  <a:srgbClr val="A61C00"/>
                </a:solidFill>
              </a:rPr>
              <a:t>integer</a:t>
            </a:r>
            <a:r>
              <a:rPr lang="en"/>
              <a:t>.</a:t>
            </a:r>
            <a:endParaRPr/>
          </a:p>
          <a:p>
            <a:pPr indent="0" lvl="0" marL="0" rtl="0" algn="l">
              <a:spcBef>
                <a:spcPts val="600"/>
              </a:spcBef>
              <a:spcAft>
                <a:spcPts val="0"/>
              </a:spcAft>
              <a:buNone/>
            </a:pPr>
            <a:r>
              <a:t/>
            </a:r>
            <a:endParaRPr/>
          </a:p>
          <a:p>
            <a:pPr indent="-419100" lvl="0" marL="457200" rtl="0" algn="l">
              <a:spcBef>
                <a:spcPts val="600"/>
              </a:spcBef>
              <a:spcAft>
                <a:spcPts val="0"/>
              </a:spcAft>
              <a:buSzPts val="3000"/>
              <a:buChar char="➔"/>
            </a:pPr>
            <a:r>
              <a:rPr lang="en"/>
              <a:t>So, what is the point of specifying a type to the pointer?</a:t>
            </a:r>
            <a:endParaRPr/>
          </a:p>
          <a:p>
            <a:pPr indent="0" lvl="0" marL="0" rtl="0" algn="l">
              <a:spcBef>
                <a:spcPts val="600"/>
              </a:spcBef>
              <a:spcAft>
                <a:spcPts val="0"/>
              </a:spcAft>
              <a:buNone/>
            </a:pPr>
            <a:r>
              <a:t/>
            </a:r>
            <a:endParaRPr/>
          </a:p>
          <a:p>
            <a:pPr indent="-419100" lvl="0" marL="457200" rtl="0" algn="l">
              <a:spcBef>
                <a:spcPts val="600"/>
              </a:spcBef>
              <a:spcAft>
                <a:spcPts val="0"/>
              </a:spcAft>
              <a:buSzPts val="3000"/>
              <a:buChar char="➔"/>
            </a:pPr>
            <a:r>
              <a:rPr lang="en"/>
              <a:t>Specifying a type for a pointer is giving a hint of the type of data that it points to</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p:txBody>
      </p:sp>
      <p:sp>
        <p:nvSpPr>
          <p:cNvPr id="1207" name="Google Shape;1207;p90"/>
          <p:cNvSpPr txBox="1"/>
          <p:nvPr>
            <p:ph type="title"/>
          </p:nvPr>
        </p:nvSpPr>
        <p:spPr>
          <a:xfrm>
            <a:off x="457200" y="274647"/>
            <a:ext cx="8229600" cy="849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Pointers</a:t>
            </a:r>
            <a:endParaRPr/>
          </a:p>
        </p:txBody>
      </p:sp>
      <p:sp>
        <p:nvSpPr>
          <p:cNvPr id="1208" name="Google Shape;1208;p90"/>
          <p:cNvSpPr/>
          <p:nvPr/>
        </p:nvSpPr>
        <p:spPr>
          <a:xfrm>
            <a:off x="5255675" y="5939397"/>
            <a:ext cx="2725500" cy="803400"/>
          </a:xfrm>
          <a:prstGeom prst="wedgeRoundRectCallout">
            <a:avLst>
              <a:gd fmla="val -20143" name="adj1"/>
              <a:gd fmla="val -82343" name="adj2"/>
              <a:gd fmla="val 0" name="adj3"/>
            </a:avLst>
          </a:prstGeom>
          <a:solidFill>
            <a:srgbClr val="3C78D8"/>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rgbClr val="FFFFFF"/>
                </a:solidFill>
                <a:latin typeface="Droid Sans"/>
                <a:ea typeface="Droid Sans"/>
                <a:cs typeface="Droid Sans"/>
                <a:sym typeface="Droid Sans"/>
              </a:rPr>
              <a:t>How is this helpful?</a:t>
            </a:r>
            <a:endParaRPr b="1" sz="1800">
              <a:solidFill>
                <a:srgbClr val="FFFFFF"/>
              </a:solidFill>
              <a:latin typeface="Droid Sans"/>
              <a:ea typeface="Droid Sans"/>
              <a:cs typeface="Droid Sans"/>
              <a:sym typeface="Droid Sans"/>
            </a:endParaRPr>
          </a:p>
        </p:txBody>
      </p:sp>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2" name="Shape 1212"/>
        <p:cNvGrpSpPr/>
        <p:nvPr/>
      </p:nvGrpSpPr>
      <p:grpSpPr>
        <a:xfrm>
          <a:off x="0" y="0"/>
          <a:ext cx="0" cy="0"/>
          <a:chOff x="0" y="0"/>
          <a:chExt cx="0" cy="0"/>
        </a:xfrm>
      </p:grpSpPr>
      <p:sp>
        <p:nvSpPr>
          <p:cNvPr id="1213" name="Google Shape;1213;p91"/>
          <p:cNvSpPr txBox="1"/>
          <p:nvPr>
            <p:ph idx="1" type="body"/>
          </p:nvPr>
        </p:nvSpPr>
        <p:spPr>
          <a:xfrm>
            <a:off x="457200" y="1600200"/>
            <a:ext cx="8140800" cy="48825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Any pointer variable takes the same amount of space: an </a:t>
            </a:r>
            <a:r>
              <a:rPr b="1" lang="en">
                <a:solidFill>
                  <a:srgbClr val="A61C00"/>
                </a:solidFill>
              </a:rPr>
              <a:t>integer</a:t>
            </a:r>
            <a:r>
              <a:rPr lang="en"/>
              <a:t>.</a:t>
            </a:r>
            <a:endParaRPr/>
          </a:p>
          <a:p>
            <a:pPr indent="0" lvl="0" marL="0" rtl="0" algn="l">
              <a:spcBef>
                <a:spcPts val="600"/>
              </a:spcBef>
              <a:spcAft>
                <a:spcPts val="0"/>
              </a:spcAft>
              <a:buNone/>
            </a:pPr>
            <a:r>
              <a:t/>
            </a:r>
            <a:endParaRPr/>
          </a:p>
          <a:p>
            <a:pPr indent="-419100" lvl="0" marL="457200" rtl="0" algn="l">
              <a:spcBef>
                <a:spcPts val="600"/>
              </a:spcBef>
              <a:spcAft>
                <a:spcPts val="0"/>
              </a:spcAft>
              <a:buSzPts val="3000"/>
              <a:buChar char="➔"/>
            </a:pPr>
            <a:r>
              <a:rPr lang="en"/>
              <a:t>So, what is the point of specifying a type to the pointer?</a:t>
            </a:r>
            <a:endParaRPr/>
          </a:p>
          <a:p>
            <a:pPr indent="0" lvl="0" marL="0" rtl="0" algn="l">
              <a:spcBef>
                <a:spcPts val="600"/>
              </a:spcBef>
              <a:spcAft>
                <a:spcPts val="0"/>
              </a:spcAft>
              <a:buNone/>
            </a:pPr>
            <a:r>
              <a:t/>
            </a:r>
            <a:endParaRPr/>
          </a:p>
          <a:p>
            <a:pPr indent="-419100" lvl="0" marL="457200" rtl="0" algn="l">
              <a:spcBef>
                <a:spcPts val="600"/>
              </a:spcBef>
              <a:spcAft>
                <a:spcPts val="0"/>
              </a:spcAft>
              <a:buSzPts val="3000"/>
              <a:buChar char="➔"/>
            </a:pPr>
            <a:r>
              <a:rPr lang="en"/>
              <a:t>Specifying a type for a pointer is giving a hint of the type of data that it points to</a:t>
            </a:r>
            <a:endParaRPr/>
          </a:p>
          <a:p>
            <a:pPr indent="0" lvl="0" marL="0" rtl="0" algn="ctr">
              <a:spcBef>
                <a:spcPts val="0"/>
              </a:spcBef>
              <a:spcAft>
                <a:spcPts val="0"/>
              </a:spcAft>
              <a:buNone/>
            </a:pPr>
            <a:r>
              <a:rPr b="1" lang="en" sz="1800">
                <a:solidFill>
                  <a:srgbClr val="FFFFFF"/>
                </a:solidFill>
              </a:rPr>
              <a:t>For error checking</a:t>
            </a:r>
            <a:endParaRPr b="1" sz="1800">
              <a:solidFill>
                <a:srgbClr val="FFFFFF"/>
              </a:solidFill>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p:txBody>
      </p:sp>
      <p:sp>
        <p:nvSpPr>
          <p:cNvPr id="1214" name="Google Shape;1214;p91"/>
          <p:cNvSpPr txBox="1"/>
          <p:nvPr>
            <p:ph type="title"/>
          </p:nvPr>
        </p:nvSpPr>
        <p:spPr>
          <a:xfrm>
            <a:off x="457200" y="274647"/>
            <a:ext cx="8229600" cy="849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Pointers</a:t>
            </a:r>
            <a:endParaRPr/>
          </a:p>
        </p:txBody>
      </p:sp>
      <p:sp>
        <p:nvSpPr>
          <p:cNvPr id="1215" name="Google Shape;1215;p91"/>
          <p:cNvSpPr/>
          <p:nvPr/>
        </p:nvSpPr>
        <p:spPr>
          <a:xfrm>
            <a:off x="2324775" y="5897275"/>
            <a:ext cx="2583900" cy="730500"/>
          </a:xfrm>
          <a:prstGeom prst="wedgeRoundRectCallout">
            <a:avLst>
              <a:gd fmla="val 22568" name="adj1"/>
              <a:gd fmla="val -74952" name="adj2"/>
              <a:gd fmla="val 0" name="adj3"/>
            </a:avLst>
          </a:prstGeom>
          <a:solidFill>
            <a:srgbClr val="CC4125"/>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rgbClr val="FFFFFF"/>
                </a:solidFill>
                <a:latin typeface="Droid Sans"/>
                <a:ea typeface="Droid Sans"/>
                <a:cs typeface="Droid Sans"/>
                <a:sym typeface="Droid Sans"/>
              </a:rPr>
              <a:t>For error checking</a:t>
            </a:r>
            <a:endParaRPr b="1" sz="1800">
              <a:solidFill>
                <a:srgbClr val="FFFFFF"/>
              </a:solidFill>
              <a:latin typeface="Droid Sans"/>
              <a:ea typeface="Droid Sans"/>
              <a:cs typeface="Droid Sans"/>
              <a:sym typeface="Droid Sans"/>
            </a:endParaRPr>
          </a:p>
        </p:txBody>
      </p:sp>
      <p:sp>
        <p:nvSpPr>
          <p:cNvPr id="1216" name="Google Shape;1216;p91"/>
          <p:cNvSpPr/>
          <p:nvPr/>
        </p:nvSpPr>
        <p:spPr>
          <a:xfrm>
            <a:off x="5480875" y="5897275"/>
            <a:ext cx="2583900" cy="730500"/>
          </a:xfrm>
          <a:prstGeom prst="wedgeRoundRectCallout">
            <a:avLst>
              <a:gd fmla="val -20707" name="adj1"/>
              <a:gd fmla="val -79805" name="adj2"/>
              <a:gd fmla="val 0" name="adj3"/>
            </a:avLst>
          </a:prstGeom>
          <a:solidFill>
            <a:srgbClr val="CC4125"/>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rgbClr val="FFFFFF"/>
                </a:solidFill>
                <a:latin typeface="Droid Sans"/>
                <a:ea typeface="Droid Sans"/>
                <a:cs typeface="Droid Sans"/>
                <a:sym typeface="Droid Sans"/>
              </a:rPr>
              <a:t>To know how many bytes read later</a:t>
            </a:r>
            <a:endParaRPr b="1" sz="1800">
              <a:solidFill>
                <a:srgbClr val="FFFFFF"/>
              </a:solidFill>
              <a:latin typeface="Droid Sans"/>
              <a:ea typeface="Droid Sans"/>
              <a:cs typeface="Droid Sans"/>
              <a:sym typeface="Droid Sans"/>
            </a:endParaRPr>
          </a:p>
        </p:txBody>
      </p:sp>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0" name="Shape 1220"/>
        <p:cNvGrpSpPr/>
        <p:nvPr/>
      </p:nvGrpSpPr>
      <p:grpSpPr>
        <a:xfrm>
          <a:off x="0" y="0"/>
          <a:ext cx="0" cy="0"/>
          <a:chOff x="0" y="0"/>
          <a:chExt cx="0" cy="0"/>
        </a:xfrm>
      </p:grpSpPr>
      <p:sp>
        <p:nvSpPr>
          <p:cNvPr id="1221" name="Google Shape;1221;p92"/>
          <p:cNvSpPr txBox="1"/>
          <p:nvPr>
            <p:ph idx="1" type="body"/>
          </p:nvPr>
        </p:nvSpPr>
        <p:spPr>
          <a:xfrm>
            <a:off x="457200" y="1600200"/>
            <a:ext cx="8140800" cy="4882500"/>
          </a:xfrm>
          <a:prstGeom prst="rect">
            <a:avLst/>
          </a:prstGeom>
          <a:ln cap="flat" cmpd="sng" w="9525">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A pointer normally is used to deal with variables in the heap, but it can also be used in the stack </a:t>
            </a:r>
            <a:endParaRPr/>
          </a:p>
          <a:p>
            <a:pPr indent="0" lvl="0" marL="0" rtl="0" algn="l">
              <a:spcBef>
                <a:spcPts val="600"/>
              </a:spcBef>
              <a:spcAft>
                <a:spcPts val="0"/>
              </a:spcAft>
              <a:buNone/>
            </a:pPr>
            <a:r>
              <a:t/>
            </a:r>
            <a:endParaRPr/>
          </a:p>
          <a:p>
            <a:pPr indent="-419100" lvl="0" marL="457200" rtl="0" algn="l">
              <a:spcBef>
                <a:spcPts val="600"/>
              </a:spcBef>
              <a:spcAft>
                <a:spcPts val="0"/>
              </a:spcAft>
              <a:buSzPts val="3000"/>
              <a:buChar char="➔"/>
            </a:pPr>
            <a:r>
              <a:rPr lang="en"/>
              <a:t>To assign a value to a pointer, you need to use the </a:t>
            </a:r>
            <a:r>
              <a:rPr b="1" lang="en">
                <a:solidFill>
                  <a:srgbClr val="A61C00"/>
                </a:solidFill>
              </a:rPr>
              <a:t>&amp; operator</a:t>
            </a:r>
            <a:r>
              <a:rPr lang="en"/>
              <a:t> (reference operator)</a:t>
            </a:r>
            <a:endParaRPr/>
          </a:p>
          <a:p>
            <a:pPr indent="0" lvl="0" marL="0" rtl="0" algn="l">
              <a:spcBef>
                <a:spcPts val="600"/>
              </a:spcBef>
              <a:spcAft>
                <a:spcPts val="0"/>
              </a:spcAft>
              <a:buNone/>
            </a:pPr>
            <a:r>
              <a:t/>
            </a:r>
            <a:endParaRPr/>
          </a:p>
          <a:p>
            <a:pPr indent="-419100" lvl="0" marL="457200" rtl="0" algn="l">
              <a:spcBef>
                <a:spcPts val="600"/>
              </a:spcBef>
              <a:spcAft>
                <a:spcPts val="0"/>
              </a:spcAft>
              <a:buSzPts val="3000"/>
              <a:buChar char="➔"/>
            </a:pPr>
            <a:r>
              <a:rPr lang="en"/>
              <a:t>To get the value pointed by a pointer, use the </a:t>
            </a:r>
            <a:r>
              <a:rPr b="1" lang="en">
                <a:solidFill>
                  <a:srgbClr val="A61C00"/>
                </a:solidFill>
              </a:rPr>
              <a:t>* operator</a:t>
            </a:r>
            <a:endParaRPr b="1">
              <a:solidFill>
                <a:srgbClr val="A61C00"/>
              </a:solidFill>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p:txBody>
      </p:sp>
      <p:sp>
        <p:nvSpPr>
          <p:cNvPr id="1222" name="Google Shape;1222;p92"/>
          <p:cNvSpPr txBox="1"/>
          <p:nvPr>
            <p:ph type="title"/>
          </p:nvPr>
        </p:nvSpPr>
        <p:spPr>
          <a:xfrm>
            <a:off x="457200" y="274647"/>
            <a:ext cx="8229600" cy="849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Pointers</a:t>
            </a:r>
            <a:endParaRPr/>
          </a:p>
        </p:txBody>
      </p:sp>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6" name="Shape 1226"/>
        <p:cNvGrpSpPr/>
        <p:nvPr/>
      </p:nvGrpSpPr>
      <p:grpSpPr>
        <a:xfrm>
          <a:off x="0" y="0"/>
          <a:ext cx="0" cy="0"/>
          <a:chOff x="0" y="0"/>
          <a:chExt cx="0" cy="0"/>
        </a:xfrm>
      </p:grpSpPr>
      <p:sp>
        <p:nvSpPr>
          <p:cNvPr id="1227" name="Google Shape;1227;p93"/>
          <p:cNvSpPr txBox="1"/>
          <p:nvPr>
            <p:ph idx="1" type="body"/>
          </p:nvPr>
        </p:nvSpPr>
        <p:spPr>
          <a:xfrm>
            <a:off x="457200" y="1600200"/>
            <a:ext cx="8140800" cy="48825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A pointer normally is used to deal with variables in the heap, but it can also be used in the stack</a:t>
            </a:r>
            <a:endParaRPr/>
          </a:p>
          <a:p>
            <a:pPr indent="0" lvl="0" marL="0" rtl="0" algn="l">
              <a:spcBef>
                <a:spcPts val="600"/>
              </a:spcBef>
              <a:spcAft>
                <a:spcPts val="0"/>
              </a:spcAft>
              <a:buNone/>
            </a:pPr>
            <a:r>
              <a:t/>
            </a:r>
            <a:endParaRPr/>
          </a:p>
          <a:p>
            <a:pPr indent="-419100" lvl="0" marL="457200" rtl="0" algn="l">
              <a:spcBef>
                <a:spcPts val="600"/>
              </a:spcBef>
              <a:spcAft>
                <a:spcPts val="0"/>
              </a:spcAft>
              <a:buSzPts val="3000"/>
              <a:buChar char="➔"/>
            </a:pPr>
            <a:r>
              <a:rPr lang="en"/>
              <a:t>To assign a value to a pointer, you need to use the </a:t>
            </a:r>
            <a:r>
              <a:rPr b="1" lang="en">
                <a:solidFill>
                  <a:srgbClr val="A61C00"/>
                </a:solidFill>
              </a:rPr>
              <a:t>&amp; operator</a:t>
            </a:r>
            <a:r>
              <a:rPr lang="en"/>
              <a:t> (reference operator)</a:t>
            </a:r>
            <a:endParaRPr/>
          </a:p>
          <a:p>
            <a:pPr indent="0" lvl="0" marL="0" rtl="0" algn="l">
              <a:spcBef>
                <a:spcPts val="600"/>
              </a:spcBef>
              <a:spcAft>
                <a:spcPts val="0"/>
              </a:spcAft>
              <a:buNone/>
            </a:pPr>
            <a:r>
              <a:t/>
            </a:r>
            <a:endParaRPr/>
          </a:p>
          <a:p>
            <a:pPr indent="-419100" lvl="0" marL="457200" rtl="0" algn="l">
              <a:spcBef>
                <a:spcPts val="600"/>
              </a:spcBef>
              <a:spcAft>
                <a:spcPts val="0"/>
              </a:spcAft>
              <a:buSzPts val="3000"/>
              <a:buChar char="➔"/>
            </a:pPr>
            <a:r>
              <a:rPr lang="en"/>
              <a:t>To get the value pointed by a pointer, use the </a:t>
            </a:r>
            <a:r>
              <a:rPr b="1" lang="en">
                <a:solidFill>
                  <a:srgbClr val="A61C00"/>
                </a:solidFill>
              </a:rPr>
              <a:t>* operator</a:t>
            </a:r>
            <a:endParaRPr/>
          </a:p>
          <a:p>
            <a:pPr indent="0" lvl="0" marL="0" rtl="0" algn="l">
              <a:spcBef>
                <a:spcPts val="600"/>
              </a:spcBef>
              <a:spcAft>
                <a:spcPts val="0"/>
              </a:spcAft>
              <a:buNone/>
            </a:pPr>
            <a:r>
              <a:t/>
            </a:r>
            <a:endParaRPr/>
          </a:p>
        </p:txBody>
      </p:sp>
      <p:sp>
        <p:nvSpPr>
          <p:cNvPr id="1228" name="Google Shape;1228;p93"/>
          <p:cNvSpPr txBox="1"/>
          <p:nvPr>
            <p:ph type="title"/>
          </p:nvPr>
        </p:nvSpPr>
        <p:spPr>
          <a:xfrm>
            <a:off x="457200" y="274647"/>
            <a:ext cx="8229600" cy="849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Pointers</a:t>
            </a:r>
            <a:endParaRPr/>
          </a:p>
        </p:txBody>
      </p:sp>
      <p:sp>
        <p:nvSpPr>
          <p:cNvPr id="1229" name="Google Shape;1229;p93"/>
          <p:cNvSpPr/>
          <p:nvPr/>
        </p:nvSpPr>
        <p:spPr>
          <a:xfrm>
            <a:off x="4217875" y="2938497"/>
            <a:ext cx="2725500" cy="803400"/>
          </a:xfrm>
          <a:prstGeom prst="wedgeRoundRectCallout">
            <a:avLst>
              <a:gd fmla="val -61651" name="adj1"/>
              <a:gd fmla="val -37926" name="adj2"/>
              <a:gd fmla="val 0" name="adj3"/>
            </a:avLst>
          </a:prstGeom>
          <a:solidFill>
            <a:srgbClr val="3C78D8"/>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rgbClr val="FFFFFF"/>
                </a:solidFill>
                <a:latin typeface="Droid Sans"/>
                <a:ea typeface="Droid Sans"/>
                <a:cs typeface="Droid Sans"/>
                <a:sym typeface="Droid Sans"/>
              </a:rPr>
              <a:t>What do you think of this?</a:t>
            </a:r>
            <a:endParaRPr b="1" sz="1800">
              <a:solidFill>
                <a:srgbClr val="FFFFFF"/>
              </a:solidFill>
              <a:latin typeface="Droid Sans"/>
              <a:ea typeface="Droid Sans"/>
              <a:cs typeface="Droid Sans"/>
              <a:sym typeface="Droid Sans"/>
            </a:endParaRPr>
          </a:p>
        </p:txBody>
      </p:sp>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3" name="Shape 1233"/>
        <p:cNvGrpSpPr/>
        <p:nvPr/>
      </p:nvGrpSpPr>
      <p:grpSpPr>
        <a:xfrm>
          <a:off x="0" y="0"/>
          <a:ext cx="0" cy="0"/>
          <a:chOff x="0" y="0"/>
          <a:chExt cx="0" cy="0"/>
        </a:xfrm>
      </p:grpSpPr>
      <p:sp>
        <p:nvSpPr>
          <p:cNvPr id="1234" name="Google Shape;1234;p94"/>
          <p:cNvSpPr txBox="1"/>
          <p:nvPr>
            <p:ph idx="1" type="body"/>
          </p:nvPr>
        </p:nvSpPr>
        <p:spPr>
          <a:xfrm>
            <a:off x="457200" y="1600200"/>
            <a:ext cx="8140800" cy="48825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A pointer normally is used to deal with variables in the heap, but it can also be used in the stack</a:t>
            </a:r>
            <a:endParaRPr/>
          </a:p>
          <a:p>
            <a:pPr indent="0" lvl="0" marL="0" rtl="0" algn="l">
              <a:spcBef>
                <a:spcPts val="600"/>
              </a:spcBef>
              <a:spcAft>
                <a:spcPts val="0"/>
              </a:spcAft>
              <a:buNone/>
            </a:pPr>
            <a:r>
              <a:t/>
            </a:r>
            <a:endParaRPr/>
          </a:p>
          <a:p>
            <a:pPr indent="-419100" lvl="0" marL="457200" rtl="0" algn="l">
              <a:spcBef>
                <a:spcPts val="600"/>
              </a:spcBef>
              <a:spcAft>
                <a:spcPts val="0"/>
              </a:spcAft>
              <a:buSzPts val="3000"/>
              <a:buChar char="➔"/>
            </a:pPr>
            <a:r>
              <a:rPr lang="en"/>
              <a:t>To assign a value to a pointer, you need to use the </a:t>
            </a:r>
            <a:r>
              <a:rPr b="1" lang="en">
                <a:solidFill>
                  <a:srgbClr val="A61C00"/>
                </a:solidFill>
              </a:rPr>
              <a:t>&amp; operator</a:t>
            </a:r>
            <a:r>
              <a:rPr lang="en"/>
              <a:t> (reference operator)</a:t>
            </a:r>
            <a:endParaRPr/>
          </a:p>
          <a:p>
            <a:pPr indent="0" lvl="0" marL="0" rtl="0" algn="l">
              <a:spcBef>
                <a:spcPts val="600"/>
              </a:spcBef>
              <a:spcAft>
                <a:spcPts val="0"/>
              </a:spcAft>
              <a:buNone/>
            </a:pPr>
            <a:r>
              <a:t/>
            </a:r>
            <a:endParaRPr/>
          </a:p>
          <a:p>
            <a:pPr indent="-419100" lvl="0" marL="457200" rtl="0" algn="l">
              <a:spcBef>
                <a:spcPts val="600"/>
              </a:spcBef>
              <a:spcAft>
                <a:spcPts val="0"/>
              </a:spcAft>
              <a:buSzPts val="3000"/>
              <a:buChar char="➔"/>
            </a:pPr>
            <a:r>
              <a:rPr lang="en"/>
              <a:t>To get the value pointed by a pointer, use the </a:t>
            </a:r>
            <a:r>
              <a:rPr b="1" lang="en">
                <a:solidFill>
                  <a:srgbClr val="A61C00"/>
                </a:solidFill>
              </a:rPr>
              <a:t>* operator</a:t>
            </a:r>
            <a:endParaRPr/>
          </a:p>
          <a:p>
            <a:pPr indent="0" lvl="0" marL="0" rtl="0" algn="l">
              <a:spcBef>
                <a:spcPts val="600"/>
              </a:spcBef>
              <a:spcAft>
                <a:spcPts val="0"/>
              </a:spcAft>
              <a:buNone/>
            </a:pPr>
            <a:r>
              <a:t/>
            </a:r>
            <a:endParaRPr/>
          </a:p>
        </p:txBody>
      </p:sp>
      <p:sp>
        <p:nvSpPr>
          <p:cNvPr id="1235" name="Google Shape;1235;p94"/>
          <p:cNvSpPr txBox="1"/>
          <p:nvPr>
            <p:ph type="title"/>
          </p:nvPr>
        </p:nvSpPr>
        <p:spPr>
          <a:xfrm>
            <a:off x="457200" y="274647"/>
            <a:ext cx="8229600" cy="849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Pointers</a:t>
            </a:r>
            <a:endParaRPr/>
          </a:p>
        </p:txBody>
      </p:sp>
      <p:sp>
        <p:nvSpPr>
          <p:cNvPr id="1236" name="Google Shape;1236;p94"/>
          <p:cNvSpPr/>
          <p:nvPr/>
        </p:nvSpPr>
        <p:spPr>
          <a:xfrm>
            <a:off x="4217875" y="2938497"/>
            <a:ext cx="2725500" cy="803400"/>
          </a:xfrm>
          <a:prstGeom prst="wedgeRoundRectCallout">
            <a:avLst>
              <a:gd fmla="val -61651" name="adj1"/>
              <a:gd fmla="val -37926" name="adj2"/>
              <a:gd fmla="val 0" name="adj3"/>
            </a:avLst>
          </a:prstGeom>
          <a:solidFill>
            <a:srgbClr val="3C78D8"/>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rgbClr val="FFFFFF"/>
                </a:solidFill>
                <a:latin typeface="Droid Sans"/>
                <a:ea typeface="Droid Sans"/>
                <a:cs typeface="Droid Sans"/>
                <a:sym typeface="Droid Sans"/>
              </a:rPr>
              <a:t>What do you think of this?</a:t>
            </a:r>
            <a:endParaRPr b="1" sz="1800">
              <a:solidFill>
                <a:srgbClr val="FFFFFF"/>
              </a:solidFill>
              <a:latin typeface="Droid Sans"/>
              <a:ea typeface="Droid Sans"/>
              <a:cs typeface="Droid Sans"/>
              <a:sym typeface="Droid Sans"/>
            </a:endParaRPr>
          </a:p>
        </p:txBody>
      </p:sp>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0" name="Shape 1240"/>
        <p:cNvGrpSpPr/>
        <p:nvPr/>
      </p:nvGrpSpPr>
      <p:grpSpPr>
        <a:xfrm>
          <a:off x="0" y="0"/>
          <a:ext cx="0" cy="0"/>
          <a:chOff x="0" y="0"/>
          <a:chExt cx="0" cy="0"/>
        </a:xfrm>
      </p:grpSpPr>
      <p:sp>
        <p:nvSpPr>
          <p:cNvPr id="1241" name="Google Shape;1241;p95"/>
          <p:cNvSpPr txBox="1"/>
          <p:nvPr>
            <p:ph idx="1" type="body"/>
          </p:nvPr>
        </p:nvSpPr>
        <p:spPr>
          <a:xfrm>
            <a:off x="457200" y="1600200"/>
            <a:ext cx="8140800" cy="48825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What is the </a:t>
            </a:r>
            <a:r>
              <a:rPr b="1" lang="en">
                <a:solidFill>
                  <a:srgbClr val="CC4125"/>
                </a:solidFill>
              </a:rPr>
              <a:t>default value of a pointer </a:t>
            </a:r>
            <a:r>
              <a:rPr lang="en"/>
              <a:t>variable?</a:t>
            </a:r>
            <a:endParaRPr/>
          </a:p>
          <a:p>
            <a:pPr indent="0" lvl="0" marL="0" rtl="0" algn="l">
              <a:spcBef>
                <a:spcPts val="600"/>
              </a:spcBef>
              <a:spcAft>
                <a:spcPts val="0"/>
              </a:spcAft>
              <a:buNone/>
            </a:pPr>
            <a:r>
              <a:t/>
            </a:r>
            <a:endParaRPr/>
          </a:p>
          <a:p>
            <a:pPr indent="-419100" lvl="0" marL="457200" rtl="0" algn="l">
              <a:spcBef>
                <a:spcPts val="600"/>
              </a:spcBef>
              <a:spcAft>
                <a:spcPts val="0"/>
              </a:spcAft>
              <a:buSzPts val="3000"/>
              <a:buChar char="➔"/>
            </a:pPr>
            <a:r>
              <a:rPr lang="en"/>
              <a:t>A pointer variable is initialized with a “bad value” a </a:t>
            </a:r>
            <a:r>
              <a:rPr b="1" lang="en">
                <a:solidFill>
                  <a:srgbClr val="CC4125"/>
                </a:solidFill>
              </a:rPr>
              <a:t>random address</a:t>
            </a:r>
            <a:endParaRPr b="1">
              <a:solidFill>
                <a:srgbClr val="CC4125"/>
              </a:solidFill>
            </a:endParaRPr>
          </a:p>
          <a:p>
            <a:pPr indent="0" lvl="0" marL="0" rtl="0" algn="l">
              <a:spcBef>
                <a:spcPts val="600"/>
              </a:spcBef>
              <a:spcAft>
                <a:spcPts val="0"/>
              </a:spcAft>
              <a:buNone/>
            </a:pPr>
            <a:r>
              <a:t/>
            </a:r>
            <a:endParaRPr/>
          </a:p>
          <a:p>
            <a:pPr indent="-419100" lvl="0" marL="457200" rtl="0" algn="l">
              <a:spcBef>
                <a:spcPts val="600"/>
              </a:spcBef>
              <a:spcAft>
                <a:spcPts val="0"/>
              </a:spcAft>
              <a:buSzPts val="3000"/>
              <a:buChar char="➔"/>
            </a:pPr>
            <a:r>
              <a:rPr lang="en"/>
              <a:t>Always initialize your pointers!</a:t>
            </a:r>
            <a:endParaRPr/>
          </a:p>
          <a:p>
            <a:pPr indent="0" lvl="0" marL="0" rtl="0" algn="l">
              <a:spcBef>
                <a:spcPts val="600"/>
              </a:spcBef>
              <a:spcAft>
                <a:spcPts val="0"/>
              </a:spcAft>
              <a:buNone/>
            </a:pPr>
            <a:r>
              <a:t/>
            </a:r>
            <a:endParaRPr/>
          </a:p>
        </p:txBody>
      </p:sp>
      <p:sp>
        <p:nvSpPr>
          <p:cNvPr id="1242" name="Google Shape;1242;p95"/>
          <p:cNvSpPr txBox="1"/>
          <p:nvPr>
            <p:ph type="title"/>
          </p:nvPr>
        </p:nvSpPr>
        <p:spPr>
          <a:xfrm>
            <a:off x="457200" y="274647"/>
            <a:ext cx="8229600" cy="849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Pointers</a:t>
            </a:r>
            <a:endParaRPr/>
          </a:p>
        </p:txBody>
      </p:sp>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6" name="Shape 1246"/>
        <p:cNvGrpSpPr/>
        <p:nvPr/>
      </p:nvGrpSpPr>
      <p:grpSpPr>
        <a:xfrm>
          <a:off x="0" y="0"/>
          <a:ext cx="0" cy="0"/>
          <a:chOff x="0" y="0"/>
          <a:chExt cx="0" cy="0"/>
        </a:xfrm>
      </p:grpSpPr>
      <p:sp>
        <p:nvSpPr>
          <p:cNvPr id="1247" name="Google Shape;1247;p96"/>
          <p:cNvSpPr txBox="1"/>
          <p:nvPr>
            <p:ph idx="1" type="body"/>
          </p:nvPr>
        </p:nvSpPr>
        <p:spPr>
          <a:xfrm>
            <a:off x="457200" y="1600200"/>
            <a:ext cx="7068000" cy="48825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A pointer can be assigned with the special value NULL</a:t>
            </a:r>
            <a:endParaRPr/>
          </a:p>
          <a:p>
            <a:pPr indent="0" lvl="0" marL="0" rtl="0" algn="l">
              <a:spcBef>
                <a:spcPts val="600"/>
              </a:spcBef>
              <a:spcAft>
                <a:spcPts val="0"/>
              </a:spcAft>
              <a:buNone/>
            </a:pPr>
            <a:r>
              <a:t/>
            </a:r>
            <a:endParaRPr/>
          </a:p>
          <a:p>
            <a:pPr indent="-419100" lvl="0" marL="457200" rtl="0" algn="l">
              <a:spcBef>
                <a:spcPts val="600"/>
              </a:spcBef>
              <a:spcAft>
                <a:spcPts val="0"/>
              </a:spcAft>
              <a:buSzPts val="3000"/>
              <a:buChar char="➔"/>
            </a:pPr>
            <a:r>
              <a:rPr lang="en"/>
              <a:t>The idea is “points to nothing”</a:t>
            </a:r>
            <a:endParaRPr/>
          </a:p>
          <a:p>
            <a:pPr indent="0" lvl="0" marL="0" rtl="0" algn="l">
              <a:spcBef>
                <a:spcPts val="600"/>
              </a:spcBef>
              <a:spcAft>
                <a:spcPts val="0"/>
              </a:spcAft>
              <a:buNone/>
            </a:pPr>
            <a:r>
              <a:t/>
            </a:r>
            <a:endParaRPr/>
          </a:p>
          <a:p>
            <a:pPr indent="-419100" lvl="0" marL="457200" rtl="0" algn="l">
              <a:spcBef>
                <a:spcPts val="600"/>
              </a:spcBef>
              <a:spcAft>
                <a:spcPts val="0"/>
              </a:spcAft>
              <a:buSzPts val="3000"/>
              <a:buChar char="➔"/>
            </a:pPr>
            <a:r>
              <a:rPr lang="en"/>
              <a:t>NULL is equal to 0</a:t>
            </a:r>
            <a:r>
              <a:rPr b="1" lang="en">
                <a:solidFill>
                  <a:srgbClr val="A61C00"/>
                </a:solidFill>
              </a:rPr>
              <a:t> ¿Why is this important?</a:t>
            </a:r>
            <a:endParaRPr b="1">
              <a:solidFill>
                <a:srgbClr val="A61C00"/>
              </a:solidFill>
            </a:endParaRPr>
          </a:p>
          <a:p>
            <a:pPr indent="0" lvl="0" marL="0" rtl="0" algn="l">
              <a:spcBef>
                <a:spcPts val="600"/>
              </a:spcBef>
              <a:spcAft>
                <a:spcPts val="0"/>
              </a:spcAft>
              <a:buNone/>
            </a:pPr>
            <a:r>
              <a:t/>
            </a:r>
            <a:endParaRPr/>
          </a:p>
          <a:p>
            <a:pPr indent="-419100" lvl="0" marL="457200" rtl="0" algn="l">
              <a:spcBef>
                <a:spcPts val="600"/>
              </a:spcBef>
              <a:spcAft>
                <a:spcPts val="0"/>
              </a:spcAft>
              <a:buSzPts val="3000"/>
              <a:buChar char="➔"/>
            </a:pPr>
            <a:r>
              <a:rPr lang="en"/>
              <a:t>Dereferencing a NULL pointer causes a runtime error</a:t>
            </a:r>
            <a:endParaRPr/>
          </a:p>
        </p:txBody>
      </p:sp>
      <p:sp>
        <p:nvSpPr>
          <p:cNvPr id="1248" name="Google Shape;1248;p96"/>
          <p:cNvSpPr txBox="1"/>
          <p:nvPr>
            <p:ph type="title"/>
          </p:nvPr>
        </p:nvSpPr>
        <p:spPr>
          <a:xfrm>
            <a:off x="457200" y="274647"/>
            <a:ext cx="8229600" cy="849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Pointers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6"/>
          <p:cNvSpPr txBox="1"/>
          <p:nvPr>
            <p:ph type="title"/>
          </p:nvPr>
        </p:nvSpPr>
        <p:spPr>
          <a:xfrm>
            <a:off x="457200" y="274647"/>
            <a:ext cx="8229600" cy="849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1C4587"/>
                </a:solidFill>
                <a:latin typeface="Droid Sans"/>
                <a:ea typeface="Droid Sans"/>
                <a:cs typeface="Droid Sans"/>
                <a:sym typeface="Droid Sans"/>
              </a:rPr>
              <a:t>Memory Management</a:t>
            </a:r>
            <a:endParaRPr>
              <a:solidFill>
                <a:srgbClr val="1C4587"/>
              </a:solidFill>
              <a:latin typeface="Droid Sans"/>
              <a:ea typeface="Droid Sans"/>
              <a:cs typeface="Droid Sans"/>
              <a:sym typeface="Droid Sans"/>
            </a:endParaRPr>
          </a:p>
        </p:txBody>
      </p:sp>
      <p:sp>
        <p:nvSpPr>
          <p:cNvPr id="87" name="Google Shape;87;p16"/>
          <p:cNvSpPr txBox="1"/>
          <p:nvPr>
            <p:ph idx="1" type="body"/>
          </p:nvPr>
        </p:nvSpPr>
        <p:spPr>
          <a:xfrm>
            <a:off x="572750" y="1585975"/>
            <a:ext cx="8229600" cy="4967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RAM memory is a valuable resource and it has to be handled carefully</a:t>
            </a:r>
            <a:endParaRPr/>
          </a:p>
          <a:p>
            <a:pPr indent="0" lvl="0" marL="0" rtl="0" algn="l">
              <a:spcBef>
                <a:spcPts val="600"/>
              </a:spcBef>
              <a:spcAft>
                <a:spcPts val="0"/>
              </a:spcAft>
              <a:buNone/>
            </a:pPr>
            <a:r>
              <a:t/>
            </a:r>
            <a:endParaRPr/>
          </a:p>
          <a:p>
            <a:pPr indent="-419100" lvl="0" marL="457200" rtl="0" algn="l">
              <a:spcBef>
                <a:spcPts val="600"/>
              </a:spcBef>
              <a:spcAft>
                <a:spcPts val="0"/>
              </a:spcAft>
              <a:buSzPts val="3000"/>
              <a:buChar char="➔"/>
            </a:pPr>
            <a:r>
              <a:rPr lang="en"/>
              <a:t>Even though it is </a:t>
            </a:r>
            <a:r>
              <a:rPr b="1" lang="en">
                <a:solidFill>
                  <a:srgbClr val="A61C00"/>
                </a:solidFill>
              </a:rPr>
              <a:t>cheaper and more available</a:t>
            </a:r>
            <a:r>
              <a:rPr lang="en"/>
              <a:t> than before</a:t>
            </a:r>
            <a:endParaRPr/>
          </a:p>
          <a:p>
            <a:pPr indent="0" lvl="0" marL="0" rtl="0" algn="l">
              <a:spcBef>
                <a:spcPts val="600"/>
              </a:spcBef>
              <a:spcAft>
                <a:spcPts val="0"/>
              </a:spcAft>
              <a:buNone/>
            </a:pPr>
            <a:r>
              <a:t/>
            </a:r>
            <a:endParaRPr/>
          </a:p>
          <a:p>
            <a:pPr indent="-419100" lvl="0" marL="457200" rtl="0" algn="l">
              <a:spcBef>
                <a:spcPts val="600"/>
              </a:spcBef>
              <a:spcAft>
                <a:spcPts val="0"/>
              </a:spcAft>
              <a:buSzPts val="3000"/>
              <a:buChar char="➔"/>
            </a:pPr>
            <a:r>
              <a:rPr lang="en"/>
              <a:t>The part of the operating system that manage the memory is called </a:t>
            </a:r>
            <a:r>
              <a:rPr b="1" lang="en">
                <a:solidFill>
                  <a:srgbClr val="A61C00"/>
                </a:solidFill>
              </a:rPr>
              <a:t>memory manager</a:t>
            </a:r>
            <a:r>
              <a:rPr lang="en"/>
              <a:t>.</a:t>
            </a:r>
            <a:endParaRPr/>
          </a:p>
          <a:p>
            <a:pPr indent="0" lvl="0" marL="0" rtl="0" algn="l">
              <a:spcBef>
                <a:spcPts val="600"/>
              </a:spcBef>
              <a:spcAft>
                <a:spcPts val="0"/>
              </a:spcAft>
              <a:buNone/>
            </a:pPr>
            <a:r>
              <a:t/>
            </a:r>
            <a:endParaRPr/>
          </a:p>
        </p:txBody>
      </p:sp>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2" name="Shape 1252"/>
        <p:cNvGrpSpPr/>
        <p:nvPr/>
      </p:nvGrpSpPr>
      <p:grpSpPr>
        <a:xfrm>
          <a:off x="0" y="0"/>
          <a:ext cx="0" cy="0"/>
          <a:chOff x="0" y="0"/>
          <a:chExt cx="0" cy="0"/>
        </a:xfrm>
      </p:grpSpPr>
      <p:sp>
        <p:nvSpPr>
          <p:cNvPr id="1253" name="Google Shape;1253;p97"/>
          <p:cNvSpPr txBox="1"/>
          <p:nvPr>
            <p:ph idx="1" type="body"/>
          </p:nvPr>
        </p:nvSpPr>
        <p:spPr>
          <a:xfrm>
            <a:off x="457200" y="1600200"/>
            <a:ext cx="8140800" cy="48825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There are different ways to set a value to a pointer variable</a:t>
            </a:r>
            <a:endParaRPr/>
          </a:p>
          <a:p>
            <a:pPr indent="0" lvl="0" marL="0" rtl="0" algn="l">
              <a:spcBef>
                <a:spcPts val="600"/>
              </a:spcBef>
              <a:spcAft>
                <a:spcPts val="0"/>
              </a:spcAft>
              <a:buNone/>
            </a:pPr>
            <a:r>
              <a:t/>
            </a:r>
            <a:endParaRPr/>
          </a:p>
          <a:p>
            <a:pPr indent="-419100" lvl="0" marL="457200" rtl="0" algn="l">
              <a:spcBef>
                <a:spcPts val="600"/>
              </a:spcBef>
              <a:spcAft>
                <a:spcPts val="0"/>
              </a:spcAft>
              <a:buSzPts val="3000"/>
              <a:buChar char="➔"/>
            </a:pPr>
            <a:r>
              <a:rPr lang="en"/>
              <a:t>The most common way is using the &amp; operator</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p:txBody>
      </p:sp>
      <p:sp>
        <p:nvSpPr>
          <p:cNvPr id="1254" name="Google Shape;1254;p97"/>
          <p:cNvSpPr txBox="1"/>
          <p:nvPr>
            <p:ph type="title"/>
          </p:nvPr>
        </p:nvSpPr>
        <p:spPr>
          <a:xfrm>
            <a:off x="457200" y="274647"/>
            <a:ext cx="8229600" cy="849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Pointers: </a:t>
            </a:r>
            <a:r>
              <a:rPr lang="en">
                <a:solidFill>
                  <a:srgbClr val="B7B7B7"/>
                </a:solidFill>
              </a:rPr>
              <a:t>The &amp; Operator</a:t>
            </a:r>
            <a:endParaRPr>
              <a:solidFill>
                <a:srgbClr val="B7B7B7"/>
              </a:solidFill>
            </a:endParaRPr>
          </a:p>
        </p:txBody>
      </p:sp>
      <p:graphicFrame>
        <p:nvGraphicFramePr>
          <p:cNvPr id="1255" name="Google Shape;1255;p97"/>
          <p:cNvGraphicFramePr/>
          <p:nvPr/>
        </p:nvGraphicFramePr>
        <p:xfrm>
          <a:off x="1822500" y="4437275"/>
          <a:ext cx="3000000" cy="3000000"/>
        </p:xfrm>
        <a:graphic>
          <a:graphicData uri="http://schemas.openxmlformats.org/drawingml/2006/table">
            <a:tbl>
              <a:tblPr>
                <a:noFill/>
                <a:tableStyleId>{1AB29D69-72AA-40C5-8F3D-68731237FED1}</a:tableStyleId>
              </a:tblPr>
              <a:tblGrid>
                <a:gridCol w="493300"/>
                <a:gridCol w="5316975"/>
              </a:tblGrid>
              <a:tr h="381000">
                <a:tc>
                  <a:txBody>
                    <a:bodyPr/>
                    <a:lstStyle/>
                    <a:p>
                      <a:pPr indent="0" lvl="0" marL="0" rtl="0" algn="l">
                        <a:spcBef>
                          <a:spcPts val="0"/>
                        </a:spcBef>
                        <a:spcAft>
                          <a:spcPts val="0"/>
                        </a:spcAft>
                        <a:buNone/>
                      </a:pPr>
                      <a:r>
                        <a:rPr b="1" lang="en" sz="1800">
                          <a:latin typeface="Courier New"/>
                          <a:ea typeface="Courier New"/>
                          <a:cs typeface="Courier New"/>
                          <a:sym typeface="Courier New"/>
                        </a:rPr>
                        <a:t>1</a:t>
                      </a:r>
                      <a:br>
                        <a:rPr b="1" lang="en" sz="1800">
                          <a:latin typeface="Courier New"/>
                          <a:ea typeface="Courier New"/>
                          <a:cs typeface="Courier New"/>
                          <a:sym typeface="Courier New"/>
                        </a:rPr>
                      </a:br>
                      <a:r>
                        <a:rPr b="1" lang="en" sz="1800">
                          <a:latin typeface="Courier New"/>
                          <a:ea typeface="Courier New"/>
                          <a:cs typeface="Courier New"/>
                          <a:sym typeface="Courier New"/>
                        </a:rPr>
                        <a:t>2</a:t>
                      </a:r>
                      <a:endParaRPr b="1" sz="1800">
                        <a:latin typeface="Courier New"/>
                        <a:ea typeface="Courier New"/>
                        <a:cs typeface="Courier New"/>
                        <a:sym typeface="Courier New"/>
                      </a:endParaRPr>
                    </a:p>
                    <a:p>
                      <a:pPr indent="0" lvl="0" marL="0" rtl="0" algn="l">
                        <a:spcBef>
                          <a:spcPts val="0"/>
                        </a:spcBef>
                        <a:spcAft>
                          <a:spcPts val="0"/>
                        </a:spcAft>
                        <a:buNone/>
                      </a:pPr>
                      <a:r>
                        <a:rPr b="1" lang="en" sz="1800">
                          <a:latin typeface="Courier New"/>
                          <a:ea typeface="Courier New"/>
                          <a:cs typeface="Courier New"/>
                          <a:sym typeface="Courier New"/>
                        </a:rPr>
                        <a:t>3</a:t>
                      </a:r>
                      <a:endParaRPr b="1" sz="1800">
                        <a:latin typeface="Courier New"/>
                        <a:ea typeface="Courier New"/>
                        <a:cs typeface="Courier New"/>
                        <a:sym typeface="Courier New"/>
                      </a:endParaRPr>
                    </a:p>
                    <a:p>
                      <a:pPr indent="0" lvl="0" marL="0" rtl="0" algn="l">
                        <a:spcBef>
                          <a:spcPts val="0"/>
                        </a:spcBef>
                        <a:spcAft>
                          <a:spcPts val="0"/>
                        </a:spcAft>
                        <a:buNone/>
                      </a:pPr>
                      <a:r>
                        <a:rPr b="1" lang="en" sz="1800">
                          <a:latin typeface="Courier New"/>
                          <a:ea typeface="Courier New"/>
                          <a:cs typeface="Courier New"/>
                          <a:sym typeface="Courier New"/>
                        </a:rPr>
                        <a:t>4</a:t>
                      </a:r>
                      <a:endParaRPr b="1" sz="1800">
                        <a:latin typeface="Courier New"/>
                        <a:ea typeface="Courier New"/>
                        <a:cs typeface="Courier New"/>
                        <a:sym typeface="Courier New"/>
                      </a:endParaRPr>
                    </a:p>
                    <a:p>
                      <a:pPr indent="0" lvl="0" marL="0" rtl="0" algn="l">
                        <a:spcBef>
                          <a:spcPts val="0"/>
                        </a:spcBef>
                        <a:spcAft>
                          <a:spcPts val="0"/>
                        </a:spcAft>
                        <a:buNone/>
                      </a:pPr>
                      <a:r>
                        <a:rPr b="1" lang="en" sz="1800">
                          <a:latin typeface="Courier New"/>
                          <a:ea typeface="Courier New"/>
                          <a:cs typeface="Courier New"/>
                          <a:sym typeface="Courier New"/>
                        </a:rPr>
                        <a:t>5</a:t>
                      </a:r>
                      <a:endParaRPr b="1" sz="1800">
                        <a:latin typeface="Courier New"/>
                        <a:ea typeface="Courier New"/>
                        <a:cs typeface="Courier New"/>
                        <a:sym typeface="Courier New"/>
                      </a:endParaRPr>
                    </a:p>
                    <a:p>
                      <a:pPr indent="0" lvl="0" marL="0" rtl="0" algn="l">
                        <a:spcBef>
                          <a:spcPts val="0"/>
                        </a:spcBef>
                        <a:spcAft>
                          <a:spcPts val="0"/>
                        </a:spcAft>
                        <a:buNone/>
                      </a:pPr>
                      <a:r>
                        <a:rPr b="1" lang="en" sz="1800">
                          <a:latin typeface="Courier New"/>
                          <a:ea typeface="Courier New"/>
                          <a:cs typeface="Courier New"/>
                          <a:sym typeface="Courier New"/>
                        </a:rPr>
                        <a:t>6</a:t>
                      </a:r>
                      <a:endParaRPr b="1" sz="1800">
                        <a:latin typeface="Courier New"/>
                        <a:ea typeface="Courier New"/>
                        <a:cs typeface="Courier New"/>
                        <a:sym typeface="Courier New"/>
                      </a:endParaRPr>
                    </a:p>
                    <a:p>
                      <a:pPr indent="0" lvl="0" marL="0" rtl="0" algn="l">
                        <a:spcBef>
                          <a:spcPts val="0"/>
                        </a:spcBef>
                        <a:spcAft>
                          <a:spcPts val="0"/>
                        </a:spcAft>
                        <a:buNone/>
                      </a:pPr>
                      <a:r>
                        <a:rPr b="1" lang="en" sz="1800">
                          <a:latin typeface="Courier New"/>
                          <a:ea typeface="Courier New"/>
                          <a:cs typeface="Courier New"/>
                          <a:sym typeface="Courier New"/>
                        </a:rPr>
                        <a:t>7</a:t>
                      </a:r>
                      <a:endParaRPr b="1" sz="1800">
                        <a:latin typeface="Courier New"/>
                        <a:ea typeface="Courier New"/>
                        <a:cs typeface="Courier New"/>
                        <a:sym typeface="Courier New"/>
                      </a:endParaRPr>
                    </a:p>
                  </a:txBody>
                  <a:tcPr marT="91425" marB="91425" marR="91425" marL="91425">
                    <a:lnR cap="flat" cmpd="sng" w="9525">
                      <a:solidFill>
                        <a:srgbClr val="D9EAD3"/>
                      </a:solidFill>
                      <a:prstDash val="solid"/>
                      <a:round/>
                      <a:headEnd len="sm" w="sm" type="none"/>
                      <a:tailEnd len="sm" w="sm" type="none"/>
                    </a:lnR>
                    <a:solidFill>
                      <a:srgbClr val="D9EAD3"/>
                    </a:solidFill>
                  </a:tcPr>
                </a:tc>
                <a:tc>
                  <a:txBody>
                    <a:bodyPr/>
                    <a:lstStyle/>
                    <a:p>
                      <a:pPr indent="0" lvl="0" marL="0" rtl="0" algn="l">
                        <a:spcBef>
                          <a:spcPts val="0"/>
                        </a:spcBef>
                        <a:spcAft>
                          <a:spcPts val="0"/>
                        </a:spcAft>
                        <a:buNone/>
                      </a:pPr>
                      <a:r>
                        <a:rPr lang="en" sz="1800">
                          <a:solidFill>
                            <a:schemeClr val="dk1"/>
                          </a:solidFill>
                          <a:latin typeface="Courier New"/>
                          <a:ea typeface="Courier New"/>
                          <a:cs typeface="Courier New"/>
                          <a:sym typeface="Courier New"/>
                        </a:rPr>
                        <a:t>int main (int argc, char *argv[])</a:t>
                      </a:r>
                      <a:endParaRPr sz="18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sz="1800">
                          <a:solidFill>
                            <a:schemeClr val="dk1"/>
                          </a:solidFill>
                          <a:latin typeface="Courier New"/>
                          <a:ea typeface="Courier New"/>
                          <a:cs typeface="Courier New"/>
                          <a:sym typeface="Courier New"/>
                        </a:rPr>
                        <a:t>{</a:t>
                      </a:r>
                      <a:br>
                        <a:rPr lang="en" sz="1800">
                          <a:solidFill>
                            <a:schemeClr val="dk1"/>
                          </a:solidFill>
                          <a:latin typeface="Courier New"/>
                          <a:ea typeface="Courier New"/>
                          <a:cs typeface="Courier New"/>
                          <a:sym typeface="Courier New"/>
                        </a:rPr>
                      </a:br>
                      <a:r>
                        <a:rPr lang="en" sz="1800">
                          <a:solidFill>
                            <a:schemeClr val="dk1"/>
                          </a:solidFill>
                          <a:latin typeface="Courier New"/>
                          <a:ea typeface="Courier New"/>
                          <a:cs typeface="Courier New"/>
                          <a:sym typeface="Courier New"/>
                        </a:rPr>
                        <a:t>  int data = 55;</a:t>
                      </a:r>
                      <a:endParaRPr sz="18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sz="1800">
                          <a:solidFill>
                            <a:schemeClr val="dk1"/>
                          </a:solidFill>
                          <a:latin typeface="Courier New"/>
                          <a:ea typeface="Courier New"/>
                          <a:cs typeface="Courier New"/>
                          <a:sym typeface="Courier New"/>
                        </a:rPr>
                        <a:t>  int* dataPtr = &amp;data;</a:t>
                      </a:r>
                      <a:endParaRPr sz="1800">
                        <a:solidFill>
                          <a:schemeClr val="dk1"/>
                        </a:solidFill>
                        <a:latin typeface="Courier New"/>
                        <a:ea typeface="Courier New"/>
                        <a:cs typeface="Courier New"/>
                        <a:sym typeface="Courier New"/>
                      </a:endParaRPr>
                    </a:p>
                    <a:p>
                      <a:pPr indent="0" lvl="0" marL="0" rtl="0" algn="l">
                        <a:spcBef>
                          <a:spcPts val="0"/>
                        </a:spcBef>
                        <a:spcAft>
                          <a:spcPts val="0"/>
                        </a:spcAft>
                        <a:buNone/>
                      </a:pPr>
                      <a:br>
                        <a:rPr lang="en" sz="1800">
                          <a:solidFill>
                            <a:schemeClr val="dk1"/>
                          </a:solidFill>
                          <a:latin typeface="Courier New"/>
                          <a:ea typeface="Courier New"/>
                          <a:cs typeface="Courier New"/>
                          <a:sym typeface="Courier New"/>
                        </a:rPr>
                      </a:br>
                      <a:r>
                        <a:rPr lang="en" sz="1800">
                          <a:solidFill>
                            <a:schemeClr val="dk1"/>
                          </a:solidFill>
                          <a:latin typeface="Courier New"/>
                          <a:ea typeface="Courier New"/>
                          <a:cs typeface="Courier New"/>
                          <a:sym typeface="Courier New"/>
                        </a:rPr>
                        <a:t>  return 0;</a:t>
                      </a:r>
                      <a:br>
                        <a:rPr lang="en" sz="1800">
                          <a:solidFill>
                            <a:schemeClr val="dk1"/>
                          </a:solidFill>
                          <a:latin typeface="Courier New"/>
                          <a:ea typeface="Courier New"/>
                          <a:cs typeface="Courier New"/>
                          <a:sym typeface="Courier New"/>
                        </a:rPr>
                      </a:br>
                      <a:r>
                        <a:rPr lang="en" sz="1800">
                          <a:solidFill>
                            <a:schemeClr val="dk1"/>
                          </a:solidFill>
                          <a:latin typeface="Courier New"/>
                          <a:ea typeface="Courier New"/>
                          <a:cs typeface="Courier New"/>
                          <a:sym typeface="Courier New"/>
                        </a:rPr>
                        <a:t>}</a:t>
                      </a:r>
                      <a:endParaRPr sz="1800">
                        <a:latin typeface="Courier New"/>
                        <a:ea typeface="Courier New"/>
                        <a:cs typeface="Courier New"/>
                        <a:sym typeface="Courier New"/>
                      </a:endParaRPr>
                    </a:p>
                  </a:txBody>
                  <a:tcPr marT="91425" marB="91425" marR="91425" marL="91425">
                    <a:lnL cap="flat" cmpd="sng" w="9525">
                      <a:solidFill>
                        <a:srgbClr val="D9EAD3"/>
                      </a:solidFill>
                      <a:prstDash val="solid"/>
                      <a:round/>
                      <a:headEnd len="sm" w="sm" type="none"/>
                      <a:tailEnd len="sm" w="sm" type="none"/>
                    </a:lnL>
                    <a:solidFill>
                      <a:srgbClr val="D9EAD3"/>
                    </a:solidFill>
                  </a:tcPr>
                </a:tc>
              </a:tr>
            </a:tbl>
          </a:graphicData>
        </a:graphic>
      </p:graphicFrame>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9" name="Shape 1259"/>
        <p:cNvGrpSpPr/>
        <p:nvPr/>
      </p:nvGrpSpPr>
      <p:grpSpPr>
        <a:xfrm>
          <a:off x="0" y="0"/>
          <a:ext cx="0" cy="0"/>
          <a:chOff x="0" y="0"/>
          <a:chExt cx="0" cy="0"/>
        </a:xfrm>
      </p:grpSpPr>
      <p:sp>
        <p:nvSpPr>
          <p:cNvPr id="1260" name="Google Shape;1260;p98"/>
          <p:cNvSpPr txBox="1"/>
          <p:nvPr>
            <p:ph idx="1" type="body"/>
          </p:nvPr>
        </p:nvSpPr>
        <p:spPr>
          <a:xfrm>
            <a:off x="457200" y="1600200"/>
            <a:ext cx="8140800" cy="48825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There are different ways to set a value to a pointer variable</a:t>
            </a:r>
            <a:endParaRPr/>
          </a:p>
          <a:p>
            <a:pPr indent="0" lvl="0" marL="0" rtl="0" algn="l">
              <a:spcBef>
                <a:spcPts val="600"/>
              </a:spcBef>
              <a:spcAft>
                <a:spcPts val="0"/>
              </a:spcAft>
              <a:buNone/>
            </a:pPr>
            <a:r>
              <a:t/>
            </a:r>
            <a:endParaRPr/>
          </a:p>
          <a:p>
            <a:pPr indent="-419100" lvl="0" marL="457200" rtl="0" algn="l">
              <a:spcBef>
                <a:spcPts val="600"/>
              </a:spcBef>
              <a:spcAft>
                <a:spcPts val="0"/>
              </a:spcAft>
              <a:buSzPts val="3000"/>
              <a:buChar char="➔"/>
            </a:pPr>
            <a:r>
              <a:rPr lang="en"/>
              <a:t>The most common way is using the &amp; operator</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p:txBody>
      </p:sp>
      <p:sp>
        <p:nvSpPr>
          <p:cNvPr id="1261" name="Google Shape;1261;p98"/>
          <p:cNvSpPr txBox="1"/>
          <p:nvPr>
            <p:ph type="title"/>
          </p:nvPr>
        </p:nvSpPr>
        <p:spPr>
          <a:xfrm>
            <a:off x="457200" y="274647"/>
            <a:ext cx="8229600" cy="849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Pointers: </a:t>
            </a:r>
            <a:r>
              <a:rPr lang="en">
                <a:solidFill>
                  <a:srgbClr val="B7B7B7"/>
                </a:solidFill>
              </a:rPr>
              <a:t>The &amp; Operator</a:t>
            </a:r>
            <a:endParaRPr>
              <a:solidFill>
                <a:srgbClr val="B7B7B7"/>
              </a:solidFill>
            </a:endParaRPr>
          </a:p>
        </p:txBody>
      </p:sp>
      <p:graphicFrame>
        <p:nvGraphicFramePr>
          <p:cNvPr id="1262" name="Google Shape;1262;p98"/>
          <p:cNvGraphicFramePr/>
          <p:nvPr/>
        </p:nvGraphicFramePr>
        <p:xfrm>
          <a:off x="1822500" y="4437275"/>
          <a:ext cx="3000000" cy="3000000"/>
        </p:xfrm>
        <a:graphic>
          <a:graphicData uri="http://schemas.openxmlformats.org/drawingml/2006/table">
            <a:tbl>
              <a:tblPr>
                <a:noFill/>
                <a:tableStyleId>{1AB29D69-72AA-40C5-8F3D-68731237FED1}</a:tableStyleId>
              </a:tblPr>
              <a:tblGrid>
                <a:gridCol w="493300"/>
                <a:gridCol w="5316975"/>
              </a:tblGrid>
              <a:tr h="381000">
                <a:tc>
                  <a:txBody>
                    <a:bodyPr/>
                    <a:lstStyle/>
                    <a:p>
                      <a:pPr indent="0" lvl="0" marL="0" rtl="0" algn="l">
                        <a:spcBef>
                          <a:spcPts val="0"/>
                        </a:spcBef>
                        <a:spcAft>
                          <a:spcPts val="0"/>
                        </a:spcAft>
                        <a:buNone/>
                      </a:pPr>
                      <a:r>
                        <a:rPr b="1" lang="en" sz="1800">
                          <a:latin typeface="Courier New"/>
                          <a:ea typeface="Courier New"/>
                          <a:cs typeface="Courier New"/>
                          <a:sym typeface="Courier New"/>
                        </a:rPr>
                        <a:t>1</a:t>
                      </a:r>
                      <a:br>
                        <a:rPr b="1" lang="en" sz="1800">
                          <a:latin typeface="Courier New"/>
                          <a:ea typeface="Courier New"/>
                          <a:cs typeface="Courier New"/>
                          <a:sym typeface="Courier New"/>
                        </a:rPr>
                      </a:br>
                      <a:r>
                        <a:rPr b="1" lang="en" sz="1800">
                          <a:latin typeface="Courier New"/>
                          <a:ea typeface="Courier New"/>
                          <a:cs typeface="Courier New"/>
                          <a:sym typeface="Courier New"/>
                        </a:rPr>
                        <a:t>2</a:t>
                      </a:r>
                      <a:endParaRPr b="1" sz="1800">
                        <a:latin typeface="Courier New"/>
                        <a:ea typeface="Courier New"/>
                        <a:cs typeface="Courier New"/>
                        <a:sym typeface="Courier New"/>
                      </a:endParaRPr>
                    </a:p>
                    <a:p>
                      <a:pPr indent="0" lvl="0" marL="0" rtl="0" algn="l">
                        <a:spcBef>
                          <a:spcPts val="0"/>
                        </a:spcBef>
                        <a:spcAft>
                          <a:spcPts val="0"/>
                        </a:spcAft>
                        <a:buNone/>
                      </a:pPr>
                      <a:r>
                        <a:rPr b="1" lang="en" sz="1800">
                          <a:latin typeface="Courier New"/>
                          <a:ea typeface="Courier New"/>
                          <a:cs typeface="Courier New"/>
                          <a:sym typeface="Courier New"/>
                        </a:rPr>
                        <a:t>3</a:t>
                      </a:r>
                      <a:endParaRPr b="1" sz="1800">
                        <a:latin typeface="Courier New"/>
                        <a:ea typeface="Courier New"/>
                        <a:cs typeface="Courier New"/>
                        <a:sym typeface="Courier New"/>
                      </a:endParaRPr>
                    </a:p>
                    <a:p>
                      <a:pPr indent="0" lvl="0" marL="0" rtl="0" algn="l">
                        <a:spcBef>
                          <a:spcPts val="0"/>
                        </a:spcBef>
                        <a:spcAft>
                          <a:spcPts val="0"/>
                        </a:spcAft>
                        <a:buNone/>
                      </a:pPr>
                      <a:r>
                        <a:rPr b="1" lang="en" sz="1800">
                          <a:latin typeface="Courier New"/>
                          <a:ea typeface="Courier New"/>
                          <a:cs typeface="Courier New"/>
                          <a:sym typeface="Courier New"/>
                        </a:rPr>
                        <a:t>4</a:t>
                      </a:r>
                      <a:endParaRPr b="1" sz="1800">
                        <a:latin typeface="Courier New"/>
                        <a:ea typeface="Courier New"/>
                        <a:cs typeface="Courier New"/>
                        <a:sym typeface="Courier New"/>
                      </a:endParaRPr>
                    </a:p>
                    <a:p>
                      <a:pPr indent="0" lvl="0" marL="0" rtl="0" algn="l">
                        <a:spcBef>
                          <a:spcPts val="0"/>
                        </a:spcBef>
                        <a:spcAft>
                          <a:spcPts val="0"/>
                        </a:spcAft>
                        <a:buNone/>
                      </a:pPr>
                      <a:r>
                        <a:rPr b="1" lang="en" sz="1800">
                          <a:latin typeface="Courier New"/>
                          <a:ea typeface="Courier New"/>
                          <a:cs typeface="Courier New"/>
                          <a:sym typeface="Courier New"/>
                        </a:rPr>
                        <a:t>5</a:t>
                      </a:r>
                      <a:endParaRPr b="1" sz="1800">
                        <a:latin typeface="Courier New"/>
                        <a:ea typeface="Courier New"/>
                        <a:cs typeface="Courier New"/>
                        <a:sym typeface="Courier New"/>
                      </a:endParaRPr>
                    </a:p>
                    <a:p>
                      <a:pPr indent="0" lvl="0" marL="0" rtl="0" algn="l">
                        <a:spcBef>
                          <a:spcPts val="0"/>
                        </a:spcBef>
                        <a:spcAft>
                          <a:spcPts val="0"/>
                        </a:spcAft>
                        <a:buNone/>
                      </a:pPr>
                      <a:r>
                        <a:rPr b="1" lang="en" sz="1800">
                          <a:latin typeface="Courier New"/>
                          <a:ea typeface="Courier New"/>
                          <a:cs typeface="Courier New"/>
                          <a:sym typeface="Courier New"/>
                        </a:rPr>
                        <a:t>6</a:t>
                      </a:r>
                      <a:endParaRPr b="1" sz="1800">
                        <a:latin typeface="Courier New"/>
                        <a:ea typeface="Courier New"/>
                        <a:cs typeface="Courier New"/>
                        <a:sym typeface="Courier New"/>
                      </a:endParaRPr>
                    </a:p>
                    <a:p>
                      <a:pPr indent="0" lvl="0" marL="0" rtl="0" algn="l">
                        <a:spcBef>
                          <a:spcPts val="0"/>
                        </a:spcBef>
                        <a:spcAft>
                          <a:spcPts val="0"/>
                        </a:spcAft>
                        <a:buNone/>
                      </a:pPr>
                      <a:r>
                        <a:rPr b="1" lang="en" sz="1800">
                          <a:latin typeface="Courier New"/>
                          <a:ea typeface="Courier New"/>
                          <a:cs typeface="Courier New"/>
                          <a:sym typeface="Courier New"/>
                        </a:rPr>
                        <a:t>7</a:t>
                      </a:r>
                      <a:endParaRPr b="1" sz="1800">
                        <a:latin typeface="Courier New"/>
                        <a:ea typeface="Courier New"/>
                        <a:cs typeface="Courier New"/>
                        <a:sym typeface="Courier New"/>
                      </a:endParaRPr>
                    </a:p>
                  </a:txBody>
                  <a:tcPr marT="91425" marB="91425" marR="91425" marL="91425">
                    <a:lnR cap="flat" cmpd="sng" w="9525">
                      <a:solidFill>
                        <a:srgbClr val="D9EAD3"/>
                      </a:solidFill>
                      <a:prstDash val="solid"/>
                      <a:round/>
                      <a:headEnd len="sm" w="sm" type="none"/>
                      <a:tailEnd len="sm" w="sm" type="none"/>
                    </a:lnR>
                    <a:solidFill>
                      <a:srgbClr val="D9EAD3"/>
                    </a:solidFill>
                  </a:tcPr>
                </a:tc>
                <a:tc>
                  <a:txBody>
                    <a:bodyPr/>
                    <a:lstStyle/>
                    <a:p>
                      <a:pPr indent="0" lvl="0" marL="0" rtl="0" algn="l">
                        <a:spcBef>
                          <a:spcPts val="0"/>
                        </a:spcBef>
                        <a:spcAft>
                          <a:spcPts val="0"/>
                        </a:spcAft>
                        <a:buNone/>
                      </a:pPr>
                      <a:r>
                        <a:rPr lang="en" sz="1800">
                          <a:solidFill>
                            <a:schemeClr val="dk1"/>
                          </a:solidFill>
                          <a:latin typeface="Courier New"/>
                          <a:ea typeface="Courier New"/>
                          <a:cs typeface="Courier New"/>
                          <a:sym typeface="Courier New"/>
                        </a:rPr>
                        <a:t>int main (int argc, char *argv[])</a:t>
                      </a:r>
                      <a:endParaRPr sz="18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sz="1800">
                          <a:solidFill>
                            <a:schemeClr val="dk1"/>
                          </a:solidFill>
                          <a:latin typeface="Courier New"/>
                          <a:ea typeface="Courier New"/>
                          <a:cs typeface="Courier New"/>
                          <a:sym typeface="Courier New"/>
                        </a:rPr>
                        <a:t>{</a:t>
                      </a:r>
                      <a:br>
                        <a:rPr lang="en" sz="1800">
                          <a:solidFill>
                            <a:schemeClr val="dk1"/>
                          </a:solidFill>
                          <a:latin typeface="Courier New"/>
                          <a:ea typeface="Courier New"/>
                          <a:cs typeface="Courier New"/>
                          <a:sym typeface="Courier New"/>
                        </a:rPr>
                      </a:br>
                      <a:r>
                        <a:rPr lang="en" sz="1800">
                          <a:solidFill>
                            <a:schemeClr val="dk1"/>
                          </a:solidFill>
                          <a:latin typeface="Courier New"/>
                          <a:ea typeface="Courier New"/>
                          <a:cs typeface="Courier New"/>
                          <a:sym typeface="Courier New"/>
                        </a:rPr>
                        <a:t>  int data = 55;</a:t>
                      </a:r>
                      <a:endParaRPr sz="18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sz="1800">
                          <a:solidFill>
                            <a:schemeClr val="dk1"/>
                          </a:solidFill>
                          <a:latin typeface="Courier New"/>
                          <a:ea typeface="Courier New"/>
                          <a:cs typeface="Courier New"/>
                          <a:sym typeface="Courier New"/>
                        </a:rPr>
                        <a:t>  int* dataPtr = &amp;data;</a:t>
                      </a:r>
                      <a:endParaRPr sz="1800">
                        <a:solidFill>
                          <a:schemeClr val="dk1"/>
                        </a:solidFill>
                        <a:latin typeface="Courier New"/>
                        <a:ea typeface="Courier New"/>
                        <a:cs typeface="Courier New"/>
                        <a:sym typeface="Courier New"/>
                      </a:endParaRPr>
                    </a:p>
                    <a:p>
                      <a:pPr indent="0" lvl="0" marL="0" rtl="0" algn="l">
                        <a:spcBef>
                          <a:spcPts val="0"/>
                        </a:spcBef>
                        <a:spcAft>
                          <a:spcPts val="0"/>
                        </a:spcAft>
                        <a:buNone/>
                      </a:pPr>
                      <a:br>
                        <a:rPr lang="en" sz="1800">
                          <a:solidFill>
                            <a:schemeClr val="dk1"/>
                          </a:solidFill>
                          <a:latin typeface="Courier New"/>
                          <a:ea typeface="Courier New"/>
                          <a:cs typeface="Courier New"/>
                          <a:sym typeface="Courier New"/>
                        </a:rPr>
                      </a:br>
                      <a:r>
                        <a:rPr lang="en" sz="1800">
                          <a:solidFill>
                            <a:schemeClr val="dk1"/>
                          </a:solidFill>
                          <a:latin typeface="Courier New"/>
                          <a:ea typeface="Courier New"/>
                          <a:cs typeface="Courier New"/>
                          <a:sym typeface="Courier New"/>
                        </a:rPr>
                        <a:t>  return 0;</a:t>
                      </a:r>
                      <a:br>
                        <a:rPr lang="en" sz="1800">
                          <a:solidFill>
                            <a:schemeClr val="dk1"/>
                          </a:solidFill>
                          <a:latin typeface="Courier New"/>
                          <a:ea typeface="Courier New"/>
                          <a:cs typeface="Courier New"/>
                          <a:sym typeface="Courier New"/>
                        </a:rPr>
                      </a:br>
                      <a:r>
                        <a:rPr lang="en" sz="1800">
                          <a:solidFill>
                            <a:schemeClr val="dk1"/>
                          </a:solidFill>
                          <a:latin typeface="Courier New"/>
                          <a:ea typeface="Courier New"/>
                          <a:cs typeface="Courier New"/>
                          <a:sym typeface="Courier New"/>
                        </a:rPr>
                        <a:t>}</a:t>
                      </a:r>
                      <a:endParaRPr sz="1800">
                        <a:latin typeface="Courier New"/>
                        <a:ea typeface="Courier New"/>
                        <a:cs typeface="Courier New"/>
                        <a:sym typeface="Courier New"/>
                      </a:endParaRPr>
                    </a:p>
                  </a:txBody>
                  <a:tcPr marT="91425" marB="91425" marR="91425" marL="91425">
                    <a:lnL cap="flat" cmpd="sng" w="9525">
                      <a:solidFill>
                        <a:srgbClr val="D9EAD3"/>
                      </a:solidFill>
                      <a:prstDash val="solid"/>
                      <a:round/>
                      <a:headEnd len="sm" w="sm" type="none"/>
                      <a:tailEnd len="sm" w="sm" type="none"/>
                    </a:lnL>
                    <a:solidFill>
                      <a:srgbClr val="D9EAD3"/>
                    </a:solidFill>
                  </a:tcPr>
                </a:tc>
              </a:tr>
            </a:tbl>
          </a:graphicData>
        </a:graphic>
      </p:graphicFrame>
      <p:sp>
        <p:nvSpPr>
          <p:cNvPr id="1263" name="Google Shape;1263;p98"/>
          <p:cNvSpPr/>
          <p:nvPr/>
        </p:nvSpPr>
        <p:spPr>
          <a:xfrm>
            <a:off x="5835075" y="5380401"/>
            <a:ext cx="3144600" cy="1173300"/>
          </a:xfrm>
          <a:prstGeom prst="wedgeRoundRectCallout">
            <a:avLst>
              <a:gd fmla="val -58173" name="adj1"/>
              <a:gd fmla="val -37576" name="adj2"/>
              <a:gd fmla="val 0" name="adj3"/>
            </a:avLst>
          </a:prstGeom>
          <a:solidFill>
            <a:srgbClr val="3C78D8"/>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rgbClr val="FFFFFF"/>
                </a:solidFill>
                <a:latin typeface="Droid Sans"/>
                <a:ea typeface="Droid Sans"/>
                <a:cs typeface="Droid Sans"/>
                <a:sym typeface="Droid Sans"/>
              </a:rPr>
              <a:t>Retrieves the address of the data variable and assigns it to dataPtr</a:t>
            </a:r>
            <a:endParaRPr b="1" sz="1800">
              <a:solidFill>
                <a:srgbClr val="FFFFFF"/>
              </a:solidFill>
              <a:latin typeface="Droid Sans"/>
              <a:ea typeface="Droid Sans"/>
              <a:cs typeface="Droid Sans"/>
              <a:sym typeface="Droid Sans"/>
            </a:endParaRPr>
          </a:p>
        </p:txBody>
      </p:sp>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7" name="Shape 1267"/>
        <p:cNvGrpSpPr/>
        <p:nvPr/>
      </p:nvGrpSpPr>
      <p:grpSpPr>
        <a:xfrm>
          <a:off x="0" y="0"/>
          <a:ext cx="0" cy="0"/>
          <a:chOff x="0" y="0"/>
          <a:chExt cx="0" cy="0"/>
        </a:xfrm>
      </p:grpSpPr>
      <p:sp>
        <p:nvSpPr>
          <p:cNvPr id="1268" name="Google Shape;1268;p99"/>
          <p:cNvSpPr txBox="1"/>
          <p:nvPr>
            <p:ph type="title"/>
          </p:nvPr>
        </p:nvSpPr>
        <p:spPr>
          <a:xfrm>
            <a:off x="457200" y="274647"/>
            <a:ext cx="8229600" cy="849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Pointers: </a:t>
            </a:r>
            <a:r>
              <a:rPr lang="en">
                <a:solidFill>
                  <a:srgbClr val="B7B7B7"/>
                </a:solidFill>
              </a:rPr>
              <a:t>The * operator</a:t>
            </a:r>
            <a:endParaRPr>
              <a:solidFill>
                <a:srgbClr val="B7B7B7"/>
              </a:solidFill>
            </a:endParaRPr>
          </a:p>
        </p:txBody>
      </p:sp>
      <p:sp>
        <p:nvSpPr>
          <p:cNvPr id="1269" name="Google Shape;1269;p99"/>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How can I get the data pointed by a pointer?</a:t>
            </a:r>
            <a:endParaRPr/>
          </a:p>
          <a:p>
            <a:pPr indent="0" lvl="0" marL="0" rtl="0" algn="l">
              <a:spcBef>
                <a:spcPts val="600"/>
              </a:spcBef>
              <a:spcAft>
                <a:spcPts val="0"/>
              </a:spcAft>
              <a:buNone/>
            </a:pPr>
            <a:r>
              <a:t/>
            </a:r>
            <a:endParaRPr/>
          </a:p>
          <a:p>
            <a:pPr indent="-419100" lvl="0" marL="457200" rtl="0" algn="l">
              <a:spcBef>
                <a:spcPts val="600"/>
              </a:spcBef>
              <a:spcAft>
                <a:spcPts val="0"/>
              </a:spcAft>
              <a:buSzPts val="3000"/>
              <a:buChar char="➔"/>
            </a:pPr>
            <a:r>
              <a:rPr lang="en"/>
              <a:t>Use the </a:t>
            </a:r>
            <a:r>
              <a:rPr b="1" lang="en">
                <a:solidFill>
                  <a:srgbClr val="A61C00"/>
                </a:solidFill>
              </a:rPr>
              <a:t>* operator</a:t>
            </a:r>
            <a:r>
              <a:rPr lang="en"/>
              <a:t>. This unary operator goes on the left of a pointer variable and </a:t>
            </a:r>
            <a:r>
              <a:rPr b="1" lang="en">
                <a:solidFill>
                  <a:srgbClr val="A61C00"/>
                </a:solidFill>
              </a:rPr>
              <a:t>retrieves the data</a:t>
            </a:r>
            <a:r>
              <a:rPr lang="en"/>
              <a:t> that it points to</a:t>
            </a:r>
            <a:endParaRPr/>
          </a:p>
          <a:p>
            <a:pPr indent="0" lvl="0" marL="0" rtl="0" algn="l">
              <a:spcBef>
                <a:spcPts val="600"/>
              </a:spcBef>
              <a:spcAft>
                <a:spcPts val="0"/>
              </a:spcAft>
              <a:buNone/>
            </a:pPr>
            <a:r>
              <a:t/>
            </a:r>
            <a:endParaRPr/>
          </a:p>
          <a:p>
            <a:pPr indent="-419100" lvl="0" marL="457200" rtl="0" algn="l">
              <a:spcBef>
                <a:spcPts val="600"/>
              </a:spcBef>
              <a:spcAft>
                <a:spcPts val="0"/>
              </a:spcAft>
              <a:buSzPts val="3000"/>
              <a:buChar char="➔"/>
            </a:pPr>
            <a:r>
              <a:rPr lang="en"/>
              <a:t>This operator dereferences a pointer</a:t>
            </a:r>
            <a:endParaRPr/>
          </a:p>
          <a:p>
            <a:pPr indent="0" lvl="0" marL="0" rtl="0" algn="l">
              <a:spcBef>
                <a:spcPts val="600"/>
              </a:spcBef>
              <a:spcAft>
                <a:spcPts val="0"/>
              </a:spcAft>
              <a:buNone/>
            </a:pPr>
            <a:r>
              <a:t/>
            </a:r>
            <a:endParaRPr/>
          </a:p>
          <a:p>
            <a:pPr indent="-419100" lvl="0" marL="457200" rtl="0" algn="l">
              <a:spcBef>
                <a:spcPts val="600"/>
              </a:spcBef>
              <a:spcAft>
                <a:spcPts val="0"/>
              </a:spcAft>
              <a:buSzPts val="3000"/>
              <a:buChar char="➔"/>
            </a:pPr>
            <a:r>
              <a:rPr lang="en"/>
              <a:t>Never dereference a pointer with no value!</a:t>
            </a:r>
            <a:endParaRPr/>
          </a:p>
        </p:txBody>
      </p:sp>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3" name="Shape 1273"/>
        <p:cNvGrpSpPr/>
        <p:nvPr/>
      </p:nvGrpSpPr>
      <p:grpSpPr>
        <a:xfrm>
          <a:off x="0" y="0"/>
          <a:ext cx="0" cy="0"/>
          <a:chOff x="0" y="0"/>
          <a:chExt cx="0" cy="0"/>
        </a:xfrm>
      </p:grpSpPr>
      <p:sp>
        <p:nvSpPr>
          <p:cNvPr id="1274" name="Google Shape;1274;p100"/>
          <p:cNvSpPr txBox="1"/>
          <p:nvPr>
            <p:ph type="title"/>
          </p:nvPr>
        </p:nvSpPr>
        <p:spPr>
          <a:xfrm>
            <a:off x="457200" y="274647"/>
            <a:ext cx="8229600" cy="849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Pointers: </a:t>
            </a:r>
            <a:r>
              <a:rPr lang="en">
                <a:solidFill>
                  <a:srgbClr val="B7B7B7"/>
                </a:solidFill>
              </a:rPr>
              <a:t>The * operator</a:t>
            </a:r>
            <a:endParaRPr>
              <a:solidFill>
                <a:srgbClr val="B7B7B7"/>
              </a:solidFill>
            </a:endParaRPr>
          </a:p>
        </p:txBody>
      </p:sp>
      <p:graphicFrame>
        <p:nvGraphicFramePr>
          <p:cNvPr id="1275" name="Google Shape;1275;p100"/>
          <p:cNvGraphicFramePr/>
          <p:nvPr/>
        </p:nvGraphicFramePr>
        <p:xfrm>
          <a:off x="1597675" y="2344400"/>
          <a:ext cx="3000000" cy="3000000"/>
        </p:xfrm>
        <a:graphic>
          <a:graphicData uri="http://schemas.openxmlformats.org/drawingml/2006/table">
            <a:tbl>
              <a:tblPr>
                <a:noFill/>
                <a:tableStyleId>{1AB29D69-72AA-40C5-8F3D-68731237FED1}</a:tableStyleId>
              </a:tblPr>
              <a:tblGrid>
                <a:gridCol w="541400"/>
                <a:gridCol w="5835350"/>
              </a:tblGrid>
              <a:tr h="3261800">
                <a:tc>
                  <a:txBody>
                    <a:bodyPr/>
                    <a:lstStyle/>
                    <a:p>
                      <a:pPr indent="0" lvl="0" marL="0" rtl="0" algn="l">
                        <a:spcBef>
                          <a:spcPts val="0"/>
                        </a:spcBef>
                        <a:spcAft>
                          <a:spcPts val="0"/>
                        </a:spcAft>
                        <a:buNone/>
                      </a:pPr>
                      <a:r>
                        <a:rPr b="1" lang="en" sz="1800">
                          <a:latin typeface="Courier New"/>
                          <a:ea typeface="Courier New"/>
                          <a:cs typeface="Courier New"/>
                          <a:sym typeface="Courier New"/>
                        </a:rPr>
                        <a:t>1</a:t>
                      </a:r>
                      <a:br>
                        <a:rPr b="1" lang="en" sz="1800">
                          <a:latin typeface="Courier New"/>
                          <a:ea typeface="Courier New"/>
                          <a:cs typeface="Courier New"/>
                          <a:sym typeface="Courier New"/>
                        </a:rPr>
                      </a:br>
                      <a:r>
                        <a:rPr b="1" lang="en" sz="1800">
                          <a:latin typeface="Courier New"/>
                          <a:ea typeface="Courier New"/>
                          <a:cs typeface="Courier New"/>
                          <a:sym typeface="Courier New"/>
                        </a:rPr>
                        <a:t>2</a:t>
                      </a:r>
                      <a:endParaRPr b="1" sz="1800">
                        <a:latin typeface="Courier New"/>
                        <a:ea typeface="Courier New"/>
                        <a:cs typeface="Courier New"/>
                        <a:sym typeface="Courier New"/>
                      </a:endParaRPr>
                    </a:p>
                    <a:p>
                      <a:pPr indent="0" lvl="0" marL="0" rtl="0" algn="l">
                        <a:spcBef>
                          <a:spcPts val="0"/>
                        </a:spcBef>
                        <a:spcAft>
                          <a:spcPts val="0"/>
                        </a:spcAft>
                        <a:buNone/>
                      </a:pPr>
                      <a:r>
                        <a:rPr b="1" lang="en" sz="1800">
                          <a:latin typeface="Courier New"/>
                          <a:ea typeface="Courier New"/>
                          <a:cs typeface="Courier New"/>
                          <a:sym typeface="Courier New"/>
                        </a:rPr>
                        <a:t>3</a:t>
                      </a:r>
                      <a:endParaRPr b="1" sz="1800">
                        <a:latin typeface="Courier New"/>
                        <a:ea typeface="Courier New"/>
                        <a:cs typeface="Courier New"/>
                        <a:sym typeface="Courier New"/>
                      </a:endParaRPr>
                    </a:p>
                    <a:p>
                      <a:pPr indent="0" lvl="0" marL="0" rtl="0" algn="l">
                        <a:spcBef>
                          <a:spcPts val="0"/>
                        </a:spcBef>
                        <a:spcAft>
                          <a:spcPts val="0"/>
                        </a:spcAft>
                        <a:buNone/>
                      </a:pPr>
                      <a:r>
                        <a:rPr b="1" lang="en" sz="1800">
                          <a:latin typeface="Courier New"/>
                          <a:ea typeface="Courier New"/>
                          <a:cs typeface="Courier New"/>
                          <a:sym typeface="Courier New"/>
                        </a:rPr>
                        <a:t>4</a:t>
                      </a:r>
                      <a:endParaRPr b="1" sz="1800">
                        <a:latin typeface="Courier New"/>
                        <a:ea typeface="Courier New"/>
                        <a:cs typeface="Courier New"/>
                        <a:sym typeface="Courier New"/>
                      </a:endParaRPr>
                    </a:p>
                    <a:p>
                      <a:pPr indent="0" lvl="0" marL="0" rtl="0" algn="l">
                        <a:spcBef>
                          <a:spcPts val="0"/>
                        </a:spcBef>
                        <a:spcAft>
                          <a:spcPts val="0"/>
                        </a:spcAft>
                        <a:buNone/>
                      </a:pPr>
                      <a:r>
                        <a:rPr b="1" lang="en" sz="1800">
                          <a:latin typeface="Courier New"/>
                          <a:ea typeface="Courier New"/>
                          <a:cs typeface="Courier New"/>
                          <a:sym typeface="Courier New"/>
                        </a:rPr>
                        <a:t>5</a:t>
                      </a:r>
                      <a:endParaRPr b="1" sz="1800">
                        <a:latin typeface="Courier New"/>
                        <a:ea typeface="Courier New"/>
                        <a:cs typeface="Courier New"/>
                        <a:sym typeface="Courier New"/>
                      </a:endParaRPr>
                    </a:p>
                    <a:p>
                      <a:pPr indent="0" lvl="0" marL="0" rtl="0" algn="l">
                        <a:spcBef>
                          <a:spcPts val="0"/>
                        </a:spcBef>
                        <a:spcAft>
                          <a:spcPts val="0"/>
                        </a:spcAft>
                        <a:buNone/>
                      </a:pPr>
                      <a:r>
                        <a:rPr b="1" lang="en" sz="1800">
                          <a:latin typeface="Courier New"/>
                          <a:ea typeface="Courier New"/>
                          <a:cs typeface="Courier New"/>
                          <a:sym typeface="Courier New"/>
                        </a:rPr>
                        <a:t>6</a:t>
                      </a:r>
                      <a:endParaRPr b="1" sz="1800">
                        <a:latin typeface="Courier New"/>
                        <a:ea typeface="Courier New"/>
                        <a:cs typeface="Courier New"/>
                        <a:sym typeface="Courier New"/>
                      </a:endParaRPr>
                    </a:p>
                    <a:p>
                      <a:pPr indent="0" lvl="0" marL="0" rtl="0" algn="l">
                        <a:spcBef>
                          <a:spcPts val="0"/>
                        </a:spcBef>
                        <a:spcAft>
                          <a:spcPts val="0"/>
                        </a:spcAft>
                        <a:buNone/>
                      </a:pPr>
                      <a:r>
                        <a:rPr b="1" lang="en" sz="1800">
                          <a:latin typeface="Courier New"/>
                          <a:ea typeface="Courier New"/>
                          <a:cs typeface="Courier New"/>
                          <a:sym typeface="Courier New"/>
                        </a:rPr>
                        <a:t>7</a:t>
                      </a:r>
                      <a:endParaRPr b="1" sz="1800">
                        <a:latin typeface="Courier New"/>
                        <a:ea typeface="Courier New"/>
                        <a:cs typeface="Courier New"/>
                        <a:sym typeface="Courier New"/>
                      </a:endParaRPr>
                    </a:p>
                    <a:p>
                      <a:pPr indent="0" lvl="0" marL="0" rtl="0" algn="l">
                        <a:spcBef>
                          <a:spcPts val="0"/>
                        </a:spcBef>
                        <a:spcAft>
                          <a:spcPts val="0"/>
                        </a:spcAft>
                        <a:buNone/>
                      </a:pPr>
                      <a:r>
                        <a:rPr b="1" lang="en" sz="1800">
                          <a:latin typeface="Courier New"/>
                          <a:ea typeface="Courier New"/>
                          <a:cs typeface="Courier New"/>
                          <a:sym typeface="Courier New"/>
                        </a:rPr>
                        <a:t>8</a:t>
                      </a:r>
                      <a:endParaRPr b="1" sz="1800">
                        <a:latin typeface="Courier New"/>
                        <a:ea typeface="Courier New"/>
                        <a:cs typeface="Courier New"/>
                        <a:sym typeface="Courier New"/>
                      </a:endParaRPr>
                    </a:p>
                    <a:p>
                      <a:pPr indent="0" lvl="0" marL="0" rtl="0" algn="l">
                        <a:spcBef>
                          <a:spcPts val="0"/>
                        </a:spcBef>
                        <a:spcAft>
                          <a:spcPts val="0"/>
                        </a:spcAft>
                        <a:buNone/>
                      </a:pPr>
                      <a:r>
                        <a:rPr b="1" lang="en" sz="1800">
                          <a:latin typeface="Courier New"/>
                          <a:ea typeface="Courier New"/>
                          <a:cs typeface="Courier New"/>
                          <a:sym typeface="Courier New"/>
                        </a:rPr>
                        <a:t>9</a:t>
                      </a:r>
                      <a:endParaRPr b="1" sz="1800">
                        <a:latin typeface="Courier New"/>
                        <a:ea typeface="Courier New"/>
                        <a:cs typeface="Courier New"/>
                        <a:sym typeface="Courier New"/>
                      </a:endParaRPr>
                    </a:p>
                    <a:p>
                      <a:pPr indent="0" lvl="0" marL="0" rtl="0" algn="l">
                        <a:spcBef>
                          <a:spcPts val="0"/>
                        </a:spcBef>
                        <a:spcAft>
                          <a:spcPts val="0"/>
                        </a:spcAft>
                        <a:buNone/>
                      </a:pPr>
                      <a:r>
                        <a:rPr b="1" lang="en" sz="1800">
                          <a:latin typeface="Courier New"/>
                          <a:ea typeface="Courier New"/>
                          <a:cs typeface="Courier New"/>
                          <a:sym typeface="Courier New"/>
                        </a:rPr>
                        <a:t>10</a:t>
                      </a:r>
                      <a:endParaRPr b="1" sz="1800">
                        <a:latin typeface="Courier New"/>
                        <a:ea typeface="Courier New"/>
                        <a:cs typeface="Courier New"/>
                        <a:sym typeface="Courier New"/>
                      </a:endParaRPr>
                    </a:p>
                    <a:p>
                      <a:pPr indent="0" lvl="0" marL="0" rtl="0" algn="l">
                        <a:spcBef>
                          <a:spcPts val="0"/>
                        </a:spcBef>
                        <a:spcAft>
                          <a:spcPts val="0"/>
                        </a:spcAft>
                        <a:buNone/>
                      </a:pPr>
                      <a:r>
                        <a:rPr b="1" lang="en" sz="1800">
                          <a:latin typeface="Courier New"/>
                          <a:ea typeface="Courier New"/>
                          <a:cs typeface="Courier New"/>
                          <a:sym typeface="Courier New"/>
                        </a:rPr>
                        <a:t>11</a:t>
                      </a:r>
                      <a:endParaRPr b="1" sz="1800">
                        <a:latin typeface="Courier New"/>
                        <a:ea typeface="Courier New"/>
                        <a:cs typeface="Courier New"/>
                        <a:sym typeface="Courier New"/>
                      </a:endParaRPr>
                    </a:p>
                  </a:txBody>
                  <a:tcPr marT="91425" marB="91425" marR="91425" marL="91425">
                    <a:lnR cap="flat" cmpd="sng" w="9525">
                      <a:solidFill>
                        <a:srgbClr val="D9EAD3"/>
                      </a:solidFill>
                      <a:prstDash val="solid"/>
                      <a:round/>
                      <a:headEnd len="sm" w="sm" type="none"/>
                      <a:tailEnd len="sm" w="sm" type="none"/>
                    </a:lnR>
                    <a:solidFill>
                      <a:srgbClr val="D9EAD3"/>
                    </a:solidFill>
                  </a:tcPr>
                </a:tc>
                <a:tc>
                  <a:txBody>
                    <a:bodyPr/>
                    <a:lstStyle/>
                    <a:p>
                      <a:pPr indent="0" lvl="0" marL="0" rtl="0" algn="l">
                        <a:spcBef>
                          <a:spcPts val="0"/>
                        </a:spcBef>
                        <a:spcAft>
                          <a:spcPts val="0"/>
                        </a:spcAft>
                        <a:buNone/>
                      </a:pPr>
                      <a:r>
                        <a:rPr lang="en" sz="1800">
                          <a:solidFill>
                            <a:schemeClr val="dk1"/>
                          </a:solidFill>
                          <a:latin typeface="Courier New"/>
                          <a:ea typeface="Courier New"/>
                          <a:cs typeface="Courier New"/>
                          <a:sym typeface="Courier New"/>
                        </a:rPr>
                        <a:t>int main (int argc, char *argv[])</a:t>
                      </a:r>
                      <a:endParaRPr sz="18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sz="1800">
                          <a:solidFill>
                            <a:schemeClr val="dk1"/>
                          </a:solidFill>
                          <a:latin typeface="Courier New"/>
                          <a:ea typeface="Courier New"/>
                          <a:cs typeface="Courier New"/>
                          <a:sym typeface="Courier New"/>
                        </a:rPr>
                        <a:t>{</a:t>
                      </a:r>
                      <a:br>
                        <a:rPr lang="en" sz="1800">
                          <a:solidFill>
                            <a:schemeClr val="dk1"/>
                          </a:solidFill>
                          <a:latin typeface="Courier New"/>
                          <a:ea typeface="Courier New"/>
                          <a:cs typeface="Courier New"/>
                          <a:sym typeface="Courier New"/>
                        </a:rPr>
                      </a:br>
                      <a:r>
                        <a:rPr lang="en" sz="1800">
                          <a:solidFill>
                            <a:schemeClr val="dk1"/>
                          </a:solidFill>
                          <a:latin typeface="Courier New"/>
                          <a:ea typeface="Courier New"/>
                          <a:cs typeface="Courier New"/>
                          <a:sym typeface="Courier New"/>
                        </a:rPr>
                        <a:t>  int data = 55;</a:t>
                      </a:r>
                      <a:endParaRPr sz="18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sz="1800">
                          <a:solidFill>
                            <a:schemeClr val="dk1"/>
                          </a:solidFill>
                          <a:latin typeface="Courier New"/>
                          <a:ea typeface="Courier New"/>
                          <a:cs typeface="Courier New"/>
                          <a:sym typeface="Courier New"/>
                        </a:rPr>
                        <a:t>  int* dataPtr = &amp;data;</a:t>
                      </a:r>
                      <a:endParaRPr sz="1800">
                        <a:solidFill>
                          <a:schemeClr val="dk1"/>
                        </a:solidFill>
                        <a:latin typeface="Courier New"/>
                        <a:ea typeface="Courier New"/>
                        <a:cs typeface="Courier New"/>
                        <a:sym typeface="Courier New"/>
                      </a:endParaRPr>
                    </a:p>
                    <a:p>
                      <a:pPr indent="0" lvl="0" marL="0" rtl="0" algn="l">
                        <a:spcBef>
                          <a:spcPts val="0"/>
                        </a:spcBef>
                        <a:spcAft>
                          <a:spcPts val="0"/>
                        </a:spcAft>
                        <a:buNone/>
                      </a:pPr>
                      <a:r>
                        <a:t/>
                      </a:r>
                      <a:endParaRPr sz="18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sz="1800">
                          <a:solidFill>
                            <a:schemeClr val="dk1"/>
                          </a:solidFill>
                          <a:latin typeface="Courier New"/>
                          <a:ea typeface="Courier New"/>
                          <a:cs typeface="Courier New"/>
                          <a:sym typeface="Courier New"/>
                        </a:rPr>
                        <a:t>  printf(data);</a:t>
                      </a:r>
                      <a:endParaRPr sz="18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sz="1800">
                          <a:solidFill>
                            <a:schemeClr val="dk1"/>
                          </a:solidFill>
                          <a:latin typeface="Courier New"/>
                          <a:ea typeface="Courier New"/>
                          <a:cs typeface="Courier New"/>
                          <a:sym typeface="Courier New"/>
                        </a:rPr>
                        <a:t>  printf(dataPtr);</a:t>
                      </a:r>
                      <a:endParaRPr sz="18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sz="1800">
                          <a:solidFill>
                            <a:schemeClr val="dk1"/>
                          </a:solidFill>
                          <a:latin typeface="Courier New"/>
                          <a:ea typeface="Courier New"/>
                          <a:cs typeface="Courier New"/>
                          <a:sym typeface="Courier New"/>
                        </a:rPr>
                        <a:t>  printf(*dataPtr)</a:t>
                      </a:r>
                      <a:endParaRPr sz="1800">
                        <a:solidFill>
                          <a:schemeClr val="dk1"/>
                        </a:solidFill>
                        <a:latin typeface="Courier New"/>
                        <a:ea typeface="Courier New"/>
                        <a:cs typeface="Courier New"/>
                        <a:sym typeface="Courier New"/>
                      </a:endParaRPr>
                    </a:p>
                    <a:p>
                      <a:pPr indent="0" lvl="0" marL="0" rtl="0" algn="l">
                        <a:spcBef>
                          <a:spcPts val="0"/>
                        </a:spcBef>
                        <a:spcAft>
                          <a:spcPts val="0"/>
                        </a:spcAft>
                        <a:buNone/>
                      </a:pPr>
                      <a:br>
                        <a:rPr lang="en" sz="1800">
                          <a:solidFill>
                            <a:schemeClr val="dk1"/>
                          </a:solidFill>
                          <a:latin typeface="Courier New"/>
                          <a:ea typeface="Courier New"/>
                          <a:cs typeface="Courier New"/>
                          <a:sym typeface="Courier New"/>
                        </a:rPr>
                      </a:br>
                      <a:r>
                        <a:rPr lang="en" sz="1800">
                          <a:solidFill>
                            <a:schemeClr val="dk1"/>
                          </a:solidFill>
                          <a:latin typeface="Courier New"/>
                          <a:ea typeface="Courier New"/>
                          <a:cs typeface="Courier New"/>
                          <a:sym typeface="Courier New"/>
                        </a:rPr>
                        <a:t>  return 0;</a:t>
                      </a:r>
                      <a:br>
                        <a:rPr lang="en" sz="1800">
                          <a:solidFill>
                            <a:schemeClr val="dk1"/>
                          </a:solidFill>
                          <a:latin typeface="Courier New"/>
                          <a:ea typeface="Courier New"/>
                          <a:cs typeface="Courier New"/>
                          <a:sym typeface="Courier New"/>
                        </a:rPr>
                      </a:br>
                      <a:r>
                        <a:rPr lang="en" sz="1800">
                          <a:solidFill>
                            <a:schemeClr val="dk1"/>
                          </a:solidFill>
                          <a:latin typeface="Courier New"/>
                          <a:ea typeface="Courier New"/>
                          <a:cs typeface="Courier New"/>
                          <a:sym typeface="Courier New"/>
                        </a:rPr>
                        <a:t>}</a:t>
                      </a:r>
                      <a:endParaRPr sz="1800">
                        <a:latin typeface="Courier New"/>
                        <a:ea typeface="Courier New"/>
                        <a:cs typeface="Courier New"/>
                        <a:sym typeface="Courier New"/>
                      </a:endParaRPr>
                    </a:p>
                  </a:txBody>
                  <a:tcPr marT="91425" marB="91425" marR="91425" marL="91425">
                    <a:lnL cap="flat" cmpd="sng" w="9525">
                      <a:solidFill>
                        <a:srgbClr val="D9EAD3"/>
                      </a:solidFill>
                      <a:prstDash val="solid"/>
                      <a:round/>
                      <a:headEnd len="sm" w="sm" type="none"/>
                      <a:tailEnd len="sm" w="sm" type="none"/>
                    </a:lnL>
                    <a:solidFill>
                      <a:srgbClr val="D9EAD3"/>
                    </a:solidFill>
                  </a:tcPr>
                </a:tc>
              </a:tr>
            </a:tbl>
          </a:graphicData>
        </a:graphic>
      </p:graphicFrame>
    </p:spTree>
  </p:cSld>
  <p:clrMapOvr>
    <a:masterClrMapping/>
  </p:clrMapOvr>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9" name="Shape 1279"/>
        <p:cNvGrpSpPr/>
        <p:nvPr/>
      </p:nvGrpSpPr>
      <p:grpSpPr>
        <a:xfrm>
          <a:off x="0" y="0"/>
          <a:ext cx="0" cy="0"/>
          <a:chOff x="0" y="0"/>
          <a:chExt cx="0" cy="0"/>
        </a:xfrm>
      </p:grpSpPr>
      <p:sp>
        <p:nvSpPr>
          <p:cNvPr id="1280" name="Google Shape;1280;p101"/>
          <p:cNvSpPr txBox="1"/>
          <p:nvPr>
            <p:ph type="title"/>
          </p:nvPr>
        </p:nvSpPr>
        <p:spPr>
          <a:xfrm>
            <a:off x="457200" y="274647"/>
            <a:ext cx="8229600" cy="849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Pointers: </a:t>
            </a:r>
            <a:r>
              <a:rPr lang="en">
                <a:solidFill>
                  <a:srgbClr val="B7B7B7"/>
                </a:solidFill>
              </a:rPr>
              <a:t>The * operator</a:t>
            </a:r>
            <a:endParaRPr>
              <a:solidFill>
                <a:srgbClr val="B7B7B7"/>
              </a:solidFill>
            </a:endParaRPr>
          </a:p>
        </p:txBody>
      </p:sp>
      <p:graphicFrame>
        <p:nvGraphicFramePr>
          <p:cNvPr id="1281" name="Google Shape;1281;p101"/>
          <p:cNvGraphicFramePr/>
          <p:nvPr/>
        </p:nvGraphicFramePr>
        <p:xfrm>
          <a:off x="1597675" y="2344400"/>
          <a:ext cx="3000000" cy="3000000"/>
        </p:xfrm>
        <a:graphic>
          <a:graphicData uri="http://schemas.openxmlformats.org/drawingml/2006/table">
            <a:tbl>
              <a:tblPr>
                <a:noFill/>
                <a:tableStyleId>{1AB29D69-72AA-40C5-8F3D-68731237FED1}</a:tableStyleId>
              </a:tblPr>
              <a:tblGrid>
                <a:gridCol w="541400"/>
                <a:gridCol w="5835350"/>
              </a:tblGrid>
              <a:tr h="3261800">
                <a:tc>
                  <a:txBody>
                    <a:bodyPr/>
                    <a:lstStyle/>
                    <a:p>
                      <a:pPr indent="0" lvl="0" marL="0" rtl="0" algn="l">
                        <a:spcBef>
                          <a:spcPts val="0"/>
                        </a:spcBef>
                        <a:spcAft>
                          <a:spcPts val="0"/>
                        </a:spcAft>
                        <a:buNone/>
                      </a:pPr>
                      <a:r>
                        <a:rPr b="1" lang="en" sz="1800">
                          <a:latin typeface="Courier New"/>
                          <a:ea typeface="Courier New"/>
                          <a:cs typeface="Courier New"/>
                          <a:sym typeface="Courier New"/>
                        </a:rPr>
                        <a:t>1</a:t>
                      </a:r>
                      <a:br>
                        <a:rPr b="1" lang="en" sz="1800">
                          <a:latin typeface="Courier New"/>
                          <a:ea typeface="Courier New"/>
                          <a:cs typeface="Courier New"/>
                          <a:sym typeface="Courier New"/>
                        </a:rPr>
                      </a:br>
                      <a:r>
                        <a:rPr b="1" lang="en" sz="1800">
                          <a:latin typeface="Courier New"/>
                          <a:ea typeface="Courier New"/>
                          <a:cs typeface="Courier New"/>
                          <a:sym typeface="Courier New"/>
                        </a:rPr>
                        <a:t>2</a:t>
                      </a:r>
                      <a:endParaRPr b="1" sz="1800">
                        <a:latin typeface="Courier New"/>
                        <a:ea typeface="Courier New"/>
                        <a:cs typeface="Courier New"/>
                        <a:sym typeface="Courier New"/>
                      </a:endParaRPr>
                    </a:p>
                    <a:p>
                      <a:pPr indent="0" lvl="0" marL="0" rtl="0" algn="l">
                        <a:spcBef>
                          <a:spcPts val="0"/>
                        </a:spcBef>
                        <a:spcAft>
                          <a:spcPts val="0"/>
                        </a:spcAft>
                        <a:buNone/>
                      </a:pPr>
                      <a:r>
                        <a:rPr b="1" lang="en" sz="1800">
                          <a:latin typeface="Courier New"/>
                          <a:ea typeface="Courier New"/>
                          <a:cs typeface="Courier New"/>
                          <a:sym typeface="Courier New"/>
                        </a:rPr>
                        <a:t>3</a:t>
                      </a:r>
                      <a:endParaRPr b="1" sz="1800">
                        <a:latin typeface="Courier New"/>
                        <a:ea typeface="Courier New"/>
                        <a:cs typeface="Courier New"/>
                        <a:sym typeface="Courier New"/>
                      </a:endParaRPr>
                    </a:p>
                    <a:p>
                      <a:pPr indent="0" lvl="0" marL="0" rtl="0" algn="l">
                        <a:spcBef>
                          <a:spcPts val="0"/>
                        </a:spcBef>
                        <a:spcAft>
                          <a:spcPts val="0"/>
                        </a:spcAft>
                        <a:buNone/>
                      </a:pPr>
                      <a:r>
                        <a:rPr b="1" lang="en" sz="1800">
                          <a:latin typeface="Courier New"/>
                          <a:ea typeface="Courier New"/>
                          <a:cs typeface="Courier New"/>
                          <a:sym typeface="Courier New"/>
                        </a:rPr>
                        <a:t>4</a:t>
                      </a:r>
                      <a:endParaRPr b="1" sz="1800">
                        <a:latin typeface="Courier New"/>
                        <a:ea typeface="Courier New"/>
                        <a:cs typeface="Courier New"/>
                        <a:sym typeface="Courier New"/>
                      </a:endParaRPr>
                    </a:p>
                    <a:p>
                      <a:pPr indent="0" lvl="0" marL="0" rtl="0" algn="l">
                        <a:spcBef>
                          <a:spcPts val="0"/>
                        </a:spcBef>
                        <a:spcAft>
                          <a:spcPts val="0"/>
                        </a:spcAft>
                        <a:buNone/>
                      </a:pPr>
                      <a:r>
                        <a:rPr b="1" lang="en" sz="1800">
                          <a:latin typeface="Courier New"/>
                          <a:ea typeface="Courier New"/>
                          <a:cs typeface="Courier New"/>
                          <a:sym typeface="Courier New"/>
                        </a:rPr>
                        <a:t>5</a:t>
                      </a:r>
                      <a:endParaRPr b="1" sz="1800">
                        <a:latin typeface="Courier New"/>
                        <a:ea typeface="Courier New"/>
                        <a:cs typeface="Courier New"/>
                        <a:sym typeface="Courier New"/>
                      </a:endParaRPr>
                    </a:p>
                    <a:p>
                      <a:pPr indent="0" lvl="0" marL="0" rtl="0" algn="l">
                        <a:spcBef>
                          <a:spcPts val="0"/>
                        </a:spcBef>
                        <a:spcAft>
                          <a:spcPts val="0"/>
                        </a:spcAft>
                        <a:buNone/>
                      </a:pPr>
                      <a:r>
                        <a:rPr b="1" lang="en" sz="1800">
                          <a:latin typeface="Courier New"/>
                          <a:ea typeface="Courier New"/>
                          <a:cs typeface="Courier New"/>
                          <a:sym typeface="Courier New"/>
                        </a:rPr>
                        <a:t>6</a:t>
                      </a:r>
                      <a:endParaRPr b="1" sz="1800">
                        <a:latin typeface="Courier New"/>
                        <a:ea typeface="Courier New"/>
                        <a:cs typeface="Courier New"/>
                        <a:sym typeface="Courier New"/>
                      </a:endParaRPr>
                    </a:p>
                    <a:p>
                      <a:pPr indent="0" lvl="0" marL="0" rtl="0" algn="l">
                        <a:spcBef>
                          <a:spcPts val="0"/>
                        </a:spcBef>
                        <a:spcAft>
                          <a:spcPts val="0"/>
                        </a:spcAft>
                        <a:buNone/>
                      </a:pPr>
                      <a:r>
                        <a:rPr b="1" lang="en" sz="1800">
                          <a:latin typeface="Courier New"/>
                          <a:ea typeface="Courier New"/>
                          <a:cs typeface="Courier New"/>
                          <a:sym typeface="Courier New"/>
                        </a:rPr>
                        <a:t>7</a:t>
                      </a:r>
                      <a:endParaRPr b="1" sz="1800">
                        <a:latin typeface="Courier New"/>
                        <a:ea typeface="Courier New"/>
                        <a:cs typeface="Courier New"/>
                        <a:sym typeface="Courier New"/>
                      </a:endParaRPr>
                    </a:p>
                    <a:p>
                      <a:pPr indent="0" lvl="0" marL="0" rtl="0" algn="l">
                        <a:spcBef>
                          <a:spcPts val="0"/>
                        </a:spcBef>
                        <a:spcAft>
                          <a:spcPts val="0"/>
                        </a:spcAft>
                        <a:buNone/>
                      </a:pPr>
                      <a:r>
                        <a:rPr b="1" lang="en" sz="1800">
                          <a:latin typeface="Courier New"/>
                          <a:ea typeface="Courier New"/>
                          <a:cs typeface="Courier New"/>
                          <a:sym typeface="Courier New"/>
                        </a:rPr>
                        <a:t>8</a:t>
                      </a:r>
                      <a:endParaRPr b="1" sz="1800">
                        <a:latin typeface="Courier New"/>
                        <a:ea typeface="Courier New"/>
                        <a:cs typeface="Courier New"/>
                        <a:sym typeface="Courier New"/>
                      </a:endParaRPr>
                    </a:p>
                    <a:p>
                      <a:pPr indent="0" lvl="0" marL="0" rtl="0" algn="l">
                        <a:spcBef>
                          <a:spcPts val="0"/>
                        </a:spcBef>
                        <a:spcAft>
                          <a:spcPts val="0"/>
                        </a:spcAft>
                        <a:buNone/>
                      </a:pPr>
                      <a:r>
                        <a:rPr b="1" lang="en" sz="1800">
                          <a:latin typeface="Courier New"/>
                          <a:ea typeface="Courier New"/>
                          <a:cs typeface="Courier New"/>
                          <a:sym typeface="Courier New"/>
                        </a:rPr>
                        <a:t>9</a:t>
                      </a:r>
                      <a:endParaRPr b="1" sz="1800">
                        <a:latin typeface="Courier New"/>
                        <a:ea typeface="Courier New"/>
                        <a:cs typeface="Courier New"/>
                        <a:sym typeface="Courier New"/>
                      </a:endParaRPr>
                    </a:p>
                    <a:p>
                      <a:pPr indent="0" lvl="0" marL="0" rtl="0" algn="l">
                        <a:spcBef>
                          <a:spcPts val="0"/>
                        </a:spcBef>
                        <a:spcAft>
                          <a:spcPts val="0"/>
                        </a:spcAft>
                        <a:buNone/>
                      </a:pPr>
                      <a:r>
                        <a:rPr b="1" lang="en" sz="1800">
                          <a:latin typeface="Courier New"/>
                          <a:ea typeface="Courier New"/>
                          <a:cs typeface="Courier New"/>
                          <a:sym typeface="Courier New"/>
                        </a:rPr>
                        <a:t>10</a:t>
                      </a:r>
                      <a:endParaRPr b="1" sz="1800">
                        <a:latin typeface="Courier New"/>
                        <a:ea typeface="Courier New"/>
                        <a:cs typeface="Courier New"/>
                        <a:sym typeface="Courier New"/>
                      </a:endParaRPr>
                    </a:p>
                    <a:p>
                      <a:pPr indent="0" lvl="0" marL="0" rtl="0" algn="l">
                        <a:spcBef>
                          <a:spcPts val="0"/>
                        </a:spcBef>
                        <a:spcAft>
                          <a:spcPts val="0"/>
                        </a:spcAft>
                        <a:buNone/>
                      </a:pPr>
                      <a:r>
                        <a:rPr b="1" lang="en" sz="1800">
                          <a:latin typeface="Courier New"/>
                          <a:ea typeface="Courier New"/>
                          <a:cs typeface="Courier New"/>
                          <a:sym typeface="Courier New"/>
                        </a:rPr>
                        <a:t>11</a:t>
                      </a:r>
                      <a:endParaRPr b="1" sz="1800">
                        <a:latin typeface="Courier New"/>
                        <a:ea typeface="Courier New"/>
                        <a:cs typeface="Courier New"/>
                        <a:sym typeface="Courier New"/>
                      </a:endParaRPr>
                    </a:p>
                  </a:txBody>
                  <a:tcPr marT="91425" marB="91425" marR="91425" marL="91425">
                    <a:lnR cap="flat" cmpd="sng" w="9525">
                      <a:solidFill>
                        <a:srgbClr val="D9EAD3"/>
                      </a:solidFill>
                      <a:prstDash val="solid"/>
                      <a:round/>
                      <a:headEnd len="sm" w="sm" type="none"/>
                      <a:tailEnd len="sm" w="sm" type="none"/>
                    </a:lnR>
                    <a:solidFill>
                      <a:srgbClr val="D9EAD3"/>
                    </a:solidFill>
                  </a:tcPr>
                </a:tc>
                <a:tc>
                  <a:txBody>
                    <a:bodyPr/>
                    <a:lstStyle/>
                    <a:p>
                      <a:pPr indent="0" lvl="0" marL="0" rtl="0" algn="l">
                        <a:spcBef>
                          <a:spcPts val="0"/>
                        </a:spcBef>
                        <a:spcAft>
                          <a:spcPts val="0"/>
                        </a:spcAft>
                        <a:buNone/>
                      </a:pPr>
                      <a:r>
                        <a:rPr lang="en" sz="1800">
                          <a:solidFill>
                            <a:schemeClr val="dk1"/>
                          </a:solidFill>
                          <a:latin typeface="Courier New"/>
                          <a:ea typeface="Courier New"/>
                          <a:cs typeface="Courier New"/>
                          <a:sym typeface="Courier New"/>
                        </a:rPr>
                        <a:t>int main (int argc, char *argv[])</a:t>
                      </a:r>
                      <a:endParaRPr sz="18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sz="1800">
                          <a:solidFill>
                            <a:schemeClr val="dk1"/>
                          </a:solidFill>
                          <a:latin typeface="Courier New"/>
                          <a:ea typeface="Courier New"/>
                          <a:cs typeface="Courier New"/>
                          <a:sym typeface="Courier New"/>
                        </a:rPr>
                        <a:t>{</a:t>
                      </a:r>
                      <a:br>
                        <a:rPr lang="en" sz="1800">
                          <a:solidFill>
                            <a:schemeClr val="dk1"/>
                          </a:solidFill>
                          <a:latin typeface="Courier New"/>
                          <a:ea typeface="Courier New"/>
                          <a:cs typeface="Courier New"/>
                          <a:sym typeface="Courier New"/>
                        </a:rPr>
                      </a:br>
                      <a:r>
                        <a:rPr lang="en" sz="1800">
                          <a:solidFill>
                            <a:schemeClr val="dk1"/>
                          </a:solidFill>
                          <a:latin typeface="Courier New"/>
                          <a:ea typeface="Courier New"/>
                          <a:cs typeface="Courier New"/>
                          <a:sym typeface="Courier New"/>
                        </a:rPr>
                        <a:t>  int data = 55;</a:t>
                      </a:r>
                      <a:endParaRPr sz="18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sz="1800">
                          <a:solidFill>
                            <a:schemeClr val="dk1"/>
                          </a:solidFill>
                          <a:latin typeface="Courier New"/>
                          <a:ea typeface="Courier New"/>
                          <a:cs typeface="Courier New"/>
                          <a:sym typeface="Courier New"/>
                        </a:rPr>
                        <a:t>  int* dataPtr = &amp;data;</a:t>
                      </a:r>
                      <a:endParaRPr sz="1800">
                        <a:solidFill>
                          <a:schemeClr val="dk1"/>
                        </a:solidFill>
                        <a:latin typeface="Courier New"/>
                        <a:ea typeface="Courier New"/>
                        <a:cs typeface="Courier New"/>
                        <a:sym typeface="Courier New"/>
                      </a:endParaRPr>
                    </a:p>
                    <a:p>
                      <a:pPr indent="0" lvl="0" marL="0" rtl="0" algn="l">
                        <a:spcBef>
                          <a:spcPts val="0"/>
                        </a:spcBef>
                        <a:spcAft>
                          <a:spcPts val="0"/>
                        </a:spcAft>
                        <a:buNone/>
                      </a:pPr>
                      <a:r>
                        <a:t/>
                      </a:r>
                      <a:endParaRPr sz="18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sz="1800">
                          <a:solidFill>
                            <a:schemeClr val="dk1"/>
                          </a:solidFill>
                          <a:latin typeface="Courier New"/>
                          <a:ea typeface="Courier New"/>
                          <a:cs typeface="Courier New"/>
                          <a:sym typeface="Courier New"/>
                        </a:rPr>
                        <a:t>  printf(data);</a:t>
                      </a:r>
                      <a:endParaRPr sz="18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sz="1800">
                          <a:solidFill>
                            <a:schemeClr val="dk1"/>
                          </a:solidFill>
                          <a:latin typeface="Courier New"/>
                          <a:ea typeface="Courier New"/>
                          <a:cs typeface="Courier New"/>
                          <a:sym typeface="Courier New"/>
                        </a:rPr>
                        <a:t>  printf(dataPtr);</a:t>
                      </a:r>
                      <a:endParaRPr sz="18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sz="1800">
                          <a:solidFill>
                            <a:schemeClr val="dk1"/>
                          </a:solidFill>
                          <a:latin typeface="Courier New"/>
                          <a:ea typeface="Courier New"/>
                          <a:cs typeface="Courier New"/>
                          <a:sym typeface="Courier New"/>
                        </a:rPr>
                        <a:t>  printf(*dataPtr)</a:t>
                      </a:r>
                      <a:endParaRPr sz="1800">
                        <a:solidFill>
                          <a:schemeClr val="dk1"/>
                        </a:solidFill>
                        <a:latin typeface="Courier New"/>
                        <a:ea typeface="Courier New"/>
                        <a:cs typeface="Courier New"/>
                        <a:sym typeface="Courier New"/>
                      </a:endParaRPr>
                    </a:p>
                    <a:p>
                      <a:pPr indent="0" lvl="0" marL="0" rtl="0" algn="l">
                        <a:spcBef>
                          <a:spcPts val="0"/>
                        </a:spcBef>
                        <a:spcAft>
                          <a:spcPts val="0"/>
                        </a:spcAft>
                        <a:buNone/>
                      </a:pPr>
                      <a:br>
                        <a:rPr lang="en" sz="1800">
                          <a:solidFill>
                            <a:schemeClr val="dk1"/>
                          </a:solidFill>
                          <a:latin typeface="Courier New"/>
                          <a:ea typeface="Courier New"/>
                          <a:cs typeface="Courier New"/>
                          <a:sym typeface="Courier New"/>
                        </a:rPr>
                      </a:br>
                      <a:r>
                        <a:rPr lang="en" sz="1800">
                          <a:solidFill>
                            <a:schemeClr val="dk1"/>
                          </a:solidFill>
                          <a:latin typeface="Courier New"/>
                          <a:ea typeface="Courier New"/>
                          <a:cs typeface="Courier New"/>
                          <a:sym typeface="Courier New"/>
                        </a:rPr>
                        <a:t>  return 0;</a:t>
                      </a:r>
                      <a:br>
                        <a:rPr lang="en" sz="1800">
                          <a:solidFill>
                            <a:schemeClr val="dk1"/>
                          </a:solidFill>
                          <a:latin typeface="Courier New"/>
                          <a:ea typeface="Courier New"/>
                          <a:cs typeface="Courier New"/>
                          <a:sym typeface="Courier New"/>
                        </a:rPr>
                      </a:br>
                      <a:r>
                        <a:rPr lang="en" sz="1800">
                          <a:solidFill>
                            <a:schemeClr val="dk1"/>
                          </a:solidFill>
                          <a:latin typeface="Courier New"/>
                          <a:ea typeface="Courier New"/>
                          <a:cs typeface="Courier New"/>
                          <a:sym typeface="Courier New"/>
                        </a:rPr>
                        <a:t>}</a:t>
                      </a:r>
                      <a:endParaRPr sz="1800">
                        <a:latin typeface="Courier New"/>
                        <a:ea typeface="Courier New"/>
                        <a:cs typeface="Courier New"/>
                        <a:sym typeface="Courier New"/>
                      </a:endParaRPr>
                    </a:p>
                  </a:txBody>
                  <a:tcPr marT="91425" marB="91425" marR="91425" marL="91425">
                    <a:lnL cap="flat" cmpd="sng" w="9525">
                      <a:solidFill>
                        <a:srgbClr val="D9EAD3"/>
                      </a:solidFill>
                      <a:prstDash val="solid"/>
                      <a:round/>
                      <a:headEnd len="sm" w="sm" type="none"/>
                      <a:tailEnd len="sm" w="sm" type="none"/>
                    </a:lnL>
                    <a:solidFill>
                      <a:srgbClr val="D9EAD3"/>
                    </a:solidFill>
                  </a:tcPr>
                </a:tc>
              </a:tr>
            </a:tbl>
          </a:graphicData>
        </a:graphic>
      </p:graphicFrame>
      <p:sp>
        <p:nvSpPr>
          <p:cNvPr id="1282" name="Google Shape;1282;p101"/>
          <p:cNvSpPr/>
          <p:nvPr/>
        </p:nvSpPr>
        <p:spPr>
          <a:xfrm>
            <a:off x="5471850" y="5086376"/>
            <a:ext cx="3144600" cy="1173300"/>
          </a:xfrm>
          <a:prstGeom prst="wedgeRoundRectCallout">
            <a:avLst>
              <a:gd fmla="val -58173" name="adj1"/>
              <a:gd fmla="val -37576" name="adj2"/>
              <a:gd fmla="val 0" name="adj3"/>
            </a:avLst>
          </a:prstGeom>
          <a:solidFill>
            <a:srgbClr val="3C78D8"/>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rgbClr val="FFFFFF"/>
                </a:solidFill>
                <a:latin typeface="Droid Sans"/>
                <a:ea typeface="Droid Sans"/>
                <a:cs typeface="Droid Sans"/>
                <a:sym typeface="Droid Sans"/>
              </a:rPr>
              <a:t>What’s displayed on the console?</a:t>
            </a:r>
            <a:endParaRPr b="1" sz="1800">
              <a:solidFill>
                <a:srgbClr val="FFFFFF"/>
              </a:solidFill>
              <a:latin typeface="Droid Sans"/>
              <a:ea typeface="Droid Sans"/>
              <a:cs typeface="Droid Sans"/>
              <a:sym typeface="Droid Sans"/>
            </a:endParaRPr>
          </a:p>
        </p:txBody>
      </p:sp>
    </p:spTree>
  </p:cSld>
  <p:clrMapOvr>
    <a:masterClrMapping/>
  </p:clrMapOvr>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6" name="Shape 1286"/>
        <p:cNvGrpSpPr/>
        <p:nvPr/>
      </p:nvGrpSpPr>
      <p:grpSpPr>
        <a:xfrm>
          <a:off x="0" y="0"/>
          <a:ext cx="0" cy="0"/>
          <a:chOff x="0" y="0"/>
          <a:chExt cx="0" cy="0"/>
        </a:xfrm>
      </p:grpSpPr>
      <p:sp>
        <p:nvSpPr>
          <p:cNvPr id="1287" name="Google Shape;1287;p102"/>
          <p:cNvSpPr txBox="1"/>
          <p:nvPr>
            <p:ph type="title"/>
          </p:nvPr>
        </p:nvSpPr>
        <p:spPr>
          <a:xfrm>
            <a:off x="457200" y="274647"/>
            <a:ext cx="8229600" cy="849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Pointers: </a:t>
            </a:r>
            <a:r>
              <a:rPr lang="en">
                <a:solidFill>
                  <a:srgbClr val="B7B7B7"/>
                </a:solidFill>
              </a:rPr>
              <a:t>The * operator</a:t>
            </a:r>
            <a:endParaRPr>
              <a:solidFill>
                <a:srgbClr val="B7B7B7"/>
              </a:solidFill>
            </a:endParaRPr>
          </a:p>
        </p:txBody>
      </p:sp>
      <p:graphicFrame>
        <p:nvGraphicFramePr>
          <p:cNvPr id="1288" name="Google Shape;1288;p102"/>
          <p:cNvGraphicFramePr/>
          <p:nvPr/>
        </p:nvGraphicFramePr>
        <p:xfrm>
          <a:off x="1597675" y="2344400"/>
          <a:ext cx="3000000" cy="3000000"/>
        </p:xfrm>
        <a:graphic>
          <a:graphicData uri="http://schemas.openxmlformats.org/drawingml/2006/table">
            <a:tbl>
              <a:tblPr>
                <a:noFill/>
                <a:tableStyleId>{1AB29D69-72AA-40C5-8F3D-68731237FED1}</a:tableStyleId>
              </a:tblPr>
              <a:tblGrid>
                <a:gridCol w="541400"/>
                <a:gridCol w="5835350"/>
              </a:tblGrid>
              <a:tr h="3261800">
                <a:tc>
                  <a:txBody>
                    <a:bodyPr/>
                    <a:lstStyle/>
                    <a:p>
                      <a:pPr indent="0" lvl="0" marL="0" rtl="0" algn="l">
                        <a:spcBef>
                          <a:spcPts val="0"/>
                        </a:spcBef>
                        <a:spcAft>
                          <a:spcPts val="0"/>
                        </a:spcAft>
                        <a:buNone/>
                      </a:pPr>
                      <a:r>
                        <a:rPr b="1" lang="en" sz="1800">
                          <a:latin typeface="Courier New"/>
                          <a:ea typeface="Courier New"/>
                          <a:cs typeface="Courier New"/>
                          <a:sym typeface="Courier New"/>
                        </a:rPr>
                        <a:t>1</a:t>
                      </a:r>
                      <a:br>
                        <a:rPr b="1" lang="en" sz="1800">
                          <a:latin typeface="Courier New"/>
                          <a:ea typeface="Courier New"/>
                          <a:cs typeface="Courier New"/>
                          <a:sym typeface="Courier New"/>
                        </a:rPr>
                      </a:br>
                      <a:r>
                        <a:rPr b="1" lang="en" sz="1800">
                          <a:latin typeface="Courier New"/>
                          <a:ea typeface="Courier New"/>
                          <a:cs typeface="Courier New"/>
                          <a:sym typeface="Courier New"/>
                        </a:rPr>
                        <a:t>2</a:t>
                      </a:r>
                      <a:endParaRPr b="1" sz="1800">
                        <a:latin typeface="Courier New"/>
                        <a:ea typeface="Courier New"/>
                        <a:cs typeface="Courier New"/>
                        <a:sym typeface="Courier New"/>
                      </a:endParaRPr>
                    </a:p>
                    <a:p>
                      <a:pPr indent="0" lvl="0" marL="0" rtl="0" algn="l">
                        <a:spcBef>
                          <a:spcPts val="0"/>
                        </a:spcBef>
                        <a:spcAft>
                          <a:spcPts val="0"/>
                        </a:spcAft>
                        <a:buNone/>
                      </a:pPr>
                      <a:r>
                        <a:rPr b="1" lang="en" sz="1800">
                          <a:latin typeface="Courier New"/>
                          <a:ea typeface="Courier New"/>
                          <a:cs typeface="Courier New"/>
                          <a:sym typeface="Courier New"/>
                        </a:rPr>
                        <a:t>3</a:t>
                      </a:r>
                      <a:endParaRPr b="1" sz="1800">
                        <a:latin typeface="Courier New"/>
                        <a:ea typeface="Courier New"/>
                        <a:cs typeface="Courier New"/>
                        <a:sym typeface="Courier New"/>
                      </a:endParaRPr>
                    </a:p>
                    <a:p>
                      <a:pPr indent="0" lvl="0" marL="0" rtl="0" algn="l">
                        <a:spcBef>
                          <a:spcPts val="0"/>
                        </a:spcBef>
                        <a:spcAft>
                          <a:spcPts val="0"/>
                        </a:spcAft>
                        <a:buNone/>
                      </a:pPr>
                      <a:r>
                        <a:rPr b="1" lang="en" sz="1800">
                          <a:latin typeface="Courier New"/>
                          <a:ea typeface="Courier New"/>
                          <a:cs typeface="Courier New"/>
                          <a:sym typeface="Courier New"/>
                        </a:rPr>
                        <a:t>4</a:t>
                      </a:r>
                      <a:endParaRPr b="1" sz="1800">
                        <a:latin typeface="Courier New"/>
                        <a:ea typeface="Courier New"/>
                        <a:cs typeface="Courier New"/>
                        <a:sym typeface="Courier New"/>
                      </a:endParaRPr>
                    </a:p>
                    <a:p>
                      <a:pPr indent="0" lvl="0" marL="0" rtl="0" algn="l">
                        <a:spcBef>
                          <a:spcPts val="0"/>
                        </a:spcBef>
                        <a:spcAft>
                          <a:spcPts val="0"/>
                        </a:spcAft>
                        <a:buNone/>
                      </a:pPr>
                      <a:r>
                        <a:rPr b="1" lang="en" sz="1800">
                          <a:latin typeface="Courier New"/>
                          <a:ea typeface="Courier New"/>
                          <a:cs typeface="Courier New"/>
                          <a:sym typeface="Courier New"/>
                        </a:rPr>
                        <a:t>5</a:t>
                      </a:r>
                      <a:endParaRPr b="1" sz="1800">
                        <a:latin typeface="Courier New"/>
                        <a:ea typeface="Courier New"/>
                        <a:cs typeface="Courier New"/>
                        <a:sym typeface="Courier New"/>
                      </a:endParaRPr>
                    </a:p>
                    <a:p>
                      <a:pPr indent="0" lvl="0" marL="0" rtl="0" algn="l">
                        <a:spcBef>
                          <a:spcPts val="0"/>
                        </a:spcBef>
                        <a:spcAft>
                          <a:spcPts val="0"/>
                        </a:spcAft>
                        <a:buNone/>
                      </a:pPr>
                      <a:r>
                        <a:rPr b="1" lang="en" sz="1800">
                          <a:latin typeface="Courier New"/>
                          <a:ea typeface="Courier New"/>
                          <a:cs typeface="Courier New"/>
                          <a:sym typeface="Courier New"/>
                        </a:rPr>
                        <a:t>6</a:t>
                      </a:r>
                      <a:endParaRPr b="1" sz="1800">
                        <a:latin typeface="Courier New"/>
                        <a:ea typeface="Courier New"/>
                        <a:cs typeface="Courier New"/>
                        <a:sym typeface="Courier New"/>
                      </a:endParaRPr>
                    </a:p>
                    <a:p>
                      <a:pPr indent="0" lvl="0" marL="0" rtl="0" algn="l">
                        <a:spcBef>
                          <a:spcPts val="0"/>
                        </a:spcBef>
                        <a:spcAft>
                          <a:spcPts val="0"/>
                        </a:spcAft>
                        <a:buNone/>
                      </a:pPr>
                      <a:r>
                        <a:rPr b="1" lang="en" sz="1800">
                          <a:latin typeface="Courier New"/>
                          <a:ea typeface="Courier New"/>
                          <a:cs typeface="Courier New"/>
                          <a:sym typeface="Courier New"/>
                        </a:rPr>
                        <a:t>7</a:t>
                      </a:r>
                      <a:endParaRPr b="1" sz="1800">
                        <a:latin typeface="Courier New"/>
                        <a:ea typeface="Courier New"/>
                        <a:cs typeface="Courier New"/>
                        <a:sym typeface="Courier New"/>
                      </a:endParaRPr>
                    </a:p>
                    <a:p>
                      <a:pPr indent="0" lvl="0" marL="0" rtl="0" algn="l">
                        <a:spcBef>
                          <a:spcPts val="0"/>
                        </a:spcBef>
                        <a:spcAft>
                          <a:spcPts val="0"/>
                        </a:spcAft>
                        <a:buNone/>
                      </a:pPr>
                      <a:r>
                        <a:rPr b="1" lang="en" sz="1800">
                          <a:latin typeface="Courier New"/>
                          <a:ea typeface="Courier New"/>
                          <a:cs typeface="Courier New"/>
                          <a:sym typeface="Courier New"/>
                        </a:rPr>
                        <a:t>8</a:t>
                      </a:r>
                      <a:endParaRPr b="1" sz="1800">
                        <a:latin typeface="Courier New"/>
                        <a:ea typeface="Courier New"/>
                        <a:cs typeface="Courier New"/>
                        <a:sym typeface="Courier New"/>
                      </a:endParaRPr>
                    </a:p>
                    <a:p>
                      <a:pPr indent="0" lvl="0" marL="0" rtl="0" algn="l">
                        <a:spcBef>
                          <a:spcPts val="0"/>
                        </a:spcBef>
                        <a:spcAft>
                          <a:spcPts val="0"/>
                        </a:spcAft>
                        <a:buNone/>
                      </a:pPr>
                      <a:r>
                        <a:rPr b="1" lang="en" sz="1800">
                          <a:latin typeface="Courier New"/>
                          <a:ea typeface="Courier New"/>
                          <a:cs typeface="Courier New"/>
                          <a:sym typeface="Courier New"/>
                        </a:rPr>
                        <a:t>9</a:t>
                      </a:r>
                      <a:endParaRPr b="1" sz="1800">
                        <a:latin typeface="Courier New"/>
                        <a:ea typeface="Courier New"/>
                        <a:cs typeface="Courier New"/>
                        <a:sym typeface="Courier New"/>
                      </a:endParaRPr>
                    </a:p>
                    <a:p>
                      <a:pPr indent="0" lvl="0" marL="0" rtl="0" algn="l">
                        <a:spcBef>
                          <a:spcPts val="0"/>
                        </a:spcBef>
                        <a:spcAft>
                          <a:spcPts val="0"/>
                        </a:spcAft>
                        <a:buNone/>
                      </a:pPr>
                      <a:r>
                        <a:rPr b="1" lang="en" sz="1800">
                          <a:latin typeface="Courier New"/>
                          <a:ea typeface="Courier New"/>
                          <a:cs typeface="Courier New"/>
                          <a:sym typeface="Courier New"/>
                        </a:rPr>
                        <a:t>10</a:t>
                      </a:r>
                      <a:endParaRPr b="1" sz="1800">
                        <a:latin typeface="Courier New"/>
                        <a:ea typeface="Courier New"/>
                        <a:cs typeface="Courier New"/>
                        <a:sym typeface="Courier New"/>
                      </a:endParaRPr>
                    </a:p>
                    <a:p>
                      <a:pPr indent="0" lvl="0" marL="0" rtl="0" algn="l">
                        <a:spcBef>
                          <a:spcPts val="0"/>
                        </a:spcBef>
                        <a:spcAft>
                          <a:spcPts val="0"/>
                        </a:spcAft>
                        <a:buNone/>
                      </a:pPr>
                      <a:r>
                        <a:rPr b="1" lang="en" sz="1800">
                          <a:latin typeface="Courier New"/>
                          <a:ea typeface="Courier New"/>
                          <a:cs typeface="Courier New"/>
                          <a:sym typeface="Courier New"/>
                        </a:rPr>
                        <a:t>11</a:t>
                      </a:r>
                      <a:endParaRPr b="1" sz="1800">
                        <a:latin typeface="Courier New"/>
                        <a:ea typeface="Courier New"/>
                        <a:cs typeface="Courier New"/>
                        <a:sym typeface="Courier New"/>
                      </a:endParaRPr>
                    </a:p>
                  </a:txBody>
                  <a:tcPr marT="91425" marB="91425" marR="91425" marL="91425">
                    <a:lnR cap="flat" cmpd="sng" w="9525">
                      <a:solidFill>
                        <a:srgbClr val="D9EAD3"/>
                      </a:solidFill>
                      <a:prstDash val="solid"/>
                      <a:round/>
                      <a:headEnd len="sm" w="sm" type="none"/>
                      <a:tailEnd len="sm" w="sm" type="none"/>
                    </a:lnR>
                    <a:solidFill>
                      <a:srgbClr val="D9EAD3"/>
                    </a:solidFill>
                  </a:tcPr>
                </a:tc>
                <a:tc>
                  <a:txBody>
                    <a:bodyPr/>
                    <a:lstStyle/>
                    <a:p>
                      <a:pPr indent="0" lvl="0" marL="0" rtl="0" algn="l">
                        <a:spcBef>
                          <a:spcPts val="0"/>
                        </a:spcBef>
                        <a:spcAft>
                          <a:spcPts val="0"/>
                        </a:spcAft>
                        <a:buNone/>
                      </a:pPr>
                      <a:r>
                        <a:rPr lang="en" sz="1800">
                          <a:solidFill>
                            <a:schemeClr val="dk1"/>
                          </a:solidFill>
                          <a:latin typeface="Courier New"/>
                          <a:ea typeface="Courier New"/>
                          <a:cs typeface="Courier New"/>
                          <a:sym typeface="Courier New"/>
                        </a:rPr>
                        <a:t>int main (int argc, char *argv[])</a:t>
                      </a:r>
                      <a:endParaRPr sz="18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sz="1800">
                          <a:solidFill>
                            <a:schemeClr val="dk1"/>
                          </a:solidFill>
                          <a:latin typeface="Courier New"/>
                          <a:ea typeface="Courier New"/>
                          <a:cs typeface="Courier New"/>
                          <a:sym typeface="Courier New"/>
                        </a:rPr>
                        <a:t>{</a:t>
                      </a:r>
                      <a:br>
                        <a:rPr lang="en" sz="1800">
                          <a:solidFill>
                            <a:schemeClr val="dk1"/>
                          </a:solidFill>
                          <a:latin typeface="Courier New"/>
                          <a:ea typeface="Courier New"/>
                          <a:cs typeface="Courier New"/>
                          <a:sym typeface="Courier New"/>
                        </a:rPr>
                      </a:br>
                      <a:r>
                        <a:rPr lang="en" sz="1800">
                          <a:solidFill>
                            <a:schemeClr val="dk1"/>
                          </a:solidFill>
                          <a:latin typeface="Courier New"/>
                          <a:ea typeface="Courier New"/>
                          <a:cs typeface="Courier New"/>
                          <a:sym typeface="Courier New"/>
                        </a:rPr>
                        <a:t>  int data = 55;</a:t>
                      </a:r>
                      <a:endParaRPr sz="18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sz="1800">
                          <a:solidFill>
                            <a:schemeClr val="dk1"/>
                          </a:solidFill>
                          <a:latin typeface="Courier New"/>
                          <a:ea typeface="Courier New"/>
                          <a:cs typeface="Courier New"/>
                          <a:sym typeface="Courier New"/>
                        </a:rPr>
                        <a:t>  int* dataPtr = &amp;data;</a:t>
                      </a:r>
                      <a:endParaRPr sz="1800">
                        <a:solidFill>
                          <a:schemeClr val="dk1"/>
                        </a:solidFill>
                        <a:latin typeface="Courier New"/>
                        <a:ea typeface="Courier New"/>
                        <a:cs typeface="Courier New"/>
                        <a:sym typeface="Courier New"/>
                      </a:endParaRPr>
                    </a:p>
                    <a:p>
                      <a:pPr indent="0" lvl="0" marL="0" rtl="0" algn="l">
                        <a:spcBef>
                          <a:spcPts val="0"/>
                        </a:spcBef>
                        <a:spcAft>
                          <a:spcPts val="0"/>
                        </a:spcAft>
                        <a:buNone/>
                      </a:pPr>
                      <a:r>
                        <a:t/>
                      </a:r>
                      <a:endParaRPr sz="18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sz="1800">
                          <a:solidFill>
                            <a:schemeClr val="dk1"/>
                          </a:solidFill>
                          <a:latin typeface="Courier New"/>
                          <a:ea typeface="Courier New"/>
                          <a:cs typeface="Courier New"/>
                          <a:sym typeface="Courier New"/>
                        </a:rPr>
                        <a:t>  printf(data);</a:t>
                      </a:r>
                      <a:endParaRPr sz="18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sz="1800">
                          <a:solidFill>
                            <a:schemeClr val="dk1"/>
                          </a:solidFill>
                          <a:latin typeface="Courier New"/>
                          <a:ea typeface="Courier New"/>
                          <a:cs typeface="Courier New"/>
                          <a:sym typeface="Courier New"/>
                        </a:rPr>
                        <a:t>  printf(dataPtr);</a:t>
                      </a:r>
                      <a:endParaRPr sz="18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sz="1800">
                          <a:solidFill>
                            <a:schemeClr val="dk1"/>
                          </a:solidFill>
                          <a:latin typeface="Courier New"/>
                          <a:ea typeface="Courier New"/>
                          <a:cs typeface="Courier New"/>
                          <a:sym typeface="Courier New"/>
                        </a:rPr>
                        <a:t>  printf(*dataPtr)</a:t>
                      </a:r>
                      <a:endParaRPr sz="1800">
                        <a:solidFill>
                          <a:schemeClr val="dk1"/>
                        </a:solidFill>
                        <a:latin typeface="Courier New"/>
                        <a:ea typeface="Courier New"/>
                        <a:cs typeface="Courier New"/>
                        <a:sym typeface="Courier New"/>
                      </a:endParaRPr>
                    </a:p>
                    <a:p>
                      <a:pPr indent="0" lvl="0" marL="0" rtl="0" algn="l">
                        <a:spcBef>
                          <a:spcPts val="0"/>
                        </a:spcBef>
                        <a:spcAft>
                          <a:spcPts val="0"/>
                        </a:spcAft>
                        <a:buNone/>
                      </a:pPr>
                      <a:br>
                        <a:rPr lang="en" sz="1800">
                          <a:solidFill>
                            <a:schemeClr val="dk1"/>
                          </a:solidFill>
                          <a:latin typeface="Courier New"/>
                          <a:ea typeface="Courier New"/>
                          <a:cs typeface="Courier New"/>
                          <a:sym typeface="Courier New"/>
                        </a:rPr>
                      </a:br>
                      <a:r>
                        <a:rPr lang="en" sz="1800">
                          <a:solidFill>
                            <a:schemeClr val="dk1"/>
                          </a:solidFill>
                          <a:latin typeface="Courier New"/>
                          <a:ea typeface="Courier New"/>
                          <a:cs typeface="Courier New"/>
                          <a:sym typeface="Courier New"/>
                        </a:rPr>
                        <a:t>  return 0;</a:t>
                      </a:r>
                      <a:br>
                        <a:rPr lang="en" sz="1800">
                          <a:solidFill>
                            <a:schemeClr val="dk1"/>
                          </a:solidFill>
                          <a:latin typeface="Courier New"/>
                          <a:ea typeface="Courier New"/>
                          <a:cs typeface="Courier New"/>
                          <a:sym typeface="Courier New"/>
                        </a:rPr>
                      </a:br>
                      <a:r>
                        <a:rPr lang="en" sz="1800">
                          <a:solidFill>
                            <a:schemeClr val="dk1"/>
                          </a:solidFill>
                          <a:latin typeface="Courier New"/>
                          <a:ea typeface="Courier New"/>
                          <a:cs typeface="Courier New"/>
                          <a:sym typeface="Courier New"/>
                        </a:rPr>
                        <a:t>}</a:t>
                      </a:r>
                      <a:endParaRPr sz="1800">
                        <a:latin typeface="Courier New"/>
                        <a:ea typeface="Courier New"/>
                        <a:cs typeface="Courier New"/>
                        <a:sym typeface="Courier New"/>
                      </a:endParaRPr>
                    </a:p>
                  </a:txBody>
                  <a:tcPr marT="91425" marB="91425" marR="91425" marL="91425">
                    <a:lnL cap="flat" cmpd="sng" w="9525">
                      <a:solidFill>
                        <a:srgbClr val="D9EAD3"/>
                      </a:solidFill>
                      <a:prstDash val="solid"/>
                      <a:round/>
                      <a:headEnd len="sm" w="sm" type="none"/>
                      <a:tailEnd len="sm" w="sm" type="none"/>
                    </a:lnL>
                    <a:solidFill>
                      <a:srgbClr val="D9EAD3"/>
                    </a:solidFill>
                  </a:tcPr>
                </a:tc>
              </a:tr>
            </a:tbl>
          </a:graphicData>
        </a:graphic>
      </p:graphicFrame>
      <p:sp>
        <p:nvSpPr>
          <p:cNvPr id="1289" name="Google Shape;1289;p102"/>
          <p:cNvSpPr/>
          <p:nvPr/>
        </p:nvSpPr>
        <p:spPr>
          <a:xfrm>
            <a:off x="4589725" y="3000926"/>
            <a:ext cx="1628400" cy="647100"/>
          </a:xfrm>
          <a:prstGeom prst="wedgeRoundRectCallout">
            <a:avLst>
              <a:gd fmla="val -70549" name="adj1"/>
              <a:gd fmla="val 109102" name="adj2"/>
              <a:gd fmla="val 0" name="adj3"/>
            </a:avLst>
          </a:prstGeom>
          <a:solidFill>
            <a:srgbClr val="000000"/>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rgbClr val="FFFFFF"/>
                </a:solidFill>
                <a:latin typeface="Courier New"/>
                <a:ea typeface="Courier New"/>
                <a:cs typeface="Courier New"/>
                <a:sym typeface="Courier New"/>
              </a:rPr>
              <a:t>&gt; 55</a:t>
            </a:r>
            <a:endParaRPr b="1" sz="1800">
              <a:solidFill>
                <a:srgbClr val="FFFFFF"/>
              </a:solidFill>
              <a:latin typeface="Courier New"/>
              <a:ea typeface="Courier New"/>
              <a:cs typeface="Courier New"/>
              <a:sym typeface="Courier New"/>
            </a:endParaRPr>
          </a:p>
        </p:txBody>
      </p:sp>
      <p:sp>
        <p:nvSpPr>
          <p:cNvPr id="1290" name="Google Shape;1290;p102"/>
          <p:cNvSpPr/>
          <p:nvPr/>
        </p:nvSpPr>
        <p:spPr>
          <a:xfrm>
            <a:off x="5961525" y="3905725"/>
            <a:ext cx="2050200" cy="647100"/>
          </a:xfrm>
          <a:prstGeom prst="wedgeRoundRectCallout">
            <a:avLst>
              <a:gd fmla="val -122938" name="adj1"/>
              <a:gd fmla="val 15987" name="adj2"/>
              <a:gd fmla="val 0" name="adj3"/>
            </a:avLst>
          </a:prstGeom>
          <a:solidFill>
            <a:srgbClr val="000000"/>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rgbClr val="FFFFFF"/>
                </a:solidFill>
                <a:latin typeface="Courier New"/>
                <a:ea typeface="Courier New"/>
                <a:cs typeface="Courier New"/>
                <a:sym typeface="Courier New"/>
              </a:rPr>
              <a:t>&gt; 0x0032AACC</a:t>
            </a:r>
            <a:endParaRPr b="1" sz="1800">
              <a:solidFill>
                <a:srgbClr val="FFFFFF"/>
              </a:solidFill>
              <a:latin typeface="Courier New"/>
              <a:ea typeface="Courier New"/>
              <a:cs typeface="Courier New"/>
              <a:sym typeface="Courier New"/>
            </a:endParaRPr>
          </a:p>
        </p:txBody>
      </p:sp>
      <p:sp>
        <p:nvSpPr>
          <p:cNvPr id="1291" name="Google Shape;1291;p102"/>
          <p:cNvSpPr/>
          <p:nvPr/>
        </p:nvSpPr>
        <p:spPr>
          <a:xfrm>
            <a:off x="5382100" y="4922950"/>
            <a:ext cx="1628400" cy="647100"/>
          </a:xfrm>
          <a:prstGeom prst="wedgeRoundRectCallout">
            <a:avLst>
              <a:gd fmla="val -95853" name="adj1"/>
              <a:gd fmla="val -97106" name="adj2"/>
              <a:gd fmla="val 0" name="adj3"/>
            </a:avLst>
          </a:prstGeom>
          <a:solidFill>
            <a:srgbClr val="000000"/>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rgbClr val="FFFFFF"/>
                </a:solidFill>
                <a:latin typeface="Courier New"/>
                <a:ea typeface="Courier New"/>
                <a:cs typeface="Courier New"/>
                <a:sym typeface="Courier New"/>
              </a:rPr>
              <a:t>&gt; 55</a:t>
            </a:r>
            <a:endParaRPr b="1" sz="1800">
              <a:solidFill>
                <a:srgbClr val="FFFFFF"/>
              </a:solidFill>
              <a:latin typeface="Courier New"/>
              <a:ea typeface="Courier New"/>
              <a:cs typeface="Courier New"/>
              <a:sym typeface="Courier New"/>
            </a:endParaRPr>
          </a:p>
        </p:txBody>
      </p:sp>
    </p:spTree>
  </p:cSld>
  <p:clrMapOvr>
    <a:masterClrMapping/>
  </p:clrMapOvr>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5" name="Shape 1295"/>
        <p:cNvGrpSpPr/>
        <p:nvPr/>
      </p:nvGrpSpPr>
      <p:grpSpPr>
        <a:xfrm>
          <a:off x="0" y="0"/>
          <a:ext cx="0" cy="0"/>
          <a:chOff x="0" y="0"/>
          <a:chExt cx="0" cy="0"/>
        </a:xfrm>
      </p:grpSpPr>
      <p:sp>
        <p:nvSpPr>
          <p:cNvPr id="1296" name="Google Shape;1296;p103"/>
          <p:cNvSpPr txBox="1"/>
          <p:nvPr>
            <p:ph type="title"/>
          </p:nvPr>
        </p:nvSpPr>
        <p:spPr>
          <a:xfrm>
            <a:off x="457200" y="274647"/>
            <a:ext cx="8229600" cy="849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Pointers: </a:t>
            </a:r>
            <a:r>
              <a:rPr lang="en">
                <a:solidFill>
                  <a:srgbClr val="B7B7B7"/>
                </a:solidFill>
              </a:rPr>
              <a:t>Sharing</a:t>
            </a:r>
            <a:endParaRPr>
              <a:solidFill>
                <a:srgbClr val="B7B7B7"/>
              </a:solidFill>
            </a:endParaRPr>
          </a:p>
        </p:txBody>
      </p:sp>
      <p:sp>
        <p:nvSpPr>
          <p:cNvPr id="1297" name="Google Shape;1297;p103"/>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What is sharing?</a:t>
            </a:r>
            <a:endParaRPr/>
          </a:p>
          <a:p>
            <a:pPr indent="0" lvl="0" marL="0" rtl="0" algn="l">
              <a:spcBef>
                <a:spcPts val="600"/>
              </a:spcBef>
              <a:spcAft>
                <a:spcPts val="0"/>
              </a:spcAft>
              <a:buNone/>
            </a:pPr>
            <a:r>
              <a:t/>
            </a:r>
            <a:endParaRPr/>
          </a:p>
          <a:p>
            <a:pPr indent="-419100" lvl="0" marL="457200" rtl="0" algn="l">
              <a:spcBef>
                <a:spcPts val="600"/>
              </a:spcBef>
              <a:spcAft>
                <a:spcPts val="0"/>
              </a:spcAft>
              <a:buSzPts val="3000"/>
              <a:buChar char="➔"/>
            </a:pPr>
            <a:r>
              <a:rPr lang="en"/>
              <a:t>Having more than one pointers pointing to the same data</a:t>
            </a:r>
            <a:endParaRPr/>
          </a:p>
        </p:txBody>
      </p:sp>
      <p:sp>
        <p:nvSpPr>
          <p:cNvPr id="1298" name="Google Shape;1298;p103"/>
          <p:cNvSpPr txBox="1"/>
          <p:nvPr/>
        </p:nvSpPr>
        <p:spPr>
          <a:xfrm>
            <a:off x="3255313" y="4154050"/>
            <a:ext cx="1527000" cy="537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400">
                <a:solidFill>
                  <a:schemeClr val="dk1"/>
                </a:solidFill>
                <a:latin typeface="Courier New"/>
                <a:ea typeface="Courier New"/>
                <a:cs typeface="Courier New"/>
                <a:sym typeface="Courier New"/>
              </a:rPr>
              <a:t>counter</a:t>
            </a:r>
            <a:endParaRPr/>
          </a:p>
        </p:txBody>
      </p:sp>
      <p:sp>
        <p:nvSpPr>
          <p:cNvPr id="1299" name="Google Shape;1299;p103"/>
          <p:cNvSpPr/>
          <p:nvPr/>
        </p:nvSpPr>
        <p:spPr>
          <a:xfrm>
            <a:off x="4824838" y="4290525"/>
            <a:ext cx="1339200" cy="3582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5</a:t>
            </a:r>
            <a:endParaRPr/>
          </a:p>
        </p:txBody>
      </p:sp>
      <p:sp>
        <p:nvSpPr>
          <p:cNvPr id="1300" name="Google Shape;1300;p103"/>
          <p:cNvSpPr txBox="1"/>
          <p:nvPr/>
        </p:nvSpPr>
        <p:spPr>
          <a:xfrm>
            <a:off x="2741838" y="4839850"/>
            <a:ext cx="2040600" cy="537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400">
                <a:solidFill>
                  <a:schemeClr val="dk1"/>
                </a:solidFill>
                <a:latin typeface="Courier New"/>
                <a:ea typeface="Courier New"/>
                <a:cs typeface="Courier New"/>
                <a:sym typeface="Courier New"/>
              </a:rPr>
              <a:t>counterPtr</a:t>
            </a:r>
            <a:endParaRPr/>
          </a:p>
        </p:txBody>
      </p:sp>
      <p:sp>
        <p:nvSpPr>
          <p:cNvPr id="1301" name="Google Shape;1301;p103"/>
          <p:cNvSpPr/>
          <p:nvPr/>
        </p:nvSpPr>
        <p:spPr>
          <a:xfrm>
            <a:off x="4824838" y="4976325"/>
            <a:ext cx="1339200" cy="3582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0x000A</a:t>
            </a:r>
            <a:endParaRPr/>
          </a:p>
        </p:txBody>
      </p:sp>
      <p:cxnSp>
        <p:nvCxnSpPr>
          <p:cNvPr id="1302" name="Google Shape;1302;p103"/>
          <p:cNvCxnSpPr>
            <a:stCxn id="1301" idx="3"/>
            <a:endCxn id="1299" idx="3"/>
          </p:cNvCxnSpPr>
          <p:nvPr/>
        </p:nvCxnSpPr>
        <p:spPr>
          <a:xfrm flipH="1" rot="10800000">
            <a:off x="6164037" y="4469625"/>
            <a:ext cx="600" cy="685800"/>
          </a:xfrm>
          <a:prstGeom prst="curvedConnector3">
            <a:avLst>
              <a:gd fmla="val 39687500" name="adj1"/>
            </a:avLst>
          </a:prstGeom>
          <a:noFill/>
          <a:ln cap="flat" cmpd="sng" w="19050">
            <a:solidFill>
              <a:schemeClr val="dk2"/>
            </a:solidFill>
            <a:prstDash val="solid"/>
            <a:round/>
            <a:headEnd len="med" w="med" type="oval"/>
            <a:tailEnd len="med" w="med" type="stealth"/>
          </a:ln>
        </p:spPr>
      </p:cxnSp>
      <p:sp>
        <p:nvSpPr>
          <p:cNvPr id="1303" name="Google Shape;1303;p103"/>
          <p:cNvSpPr txBox="1"/>
          <p:nvPr/>
        </p:nvSpPr>
        <p:spPr>
          <a:xfrm>
            <a:off x="2276900" y="5623450"/>
            <a:ext cx="2589900" cy="537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400">
                <a:solidFill>
                  <a:schemeClr val="dk1"/>
                </a:solidFill>
                <a:latin typeface="Courier New"/>
                <a:ea typeface="Courier New"/>
                <a:cs typeface="Courier New"/>
                <a:sym typeface="Courier New"/>
              </a:rPr>
              <a:t>counterPtr_2</a:t>
            </a:r>
            <a:endParaRPr/>
          </a:p>
        </p:txBody>
      </p:sp>
      <p:sp>
        <p:nvSpPr>
          <p:cNvPr id="1304" name="Google Shape;1304;p103"/>
          <p:cNvSpPr/>
          <p:nvPr/>
        </p:nvSpPr>
        <p:spPr>
          <a:xfrm>
            <a:off x="4782313" y="5662125"/>
            <a:ext cx="1339200" cy="3582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0x000A</a:t>
            </a:r>
            <a:endParaRPr/>
          </a:p>
        </p:txBody>
      </p:sp>
      <p:cxnSp>
        <p:nvCxnSpPr>
          <p:cNvPr id="1305" name="Google Shape;1305;p103"/>
          <p:cNvCxnSpPr>
            <a:stCxn id="1304" idx="3"/>
            <a:endCxn id="1299" idx="3"/>
          </p:cNvCxnSpPr>
          <p:nvPr/>
        </p:nvCxnSpPr>
        <p:spPr>
          <a:xfrm flipH="1" rot="10800000">
            <a:off x="6121512" y="4469625"/>
            <a:ext cx="42600" cy="1371600"/>
          </a:xfrm>
          <a:prstGeom prst="curvedConnector3">
            <a:avLst>
              <a:gd fmla="val 1228257" name="adj1"/>
            </a:avLst>
          </a:prstGeom>
          <a:noFill/>
          <a:ln cap="flat" cmpd="sng" w="19050">
            <a:solidFill>
              <a:schemeClr val="dk2"/>
            </a:solidFill>
            <a:prstDash val="solid"/>
            <a:round/>
            <a:headEnd len="med" w="med" type="oval"/>
            <a:tailEnd len="med" w="med" type="stealth"/>
          </a:ln>
        </p:spPr>
      </p:cxnSp>
    </p:spTree>
  </p:cSld>
  <p:clrMapOvr>
    <a:masterClrMapping/>
  </p:clrMapOvr>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9" name="Shape 1309"/>
        <p:cNvGrpSpPr/>
        <p:nvPr/>
      </p:nvGrpSpPr>
      <p:grpSpPr>
        <a:xfrm>
          <a:off x="0" y="0"/>
          <a:ext cx="0" cy="0"/>
          <a:chOff x="0" y="0"/>
          <a:chExt cx="0" cy="0"/>
        </a:xfrm>
      </p:grpSpPr>
      <p:sp>
        <p:nvSpPr>
          <p:cNvPr id="1310" name="Google Shape;1310;p104"/>
          <p:cNvSpPr txBox="1"/>
          <p:nvPr>
            <p:ph type="title"/>
          </p:nvPr>
        </p:nvSpPr>
        <p:spPr>
          <a:xfrm>
            <a:off x="457200" y="274647"/>
            <a:ext cx="8229600" cy="849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Pointers: </a:t>
            </a:r>
            <a:r>
              <a:rPr lang="en">
                <a:solidFill>
                  <a:srgbClr val="B7B7B7"/>
                </a:solidFill>
              </a:rPr>
              <a:t>Sharing</a:t>
            </a:r>
            <a:endParaRPr>
              <a:solidFill>
                <a:srgbClr val="B7B7B7"/>
              </a:solidFill>
            </a:endParaRPr>
          </a:p>
        </p:txBody>
      </p:sp>
      <p:graphicFrame>
        <p:nvGraphicFramePr>
          <p:cNvPr id="1311" name="Google Shape;1311;p104"/>
          <p:cNvGraphicFramePr/>
          <p:nvPr/>
        </p:nvGraphicFramePr>
        <p:xfrm>
          <a:off x="1665900" y="2216450"/>
          <a:ext cx="3000000" cy="3000000"/>
        </p:xfrm>
        <a:graphic>
          <a:graphicData uri="http://schemas.openxmlformats.org/drawingml/2006/table">
            <a:tbl>
              <a:tblPr>
                <a:noFill/>
                <a:tableStyleId>{1AB29D69-72AA-40C5-8F3D-68731237FED1}</a:tableStyleId>
              </a:tblPr>
              <a:tblGrid>
                <a:gridCol w="504500"/>
                <a:gridCol w="5872250"/>
              </a:tblGrid>
              <a:tr h="3261800">
                <a:tc>
                  <a:txBody>
                    <a:bodyPr/>
                    <a:lstStyle/>
                    <a:p>
                      <a:pPr indent="0" lvl="0" marL="0" rtl="0" algn="l">
                        <a:spcBef>
                          <a:spcPts val="0"/>
                        </a:spcBef>
                        <a:spcAft>
                          <a:spcPts val="0"/>
                        </a:spcAft>
                        <a:buNone/>
                      </a:pPr>
                      <a:r>
                        <a:rPr b="1" lang="en" sz="1800">
                          <a:latin typeface="Courier New"/>
                          <a:ea typeface="Courier New"/>
                          <a:cs typeface="Courier New"/>
                          <a:sym typeface="Courier New"/>
                        </a:rPr>
                        <a:t>1</a:t>
                      </a:r>
                      <a:br>
                        <a:rPr b="1" lang="en" sz="1800">
                          <a:latin typeface="Courier New"/>
                          <a:ea typeface="Courier New"/>
                          <a:cs typeface="Courier New"/>
                          <a:sym typeface="Courier New"/>
                        </a:rPr>
                      </a:br>
                      <a:r>
                        <a:rPr b="1" lang="en" sz="1800">
                          <a:latin typeface="Courier New"/>
                          <a:ea typeface="Courier New"/>
                          <a:cs typeface="Courier New"/>
                          <a:sym typeface="Courier New"/>
                        </a:rPr>
                        <a:t>2</a:t>
                      </a:r>
                      <a:endParaRPr b="1" sz="1800">
                        <a:latin typeface="Courier New"/>
                        <a:ea typeface="Courier New"/>
                        <a:cs typeface="Courier New"/>
                        <a:sym typeface="Courier New"/>
                      </a:endParaRPr>
                    </a:p>
                    <a:p>
                      <a:pPr indent="0" lvl="0" marL="0" rtl="0" algn="l">
                        <a:spcBef>
                          <a:spcPts val="0"/>
                        </a:spcBef>
                        <a:spcAft>
                          <a:spcPts val="0"/>
                        </a:spcAft>
                        <a:buNone/>
                      </a:pPr>
                      <a:r>
                        <a:rPr b="1" lang="en" sz="1800">
                          <a:latin typeface="Courier New"/>
                          <a:ea typeface="Courier New"/>
                          <a:cs typeface="Courier New"/>
                          <a:sym typeface="Courier New"/>
                        </a:rPr>
                        <a:t>3</a:t>
                      </a:r>
                      <a:endParaRPr b="1" sz="1800">
                        <a:latin typeface="Courier New"/>
                        <a:ea typeface="Courier New"/>
                        <a:cs typeface="Courier New"/>
                        <a:sym typeface="Courier New"/>
                      </a:endParaRPr>
                    </a:p>
                    <a:p>
                      <a:pPr indent="0" lvl="0" marL="0" rtl="0" algn="l">
                        <a:spcBef>
                          <a:spcPts val="0"/>
                        </a:spcBef>
                        <a:spcAft>
                          <a:spcPts val="0"/>
                        </a:spcAft>
                        <a:buNone/>
                      </a:pPr>
                      <a:r>
                        <a:rPr b="1" lang="en" sz="1800">
                          <a:latin typeface="Courier New"/>
                          <a:ea typeface="Courier New"/>
                          <a:cs typeface="Courier New"/>
                          <a:sym typeface="Courier New"/>
                        </a:rPr>
                        <a:t>4</a:t>
                      </a:r>
                      <a:endParaRPr b="1" sz="1800">
                        <a:latin typeface="Courier New"/>
                        <a:ea typeface="Courier New"/>
                        <a:cs typeface="Courier New"/>
                        <a:sym typeface="Courier New"/>
                      </a:endParaRPr>
                    </a:p>
                    <a:p>
                      <a:pPr indent="0" lvl="0" marL="0" rtl="0" algn="l">
                        <a:spcBef>
                          <a:spcPts val="0"/>
                        </a:spcBef>
                        <a:spcAft>
                          <a:spcPts val="0"/>
                        </a:spcAft>
                        <a:buNone/>
                      </a:pPr>
                      <a:r>
                        <a:rPr b="1" lang="en" sz="1800">
                          <a:latin typeface="Courier New"/>
                          <a:ea typeface="Courier New"/>
                          <a:cs typeface="Courier New"/>
                          <a:sym typeface="Courier New"/>
                        </a:rPr>
                        <a:t>5</a:t>
                      </a:r>
                      <a:endParaRPr b="1" sz="1800">
                        <a:latin typeface="Courier New"/>
                        <a:ea typeface="Courier New"/>
                        <a:cs typeface="Courier New"/>
                        <a:sym typeface="Courier New"/>
                      </a:endParaRPr>
                    </a:p>
                    <a:p>
                      <a:pPr indent="0" lvl="0" marL="0" rtl="0" algn="l">
                        <a:spcBef>
                          <a:spcPts val="0"/>
                        </a:spcBef>
                        <a:spcAft>
                          <a:spcPts val="0"/>
                        </a:spcAft>
                        <a:buNone/>
                      </a:pPr>
                      <a:r>
                        <a:rPr b="1" lang="en" sz="1800">
                          <a:latin typeface="Courier New"/>
                          <a:ea typeface="Courier New"/>
                          <a:cs typeface="Courier New"/>
                          <a:sym typeface="Courier New"/>
                        </a:rPr>
                        <a:t>6</a:t>
                      </a:r>
                      <a:endParaRPr b="1" sz="1800">
                        <a:latin typeface="Courier New"/>
                        <a:ea typeface="Courier New"/>
                        <a:cs typeface="Courier New"/>
                        <a:sym typeface="Courier New"/>
                      </a:endParaRPr>
                    </a:p>
                    <a:p>
                      <a:pPr indent="0" lvl="0" marL="0" rtl="0" algn="l">
                        <a:spcBef>
                          <a:spcPts val="0"/>
                        </a:spcBef>
                        <a:spcAft>
                          <a:spcPts val="0"/>
                        </a:spcAft>
                        <a:buNone/>
                      </a:pPr>
                      <a:r>
                        <a:rPr b="1" lang="en" sz="1800">
                          <a:latin typeface="Courier New"/>
                          <a:ea typeface="Courier New"/>
                          <a:cs typeface="Courier New"/>
                          <a:sym typeface="Courier New"/>
                        </a:rPr>
                        <a:t>7</a:t>
                      </a:r>
                      <a:endParaRPr b="1" sz="1800">
                        <a:latin typeface="Courier New"/>
                        <a:ea typeface="Courier New"/>
                        <a:cs typeface="Courier New"/>
                        <a:sym typeface="Courier New"/>
                      </a:endParaRPr>
                    </a:p>
                    <a:p>
                      <a:pPr indent="0" lvl="0" marL="0" rtl="0" algn="l">
                        <a:spcBef>
                          <a:spcPts val="0"/>
                        </a:spcBef>
                        <a:spcAft>
                          <a:spcPts val="0"/>
                        </a:spcAft>
                        <a:buNone/>
                      </a:pPr>
                      <a:r>
                        <a:rPr b="1" lang="en" sz="1800">
                          <a:latin typeface="Courier New"/>
                          <a:ea typeface="Courier New"/>
                          <a:cs typeface="Courier New"/>
                          <a:sym typeface="Courier New"/>
                        </a:rPr>
                        <a:t>8</a:t>
                      </a:r>
                      <a:endParaRPr b="1" sz="1800">
                        <a:latin typeface="Courier New"/>
                        <a:ea typeface="Courier New"/>
                        <a:cs typeface="Courier New"/>
                        <a:sym typeface="Courier New"/>
                      </a:endParaRPr>
                    </a:p>
                    <a:p>
                      <a:pPr indent="0" lvl="0" marL="0" rtl="0" algn="l">
                        <a:spcBef>
                          <a:spcPts val="0"/>
                        </a:spcBef>
                        <a:spcAft>
                          <a:spcPts val="0"/>
                        </a:spcAft>
                        <a:buNone/>
                      </a:pPr>
                      <a:r>
                        <a:rPr b="1" lang="en" sz="1800">
                          <a:latin typeface="Courier New"/>
                          <a:ea typeface="Courier New"/>
                          <a:cs typeface="Courier New"/>
                          <a:sym typeface="Courier New"/>
                        </a:rPr>
                        <a:t>9</a:t>
                      </a:r>
                      <a:endParaRPr b="1" sz="1800">
                        <a:latin typeface="Courier New"/>
                        <a:ea typeface="Courier New"/>
                        <a:cs typeface="Courier New"/>
                        <a:sym typeface="Courier New"/>
                      </a:endParaRPr>
                    </a:p>
                    <a:p>
                      <a:pPr indent="0" lvl="0" marL="0" rtl="0" algn="l">
                        <a:spcBef>
                          <a:spcPts val="0"/>
                        </a:spcBef>
                        <a:spcAft>
                          <a:spcPts val="0"/>
                        </a:spcAft>
                        <a:buNone/>
                      </a:pPr>
                      <a:r>
                        <a:rPr b="1" lang="en" sz="1800">
                          <a:latin typeface="Courier New"/>
                          <a:ea typeface="Courier New"/>
                          <a:cs typeface="Courier New"/>
                          <a:sym typeface="Courier New"/>
                        </a:rPr>
                        <a:t>10</a:t>
                      </a:r>
                      <a:endParaRPr b="1" sz="1800">
                        <a:latin typeface="Courier New"/>
                        <a:ea typeface="Courier New"/>
                        <a:cs typeface="Courier New"/>
                        <a:sym typeface="Courier New"/>
                      </a:endParaRPr>
                    </a:p>
                    <a:p>
                      <a:pPr indent="0" lvl="0" marL="0" rtl="0" algn="l">
                        <a:spcBef>
                          <a:spcPts val="0"/>
                        </a:spcBef>
                        <a:spcAft>
                          <a:spcPts val="0"/>
                        </a:spcAft>
                        <a:buNone/>
                      </a:pPr>
                      <a:r>
                        <a:rPr b="1" lang="en" sz="1800">
                          <a:latin typeface="Courier New"/>
                          <a:ea typeface="Courier New"/>
                          <a:cs typeface="Courier New"/>
                          <a:sym typeface="Courier New"/>
                        </a:rPr>
                        <a:t>11</a:t>
                      </a:r>
                      <a:endParaRPr b="1" sz="1800">
                        <a:latin typeface="Courier New"/>
                        <a:ea typeface="Courier New"/>
                        <a:cs typeface="Courier New"/>
                        <a:sym typeface="Courier New"/>
                      </a:endParaRPr>
                    </a:p>
                    <a:p>
                      <a:pPr indent="0" lvl="0" marL="0" rtl="0" algn="l">
                        <a:spcBef>
                          <a:spcPts val="0"/>
                        </a:spcBef>
                        <a:spcAft>
                          <a:spcPts val="0"/>
                        </a:spcAft>
                        <a:buNone/>
                      </a:pPr>
                      <a:r>
                        <a:rPr b="1" lang="en" sz="1800">
                          <a:latin typeface="Courier New"/>
                          <a:ea typeface="Courier New"/>
                          <a:cs typeface="Courier New"/>
                          <a:sym typeface="Courier New"/>
                        </a:rPr>
                        <a:t>12</a:t>
                      </a:r>
                      <a:endParaRPr b="1" sz="1800">
                        <a:latin typeface="Courier New"/>
                        <a:ea typeface="Courier New"/>
                        <a:cs typeface="Courier New"/>
                        <a:sym typeface="Courier New"/>
                      </a:endParaRPr>
                    </a:p>
                  </a:txBody>
                  <a:tcPr marT="91425" marB="91425" marR="91425" marL="91425">
                    <a:lnR cap="flat" cmpd="sng" w="9525">
                      <a:solidFill>
                        <a:srgbClr val="D9EAD3"/>
                      </a:solidFill>
                      <a:prstDash val="solid"/>
                      <a:round/>
                      <a:headEnd len="sm" w="sm" type="none"/>
                      <a:tailEnd len="sm" w="sm" type="none"/>
                    </a:lnR>
                    <a:solidFill>
                      <a:srgbClr val="D9EAD3"/>
                    </a:solidFill>
                  </a:tcPr>
                </a:tc>
                <a:tc>
                  <a:txBody>
                    <a:bodyPr/>
                    <a:lstStyle/>
                    <a:p>
                      <a:pPr indent="0" lvl="0" marL="0" rtl="0" algn="l">
                        <a:spcBef>
                          <a:spcPts val="0"/>
                        </a:spcBef>
                        <a:spcAft>
                          <a:spcPts val="0"/>
                        </a:spcAft>
                        <a:buNone/>
                      </a:pPr>
                      <a:r>
                        <a:rPr lang="en" sz="1800">
                          <a:solidFill>
                            <a:schemeClr val="dk1"/>
                          </a:solidFill>
                          <a:latin typeface="Courier New"/>
                          <a:ea typeface="Courier New"/>
                          <a:cs typeface="Courier New"/>
                          <a:sym typeface="Courier New"/>
                        </a:rPr>
                        <a:t>int main (int argc, char *argv[])</a:t>
                      </a:r>
                      <a:endParaRPr sz="18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sz="1800">
                          <a:solidFill>
                            <a:schemeClr val="dk1"/>
                          </a:solidFill>
                          <a:latin typeface="Courier New"/>
                          <a:ea typeface="Courier New"/>
                          <a:cs typeface="Courier New"/>
                          <a:sym typeface="Courier New"/>
                        </a:rPr>
                        <a:t>{</a:t>
                      </a:r>
                      <a:br>
                        <a:rPr lang="en" sz="1800">
                          <a:solidFill>
                            <a:schemeClr val="dk1"/>
                          </a:solidFill>
                          <a:latin typeface="Courier New"/>
                          <a:ea typeface="Courier New"/>
                          <a:cs typeface="Courier New"/>
                          <a:sym typeface="Courier New"/>
                        </a:rPr>
                      </a:br>
                      <a:r>
                        <a:rPr lang="en" sz="1800">
                          <a:solidFill>
                            <a:schemeClr val="dk1"/>
                          </a:solidFill>
                          <a:latin typeface="Courier New"/>
                          <a:ea typeface="Courier New"/>
                          <a:cs typeface="Courier New"/>
                          <a:sym typeface="Courier New"/>
                        </a:rPr>
                        <a:t>  int data;</a:t>
                      </a:r>
                      <a:endParaRPr sz="18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sz="1800">
                          <a:solidFill>
                            <a:schemeClr val="dk1"/>
                          </a:solidFill>
                          <a:latin typeface="Courier New"/>
                          <a:ea typeface="Courier New"/>
                          <a:cs typeface="Courier New"/>
                          <a:sym typeface="Courier New"/>
                        </a:rPr>
                        <a:t>  int* dataPtr;</a:t>
                      </a:r>
                      <a:endParaRPr sz="18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sz="1800">
                          <a:solidFill>
                            <a:schemeClr val="dk1"/>
                          </a:solidFill>
                          <a:latin typeface="Courier New"/>
                          <a:ea typeface="Courier New"/>
                          <a:cs typeface="Courier New"/>
                          <a:sym typeface="Courier New"/>
                        </a:rPr>
                        <a:t>  int* dataPtr_2;</a:t>
                      </a:r>
                      <a:endParaRPr sz="1800">
                        <a:solidFill>
                          <a:schemeClr val="dk1"/>
                        </a:solidFill>
                        <a:latin typeface="Courier New"/>
                        <a:ea typeface="Courier New"/>
                        <a:cs typeface="Courier New"/>
                        <a:sym typeface="Courier New"/>
                      </a:endParaRPr>
                    </a:p>
                    <a:p>
                      <a:pPr indent="0" lvl="0" marL="0" rtl="0" algn="l">
                        <a:spcBef>
                          <a:spcPts val="0"/>
                        </a:spcBef>
                        <a:spcAft>
                          <a:spcPts val="0"/>
                        </a:spcAft>
                        <a:buNone/>
                      </a:pPr>
                      <a:r>
                        <a:t/>
                      </a:r>
                      <a:endParaRPr sz="18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sz="1800">
                          <a:solidFill>
                            <a:schemeClr val="dk1"/>
                          </a:solidFill>
                          <a:latin typeface="Courier New"/>
                          <a:ea typeface="Courier New"/>
                          <a:cs typeface="Courier New"/>
                          <a:sym typeface="Courier New"/>
                        </a:rPr>
                        <a:t>  data      = 256;</a:t>
                      </a:r>
                      <a:endParaRPr sz="18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sz="1800">
                          <a:solidFill>
                            <a:schemeClr val="dk1"/>
                          </a:solidFill>
                          <a:latin typeface="Courier New"/>
                          <a:ea typeface="Courier New"/>
                          <a:cs typeface="Courier New"/>
                          <a:sym typeface="Courier New"/>
                        </a:rPr>
                        <a:t>  dataPtr   = &amp;data;</a:t>
                      </a:r>
                      <a:endParaRPr sz="18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sz="1800">
                          <a:solidFill>
                            <a:schemeClr val="dk1"/>
                          </a:solidFill>
                          <a:latin typeface="Courier New"/>
                          <a:ea typeface="Courier New"/>
                          <a:cs typeface="Courier New"/>
                          <a:sym typeface="Courier New"/>
                        </a:rPr>
                        <a:t>  dataPtr_2 = &amp;data;  </a:t>
                      </a:r>
                      <a:endParaRPr sz="1800">
                        <a:solidFill>
                          <a:schemeClr val="dk1"/>
                        </a:solidFill>
                        <a:latin typeface="Courier New"/>
                        <a:ea typeface="Courier New"/>
                        <a:cs typeface="Courier New"/>
                        <a:sym typeface="Courier New"/>
                      </a:endParaRPr>
                    </a:p>
                    <a:p>
                      <a:pPr indent="0" lvl="0" marL="0" rtl="0" algn="l">
                        <a:spcBef>
                          <a:spcPts val="0"/>
                        </a:spcBef>
                        <a:spcAft>
                          <a:spcPts val="0"/>
                        </a:spcAft>
                        <a:buNone/>
                      </a:pPr>
                      <a:br>
                        <a:rPr lang="en" sz="1800">
                          <a:solidFill>
                            <a:schemeClr val="dk1"/>
                          </a:solidFill>
                          <a:latin typeface="Courier New"/>
                          <a:ea typeface="Courier New"/>
                          <a:cs typeface="Courier New"/>
                          <a:sym typeface="Courier New"/>
                        </a:rPr>
                      </a:br>
                      <a:r>
                        <a:rPr lang="en" sz="1800">
                          <a:solidFill>
                            <a:schemeClr val="dk1"/>
                          </a:solidFill>
                          <a:latin typeface="Courier New"/>
                          <a:ea typeface="Courier New"/>
                          <a:cs typeface="Courier New"/>
                          <a:sym typeface="Courier New"/>
                        </a:rPr>
                        <a:t>  return 0;</a:t>
                      </a:r>
                      <a:br>
                        <a:rPr lang="en" sz="1800">
                          <a:solidFill>
                            <a:schemeClr val="dk1"/>
                          </a:solidFill>
                          <a:latin typeface="Courier New"/>
                          <a:ea typeface="Courier New"/>
                          <a:cs typeface="Courier New"/>
                          <a:sym typeface="Courier New"/>
                        </a:rPr>
                      </a:br>
                      <a:r>
                        <a:rPr lang="en" sz="1800">
                          <a:solidFill>
                            <a:schemeClr val="dk1"/>
                          </a:solidFill>
                          <a:latin typeface="Courier New"/>
                          <a:ea typeface="Courier New"/>
                          <a:cs typeface="Courier New"/>
                          <a:sym typeface="Courier New"/>
                        </a:rPr>
                        <a:t>}</a:t>
                      </a:r>
                      <a:endParaRPr sz="1800">
                        <a:latin typeface="Courier New"/>
                        <a:ea typeface="Courier New"/>
                        <a:cs typeface="Courier New"/>
                        <a:sym typeface="Courier New"/>
                      </a:endParaRPr>
                    </a:p>
                  </a:txBody>
                  <a:tcPr marT="91425" marB="91425" marR="91425" marL="91425">
                    <a:lnL cap="flat" cmpd="sng" w="9525">
                      <a:solidFill>
                        <a:srgbClr val="D9EAD3"/>
                      </a:solidFill>
                      <a:prstDash val="solid"/>
                      <a:round/>
                      <a:headEnd len="sm" w="sm" type="none"/>
                      <a:tailEnd len="sm" w="sm" type="none"/>
                    </a:lnL>
                    <a:solidFill>
                      <a:srgbClr val="D9EAD3"/>
                    </a:solidFill>
                  </a:tcPr>
                </a:tc>
              </a:tr>
            </a:tbl>
          </a:graphicData>
        </a:graphic>
      </p:graphicFrame>
      <p:sp>
        <p:nvSpPr>
          <p:cNvPr id="1312" name="Google Shape;1312;p104"/>
          <p:cNvSpPr/>
          <p:nvPr/>
        </p:nvSpPr>
        <p:spPr>
          <a:xfrm>
            <a:off x="5471850" y="5086376"/>
            <a:ext cx="3144600" cy="1173300"/>
          </a:xfrm>
          <a:prstGeom prst="wedgeRoundRectCallout">
            <a:avLst>
              <a:gd fmla="val -58173" name="adj1"/>
              <a:gd fmla="val -37576" name="adj2"/>
              <a:gd fmla="val 0" name="adj3"/>
            </a:avLst>
          </a:prstGeom>
          <a:solidFill>
            <a:srgbClr val="3C78D8"/>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rgbClr val="FFFFFF"/>
                </a:solidFill>
                <a:latin typeface="Droid Sans"/>
                <a:ea typeface="Droid Sans"/>
                <a:cs typeface="Droid Sans"/>
                <a:sym typeface="Droid Sans"/>
              </a:rPr>
              <a:t>Both point to the same data</a:t>
            </a:r>
            <a:endParaRPr b="1" sz="1800">
              <a:solidFill>
                <a:srgbClr val="FFFFFF"/>
              </a:solidFill>
              <a:latin typeface="Droid Sans"/>
              <a:ea typeface="Droid Sans"/>
              <a:cs typeface="Droid Sans"/>
              <a:sym typeface="Droid Sans"/>
            </a:endParaRPr>
          </a:p>
        </p:txBody>
      </p:sp>
    </p:spTree>
  </p:cSld>
  <p:clrMapOvr>
    <a:masterClrMapping/>
  </p:clrMapOvr>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6" name="Shape 1316"/>
        <p:cNvGrpSpPr/>
        <p:nvPr/>
      </p:nvGrpSpPr>
      <p:grpSpPr>
        <a:xfrm>
          <a:off x="0" y="0"/>
          <a:ext cx="0" cy="0"/>
          <a:chOff x="0" y="0"/>
          <a:chExt cx="0" cy="0"/>
        </a:xfrm>
      </p:grpSpPr>
      <p:sp>
        <p:nvSpPr>
          <p:cNvPr id="1317" name="Google Shape;1317;p105"/>
          <p:cNvSpPr txBox="1"/>
          <p:nvPr>
            <p:ph type="title"/>
          </p:nvPr>
        </p:nvSpPr>
        <p:spPr>
          <a:xfrm>
            <a:off x="457200" y="274647"/>
            <a:ext cx="8229600" cy="849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Pointers: </a:t>
            </a:r>
            <a:r>
              <a:rPr lang="en">
                <a:solidFill>
                  <a:srgbClr val="B7B7B7"/>
                </a:solidFill>
              </a:rPr>
              <a:t>Sharing</a:t>
            </a:r>
            <a:endParaRPr>
              <a:solidFill>
                <a:srgbClr val="B7B7B7"/>
              </a:solidFill>
            </a:endParaRPr>
          </a:p>
        </p:txBody>
      </p:sp>
      <p:graphicFrame>
        <p:nvGraphicFramePr>
          <p:cNvPr id="1318" name="Google Shape;1318;p105"/>
          <p:cNvGraphicFramePr/>
          <p:nvPr/>
        </p:nvGraphicFramePr>
        <p:xfrm>
          <a:off x="1665900" y="2216450"/>
          <a:ext cx="3000000" cy="3000000"/>
        </p:xfrm>
        <a:graphic>
          <a:graphicData uri="http://schemas.openxmlformats.org/drawingml/2006/table">
            <a:tbl>
              <a:tblPr>
                <a:noFill/>
                <a:tableStyleId>{1AB29D69-72AA-40C5-8F3D-68731237FED1}</a:tableStyleId>
              </a:tblPr>
              <a:tblGrid>
                <a:gridCol w="541400"/>
                <a:gridCol w="5835350"/>
              </a:tblGrid>
              <a:tr h="3261800">
                <a:tc>
                  <a:txBody>
                    <a:bodyPr/>
                    <a:lstStyle/>
                    <a:p>
                      <a:pPr indent="0" lvl="0" marL="0" rtl="0" algn="l">
                        <a:spcBef>
                          <a:spcPts val="0"/>
                        </a:spcBef>
                        <a:spcAft>
                          <a:spcPts val="0"/>
                        </a:spcAft>
                        <a:buNone/>
                      </a:pPr>
                      <a:r>
                        <a:rPr b="1" lang="en" sz="1800">
                          <a:latin typeface="Courier New"/>
                          <a:ea typeface="Courier New"/>
                          <a:cs typeface="Courier New"/>
                          <a:sym typeface="Courier New"/>
                        </a:rPr>
                        <a:t>1</a:t>
                      </a:r>
                      <a:br>
                        <a:rPr b="1" lang="en" sz="1800">
                          <a:latin typeface="Courier New"/>
                          <a:ea typeface="Courier New"/>
                          <a:cs typeface="Courier New"/>
                          <a:sym typeface="Courier New"/>
                        </a:rPr>
                      </a:br>
                      <a:r>
                        <a:rPr b="1" lang="en" sz="1800">
                          <a:latin typeface="Courier New"/>
                          <a:ea typeface="Courier New"/>
                          <a:cs typeface="Courier New"/>
                          <a:sym typeface="Courier New"/>
                        </a:rPr>
                        <a:t>2</a:t>
                      </a:r>
                      <a:endParaRPr b="1" sz="1800">
                        <a:latin typeface="Courier New"/>
                        <a:ea typeface="Courier New"/>
                        <a:cs typeface="Courier New"/>
                        <a:sym typeface="Courier New"/>
                      </a:endParaRPr>
                    </a:p>
                    <a:p>
                      <a:pPr indent="0" lvl="0" marL="0" rtl="0" algn="l">
                        <a:spcBef>
                          <a:spcPts val="0"/>
                        </a:spcBef>
                        <a:spcAft>
                          <a:spcPts val="0"/>
                        </a:spcAft>
                        <a:buNone/>
                      </a:pPr>
                      <a:r>
                        <a:rPr b="1" lang="en" sz="1800">
                          <a:latin typeface="Courier New"/>
                          <a:ea typeface="Courier New"/>
                          <a:cs typeface="Courier New"/>
                          <a:sym typeface="Courier New"/>
                        </a:rPr>
                        <a:t>3</a:t>
                      </a:r>
                      <a:endParaRPr b="1" sz="1800">
                        <a:latin typeface="Courier New"/>
                        <a:ea typeface="Courier New"/>
                        <a:cs typeface="Courier New"/>
                        <a:sym typeface="Courier New"/>
                      </a:endParaRPr>
                    </a:p>
                    <a:p>
                      <a:pPr indent="0" lvl="0" marL="0" rtl="0" algn="l">
                        <a:spcBef>
                          <a:spcPts val="0"/>
                        </a:spcBef>
                        <a:spcAft>
                          <a:spcPts val="0"/>
                        </a:spcAft>
                        <a:buNone/>
                      </a:pPr>
                      <a:r>
                        <a:rPr b="1" lang="en" sz="1800">
                          <a:latin typeface="Courier New"/>
                          <a:ea typeface="Courier New"/>
                          <a:cs typeface="Courier New"/>
                          <a:sym typeface="Courier New"/>
                        </a:rPr>
                        <a:t>4</a:t>
                      </a:r>
                      <a:endParaRPr b="1" sz="1800">
                        <a:latin typeface="Courier New"/>
                        <a:ea typeface="Courier New"/>
                        <a:cs typeface="Courier New"/>
                        <a:sym typeface="Courier New"/>
                      </a:endParaRPr>
                    </a:p>
                    <a:p>
                      <a:pPr indent="0" lvl="0" marL="0" rtl="0" algn="l">
                        <a:spcBef>
                          <a:spcPts val="0"/>
                        </a:spcBef>
                        <a:spcAft>
                          <a:spcPts val="0"/>
                        </a:spcAft>
                        <a:buNone/>
                      </a:pPr>
                      <a:r>
                        <a:rPr b="1" lang="en" sz="1800">
                          <a:latin typeface="Courier New"/>
                          <a:ea typeface="Courier New"/>
                          <a:cs typeface="Courier New"/>
                          <a:sym typeface="Courier New"/>
                        </a:rPr>
                        <a:t>5</a:t>
                      </a:r>
                      <a:endParaRPr b="1" sz="1800">
                        <a:latin typeface="Courier New"/>
                        <a:ea typeface="Courier New"/>
                        <a:cs typeface="Courier New"/>
                        <a:sym typeface="Courier New"/>
                      </a:endParaRPr>
                    </a:p>
                    <a:p>
                      <a:pPr indent="0" lvl="0" marL="0" rtl="0" algn="l">
                        <a:spcBef>
                          <a:spcPts val="0"/>
                        </a:spcBef>
                        <a:spcAft>
                          <a:spcPts val="0"/>
                        </a:spcAft>
                        <a:buNone/>
                      </a:pPr>
                      <a:r>
                        <a:rPr b="1" lang="en" sz="1800">
                          <a:latin typeface="Courier New"/>
                          <a:ea typeface="Courier New"/>
                          <a:cs typeface="Courier New"/>
                          <a:sym typeface="Courier New"/>
                        </a:rPr>
                        <a:t>6</a:t>
                      </a:r>
                      <a:endParaRPr b="1" sz="1800">
                        <a:latin typeface="Courier New"/>
                        <a:ea typeface="Courier New"/>
                        <a:cs typeface="Courier New"/>
                        <a:sym typeface="Courier New"/>
                      </a:endParaRPr>
                    </a:p>
                    <a:p>
                      <a:pPr indent="0" lvl="0" marL="0" rtl="0" algn="l">
                        <a:spcBef>
                          <a:spcPts val="0"/>
                        </a:spcBef>
                        <a:spcAft>
                          <a:spcPts val="0"/>
                        </a:spcAft>
                        <a:buNone/>
                      </a:pPr>
                      <a:r>
                        <a:rPr b="1" lang="en" sz="1800">
                          <a:latin typeface="Courier New"/>
                          <a:ea typeface="Courier New"/>
                          <a:cs typeface="Courier New"/>
                          <a:sym typeface="Courier New"/>
                        </a:rPr>
                        <a:t>7</a:t>
                      </a:r>
                      <a:endParaRPr b="1" sz="1800">
                        <a:latin typeface="Courier New"/>
                        <a:ea typeface="Courier New"/>
                        <a:cs typeface="Courier New"/>
                        <a:sym typeface="Courier New"/>
                      </a:endParaRPr>
                    </a:p>
                    <a:p>
                      <a:pPr indent="0" lvl="0" marL="0" rtl="0" algn="l">
                        <a:spcBef>
                          <a:spcPts val="0"/>
                        </a:spcBef>
                        <a:spcAft>
                          <a:spcPts val="0"/>
                        </a:spcAft>
                        <a:buNone/>
                      </a:pPr>
                      <a:r>
                        <a:rPr b="1" lang="en" sz="1800">
                          <a:latin typeface="Courier New"/>
                          <a:ea typeface="Courier New"/>
                          <a:cs typeface="Courier New"/>
                          <a:sym typeface="Courier New"/>
                        </a:rPr>
                        <a:t>8</a:t>
                      </a:r>
                      <a:endParaRPr b="1" sz="1800">
                        <a:latin typeface="Courier New"/>
                        <a:ea typeface="Courier New"/>
                        <a:cs typeface="Courier New"/>
                        <a:sym typeface="Courier New"/>
                      </a:endParaRPr>
                    </a:p>
                    <a:p>
                      <a:pPr indent="0" lvl="0" marL="0" rtl="0" algn="l">
                        <a:spcBef>
                          <a:spcPts val="0"/>
                        </a:spcBef>
                        <a:spcAft>
                          <a:spcPts val="0"/>
                        </a:spcAft>
                        <a:buNone/>
                      </a:pPr>
                      <a:r>
                        <a:rPr b="1" lang="en" sz="1800">
                          <a:latin typeface="Courier New"/>
                          <a:ea typeface="Courier New"/>
                          <a:cs typeface="Courier New"/>
                          <a:sym typeface="Courier New"/>
                        </a:rPr>
                        <a:t>9</a:t>
                      </a:r>
                      <a:endParaRPr b="1" sz="1800">
                        <a:latin typeface="Courier New"/>
                        <a:ea typeface="Courier New"/>
                        <a:cs typeface="Courier New"/>
                        <a:sym typeface="Courier New"/>
                      </a:endParaRPr>
                    </a:p>
                    <a:p>
                      <a:pPr indent="0" lvl="0" marL="0" rtl="0" algn="l">
                        <a:spcBef>
                          <a:spcPts val="0"/>
                        </a:spcBef>
                        <a:spcAft>
                          <a:spcPts val="0"/>
                        </a:spcAft>
                        <a:buNone/>
                      </a:pPr>
                      <a:r>
                        <a:rPr b="1" lang="en" sz="1800">
                          <a:latin typeface="Courier New"/>
                          <a:ea typeface="Courier New"/>
                          <a:cs typeface="Courier New"/>
                          <a:sym typeface="Courier New"/>
                        </a:rPr>
                        <a:t>10</a:t>
                      </a:r>
                      <a:endParaRPr b="1" sz="1800">
                        <a:latin typeface="Courier New"/>
                        <a:ea typeface="Courier New"/>
                        <a:cs typeface="Courier New"/>
                        <a:sym typeface="Courier New"/>
                      </a:endParaRPr>
                    </a:p>
                    <a:p>
                      <a:pPr indent="0" lvl="0" marL="0" rtl="0" algn="l">
                        <a:spcBef>
                          <a:spcPts val="0"/>
                        </a:spcBef>
                        <a:spcAft>
                          <a:spcPts val="0"/>
                        </a:spcAft>
                        <a:buNone/>
                      </a:pPr>
                      <a:r>
                        <a:rPr b="1" lang="en" sz="1800">
                          <a:latin typeface="Courier New"/>
                          <a:ea typeface="Courier New"/>
                          <a:cs typeface="Courier New"/>
                          <a:sym typeface="Courier New"/>
                        </a:rPr>
                        <a:t>11</a:t>
                      </a:r>
                      <a:endParaRPr b="1" sz="1800">
                        <a:latin typeface="Courier New"/>
                        <a:ea typeface="Courier New"/>
                        <a:cs typeface="Courier New"/>
                        <a:sym typeface="Courier New"/>
                      </a:endParaRPr>
                    </a:p>
                    <a:p>
                      <a:pPr indent="0" lvl="0" marL="0" rtl="0" algn="l">
                        <a:spcBef>
                          <a:spcPts val="0"/>
                        </a:spcBef>
                        <a:spcAft>
                          <a:spcPts val="0"/>
                        </a:spcAft>
                        <a:buNone/>
                      </a:pPr>
                      <a:r>
                        <a:rPr b="1" lang="en" sz="1800">
                          <a:latin typeface="Courier New"/>
                          <a:ea typeface="Courier New"/>
                          <a:cs typeface="Courier New"/>
                          <a:sym typeface="Courier New"/>
                        </a:rPr>
                        <a:t>12</a:t>
                      </a:r>
                      <a:endParaRPr b="1" sz="1800">
                        <a:latin typeface="Courier New"/>
                        <a:ea typeface="Courier New"/>
                        <a:cs typeface="Courier New"/>
                        <a:sym typeface="Courier New"/>
                      </a:endParaRPr>
                    </a:p>
                  </a:txBody>
                  <a:tcPr marT="91425" marB="91425" marR="91425" marL="91425">
                    <a:lnR cap="flat" cmpd="sng" w="9525">
                      <a:solidFill>
                        <a:srgbClr val="D9EAD3"/>
                      </a:solidFill>
                      <a:prstDash val="solid"/>
                      <a:round/>
                      <a:headEnd len="sm" w="sm" type="none"/>
                      <a:tailEnd len="sm" w="sm" type="none"/>
                    </a:lnR>
                    <a:solidFill>
                      <a:srgbClr val="D9EAD3"/>
                    </a:solidFill>
                  </a:tcPr>
                </a:tc>
                <a:tc>
                  <a:txBody>
                    <a:bodyPr/>
                    <a:lstStyle/>
                    <a:p>
                      <a:pPr indent="0" lvl="0" marL="0" rtl="0" algn="l">
                        <a:spcBef>
                          <a:spcPts val="0"/>
                        </a:spcBef>
                        <a:spcAft>
                          <a:spcPts val="0"/>
                        </a:spcAft>
                        <a:buNone/>
                      </a:pPr>
                      <a:r>
                        <a:rPr lang="en" sz="1800">
                          <a:solidFill>
                            <a:schemeClr val="dk1"/>
                          </a:solidFill>
                          <a:latin typeface="Courier New"/>
                          <a:ea typeface="Courier New"/>
                          <a:cs typeface="Courier New"/>
                          <a:sym typeface="Courier New"/>
                        </a:rPr>
                        <a:t>int main (int argc, char *argv[])</a:t>
                      </a:r>
                      <a:endParaRPr sz="18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sz="1800">
                          <a:solidFill>
                            <a:schemeClr val="dk1"/>
                          </a:solidFill>
                          <a:latin typeface="Courier New"/>
                          <a:ea typeface="Courier New"/>
                          <a:cs typeface="Courier New"/>
                          <a:sym typeface="Courier New"/>
                        </a:rPr>
                        <a:t>{</a:t>
                      </a:r>
                      <a:br>
                        <a:rPr lang="en" sz="1800">
                          <a:solidFill>
                            <a:schemeClr val="dk1"/>
                          </a:solidFill>
                          <a:latin typeface="Courier New"/>
                          <a:ea typeface="Courier New"/>
                          <a:cs typeface="Courier New"/>
                          <a:sym typeface="Courier New"/>
                        </a:rPr>
                      </a:br>
                      <a:r>
                        <a:rPr lang="en" sz="1800">
                          <a:solidFill>
                            <a:schemeClr val="dk1"/>
                          </a:solidFill>
                          <a:latin typeface="Courier New"/>
                          <a:ea typeface="Courier New"/>
                          <a:cs typeface="Courier New"/>
                          <a:sym typeface="Courier New"/>
                        </a:rPr>
                        <a:t>  int data;</a:t>
                      </a:r>
                      <a:endParaRPr sz="18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sz="1800">
                          <a:solidFill>
                            <a:schemeClr val="dk1"/>
                          </a:solidFill>
                          <a:latin typeface="Courier New"/>
                          <a:ea typeface="Courier New"/>
                          <a:cs typeface="Courier New"/>
                          <a:sym typeface="Courier New"/>
                        </a:rPr>
                        <a:t>  int* dataPtr;</a:t>
                      </a:r>
                      <a:endParaRPr sz="18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sz="1800">
                          <a:solidFill>
                            <a:schemeClr val="dk1"/>
                          </a:solidFill>
                          <a:latin typeface="Courier New"/>
                          <a:ea typeface="Courier New"/>
                          <a:cs typeface="Courier New"/>
                          <a:sym typeface="Courier New"/>
                        </a:rPr>
                        <a:t>  int* dataPtr_2;</a:t>
                      </a:r>
                      <a:endParaRPr sz="1800">
                        <a:solidFill>
                          <a:schemeClr val="dk1"/>
                        </a:solidFill>
                        <a:latin typeface="Courier New"/>
                        <a:ea typeface="Courier New"/>
                        <a:cs typeface="Courier New"/>
                        <a:sym typeface="Courier New"/>
                      </a:endParaRPr>
                    </a:p>
                    <a:p>
                      <a:pPr indent="0" lvl="0" marL="0" rtl="0" algn="l">
                        <a:spcBef>
                          <a:spcPts val="0"/>
                        </a:spcBef>
                        <a:spcAft>
                          <a:spcPts val="0"/>
                        </a:spcAft>
                        <a:buNone/>
                      </a:pPr>
                      <a:r>
                        <a:t/>
                      </a:r>
                      <a:endParaRPr sz="18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sz="1800">
                          <a:solidFill>
                            <a:schemeClr val="dk1"/>
                          </a:solidFill>
                          <a:latin typeface="Courier New"/>
                          <a:ea typeface="Courier New"/>
                          <a:cs typeface="Courier New"/>
                          <a:sym typeface="Courier New"/>
                        </a:rPr>
                        <a:t>  data      = 256;</a:t>
                      </a:r>
                      <a:endParaRPr sz="18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sz="1800">
                          <a:solidFill>
                            <a:schemeClr val="dk1"/>
                          </a:solidFill>
                          <a:latin typeface="Courier New"/>
                          <a:ea typeface="Courier New"/>
                          <a:cs typeface="Courier New"/>
                          <a:sym typeface="Courier New"/>
                        </a:rPr>
                        <a:t>  dataPtr   = &amp;data;</a:t>
                      </a:r>
                      <a:endParaRPr sz="18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sz="1800">
                          <a:solidFill>
                            <a:schemeClr val="dk1"/>
                          </a:solidFill>
                          <a:latin typeface="Courier New"/>
                          <a:ea typeface="Courier New"/>
                          <a:cs typeface="Courier New"/>
                          <a:sym typeface="Courier New"/>
                        </a:rPr>
                        <a:t>  </a:t>
                      </a:r>
                      <a:r>
                        <a:rPr b="1" lang="en" sz="1800">
                          <a:solidFill>
                            <a:schemeClr val="dk1"/>
                          </a:solidFill>
                          <a:latin typeface="Courier New"/>
                          <a:ea typeface="Courier New"/>
                          <a:cs typeface="Courier New"/>
                          <a:sym typeface="Courier New"/>
                        </a:rPr>
                        <a:t>dataPtr_2 = dataPtr;</a:t>
                      </a:r>
                      <a:r>
                        <a:rPr lang="en" sz="1800">
                          <a:solidFill>
                            <a:schemeClr val="dk1"/>
                          </a:solidFill>
                          <a:latin typeface="Courier New"/>
                          <a:ea typeface="Courier New"/>
                          <a:cs typeface="Courier New"/>
                          <a:sym typeface="Courier New"/>
                        </a:rPr>
                        <a:t>  </a:t>
                      </a:r>
                      <a:endParaRPr sz="1800">
                        <a:solidFill>
                          <a:schemeClr val="dk1"/>
                        </a:solidFill>
                        <a:latin typeface="Courier New"/>
                        <a:ea typeface="Courier New"/>
                        <a:cs typeface="Courier New"/>
                        <a:sym typeface="Courier New"/>
                      </a:endParaRPr>
                    </a:p>
                    <a:p>
                      <a:pPr indent="0" lvl="0" marL="0" rtl="0" algn="l">
                        <a:spcBef>
                          <a:spcPts val="0"/>
                        </a:spcBef>
                        <a:spcAft>
                          <a:spcPts val="0"/>
                        </a:spcAft>
                        <a:buNone/>
                      </a:pPr>
                      <a:br>
                        <a:rPr lang="en" sz="1800">
                          <a:solidFill>
                            <a:schemeClr val="dk1"/>
                          </a:solidFill>
                          <a:latin typeface="Courier New"/>
                          <a:ea typeface="Courier New"/>
                          <a:cs typeface="Courier New"/>
                          <a:sym typeface="Courier New"/>
                        </a:rPr>
                      </a:br>
                      <a:r>
                        <a:rPr lang="en" sz="1800">
                          <a:solidFill>
                            <a:schemeClr val="dk1"/>
                          </a:solidFill>
                          <a:latin typeface="Courier New"/>
                          <a:ea typeface="Courier New"/>
                          <a:cs typeface="Courier New"/>
                          <a:sym typeface="Courier New"/>
                        </a:rPr>
                        <a:t>  return 0;</a:t>
                      </a:r>
                      <a:br>
                        <a:rPr lang="en" sz="1800">
                          <a:solidFill>
                            <a:schemeClr val="dk1"/>
                          </a:solidFill>
                          <a:latin typeface="Courier New"/>
                          <a:ea typeface="Courier New"/>
                          <a:cs typeface="Courier New"/>
                          <a:sym typeface="Courier New"/>
                        </a:rPr>
                      </a:br>
                      <a:r>
                        <a:rPr lang="en" sz="1800">
                          <a:solidFill>
                            <a:schemeClr val="dk1"/>
                          </a:solidFill>
                          <a:latin typeface="Courier New"/>
                          <a:ea typeface="Courier New"/>
                          <a:cs typeface="Courier New"/>
                          <a:sym typeface="Courier New"/>
                        </a:rPr>
                        <a:t>}</a:t>
                      </a:r>
                      <a:endParaRPr sz="1800">
                        <a:latin typeface="Courier New"/>
                        <a:ea typeface="Courier New"/>
                        <a:cs typeface="Courier New"/>
                        <a:sym typeface="Courier New"/>
                      </a:endParaRPr>
                    </a:p>
                  </a:txBody>
                  <a:tcPr marT="91425" marB="91425" marR="91425" marL="91425">
                    <a:lnL cap="flat" cmpd="sng" w="9525">
                      <a:solidFill>
                        <a:srgbClr val="D9EAD3"/>
                      </a:solidFill>
                      <a:prstDash val="solid"/>
                      <a:round/>
                      <a:headEnd len="sm" w="sm" type="none"/>
                      <a:tailEnd len="sm" w="sm" type="none"/>
                    </a:lnL>
                    <a:solidFill>
                      <a:srgbClr val="D9EAD3"/>
                    </a:solidFill>
                  </a:tcPr>
                </a:tc>
              </a:tr>
            </a:tbl>
          </a:graphicData>
        </a:graphic>
      </p:graphicFrame>
      <p:sp>
        <p:nvSpPr>
          <p:cNvPr id="1319" name="Google Shape;1319;p105"/>
          <p:cNvSpPr/>
          <p:nvPr/>
        </p:nvSpPr>
        <p:spPr>
          <a:xfrm>
            <a:off x="5471850" y="5086376"/>
            <a:ext cx="3144600" cy="1173300"/>
          </a:xfrm>
          <a:prstGeom prst="wedgeRoundRectCallout">
            <a:avLst>
              <a:gd fmla="val -58173" name="adj1"/>
              <a:gd fmla="val -37576" name="adj2"/>
              <a:gd fmla="val 0" name="adj3"/>
            </a:avLst>
          </a:prstGeom>
          <a:solidFill>
            <a:srgbClr val="3C78D8"/>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rgbClr val="FFFFFF"/>
                </a:solidFill>
                <a:latin typeface="Droid Sans"/>
                <a:ea typeface="Droid Sans"/>
                <a:cs typeface="Droid Sans"/>
                <a:sym typeface="Droid Sans"/>
              </a:rPr>
              <a:t>Assigning a pointer to another just copies the address not the data!</a:t>
            </a:r>
            <a:endParaRPr b="1" sz="1800">
              <a:solidFill>
                <a:srgbClr val="FFFFFF"/>
              </a:solidFill>
              <a:latin typeface="Droid Sans"/>
              <a:ea typeface="Droid Sans"/>
              <a:cs typeface="Droid Sans"/>
              <a:sym typeface="Droid Sans"/>
            </a:endParaRPr>
          </a:p>
        </p:txBody>
      </p:sp>
    </p:spTree>
  </p:cSld>
  <p:clrMapOvr>
    <a:masterClrMapping/>
  </p:clrMapOvr>
</p:sld>
</file>

<file path=ppt/slides/slide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3" name="Shape 1323"/>
        <p:cNvGrpSpPr/>
        <p:nvPr/>
      </p:nvGrpSpPr>
      <p:grpSpPr>
        <a:xfrm>
          <a:off x="0" y="0"/>
          <a:ext cx="0" cy="0"/>
          <a:chOff x="0" y="0"/>
          <a:chExt cx="0" cy="0"/>
        </a:xfrm>
      </p:grpSpPr>
      <p:sp>
        <p:nvSpPr>
          <p:cNvPr id="1324" name="Google Shape;1324;p106"/>
          <p:cNvSpPr txBox="1"/>
          <p:nvPr>
            <p:ph type="title"/>
          </p:nvPr>
        </p:nvSpPr>
        <p:spPr>
          <a:xfrm>
            <a:off x="457200" y="274647"/>
            <a:ext cx="8229600" cy="849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Pointer: </a:t>
            </a:r>
            <a:r>
              <a:rPr lang="en">
                <a:solidFill>
                  <a:srgbClr val="999999"/>
                </a:solidFill>
              </a:rPr>
              <a:t>Shallow and deep copying</a:t>
            </a:r>
            <a:endParaRPr>
              <a:solidFill>
                <a:srgbClr val="999999"/>
              </a:solidFill>
            </a:endParaRPr>
          </a:p>
        </p:txBody>
      </p:sp>
      <p:sp>
        <p:nvSpPr>
          <p:cNvPr id="1325" name="Google Shape;1325;p106"/>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b="1" lang="en">
                <a:solidFill>
                  <a:srgbClr val="CC4125"/>
                </a:solidFill>
              </a:rPr>
              <a:t>Shallow copy</a:t>
            </a:r>
            <a:r>
              <a:rPr lang="en"/>
              <a:t> means just copying the references not the data:</a:t>
            </a:r>
            <a:endParaRPr/>
          </a:p>
        </p:txBody>
      </p:sp>
      <p:sp>
        <p:nvSpPr>
          <p:cNvPr id="1326" name="Google Shape;1326;p106"/>
          <p:cNvSpPr/>
          <p:nvPr/>
        </p:nvSpPr>
        <p:spPr>
          <a:xfrm>
            <a:off x="6128788" y="3452325"/>
            <a:ext cx="1339200" cy="3582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5</a:t>
            </a:r>
            <a:endParaRPr/>
          </a:p>
        </p:txBody>
      </p:sp>
      <p:sp>
        <p:nvSpPr>
          <p:cNvPr id="1327" name="Google Shape;1327;p106"/>
          <p:cNvSpPr txBox="1"/>
          <p:nvPr/>
        </p:nvSpPr>
        <p:spPr>
          <a:xfrm>
            <a:off x="1903638" y="2934850"/>
            <a:ext cx="2040600" cy="537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400">
                <a:solidFill>
                  <a:schemeClr val="dk1"/>
                </a:solidFill>
                <a:latin typeface="Courier New"/>
                <a:ea typeface="Courier New"/>
                <a:cs typeface="Courier New"/>
                <a:sym typeface="Courier New"/>
              </a:rPr>
              <a:t>counterPtr</a:t>
            </a:r>
            <a:endParaRPr/>
          </a:p>
        </p:txBody>
      </p:sp>
      <p:sp>
        <p:nvSpPr>
          <p:cNvPr id="1328" name="Google Shape;1328;p106"/>
          <p:cNvSpPr/>
          <p:nvPr/>
        </p:nvSpPr>
        <p:spPr>
          <a:xfrm>
            <a:off x="3986638" y="3071325"/>
            <a:ext cx="1339200" cy="3582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0x000A</a:t>
            </a:r>
            <a:endParaRPr/>
          </a:p>
        </p:txBody>
      </p:sp>
      <p:cxnSp>
        <p:nvCxnSpPr>
          <p:cNvPr id="1329" name="Google Shape;1329;p106"/>
          <p:cNvCxnSpPr>
            <a:stCxn id="1328" idx="3"/>
            <a:endCxn id="1326" idx="1"/>
          </p:cNvCxnSpPr>
          <p:nvPr/>
        </p:nvCxnSpPr>
        <p:spPr>
          <a:xfrm>
            <a:off x="5325837" y="3250425"/>
            <a:ext cx="803100" cy="381000"/>
          </a:xfrm>
          <a:prstGeom prst="curvedConnector3">
            <a:avLst>
              <a:gd fmla="val 50009" name="adj1"/>
            </a:avLst>
          </a:prstGeom>
          <a:noFill/>
          <a:ln cap="flat" cmpd="sng" w="19050">
            <a:solidFill>
              <a:schemeClr val="dk2"/>
            </a:solidFill>
            <a:prstDash val="solid"/>
            <a:round/>
            <a:headEnd len="med" w="med" type="oval"/>
            <a:tailEnd len="med" w="med" type="stealth"/>
          </a:ln>
        </p:spPr>
      </p:cxnSp>
      <p:sp>
        <p:nvSpPr>
          <p:cNvPr id="1330" name="Google Shape;1330;p106"/>
          <p:cNvSpPr txBox="1"/>
          <p:nvPr/>
        </p:nvSpPr>
        <p:spPr>
          <a:xfrm>
            <a:off x="1438700" y="3718450"/>
            <a:ext cx="2589900" cy="537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400">
                <a:solidFill>
                  <a:schemeClr val="dk1"/>
                </a:solidFill>
                <a:latin typeface="Courier New"/>
                <a:ea typeface="Courier New"/>
                <a:cs typeface="Courier New"/>
                <a:sym typeface="Courier New"/>
              </a:rPr>
              <a:t>counterPtr_2</a:t>
            </a:r>
            <a:endParaRPr/>
          </a:p>
        </p:txBody>
      </p:sp>
      <p:sp>
        <p:nvSpPr>
          <p:cNvPr id="1331" name="Google Shape;1331;p106"/>
          <p:cNvSpPr/>
          <p:nvPr/>
        </p:nvSpPr>
        <p:spPr>
          <a:xfrm>
            <a:off x="3944113" y="3757125"/>
            <a:ext cx="1339200" cy="3582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0x000A</a:t>
            </a:r>
            <a:endParaRPr/>
          </a:p>
        </p:txBody>
      </p:sp>
      <p:cxnSp>
        <p:nvCxnSpPr>
          <p:cNvPr id="1332" name="Google Shape;1332;p106"/>
          <p:cNvCxnSpPr>
            <a:stCxn id="1331" idx="3"/>
            <a:endCxn id="1326" idx="1"/>
          </p:cNvCxnSpPr>
          <p:nvPr/>
        </p:nvCxnSpPr>
        <p:spPr>
          <a:xfrm flipH="1" rot="10800000">
            <a:off x="5283312" y="3631425"/>
            <a:ext cx="845400" cy="304800"/>
          </a:xfrm>
          <a:prstGeom prst="curvedConnector3">
            <a:avLst>
              <a:gd fmla="val 50004" name="adj1"/>
            </a:avLst>
          </a:prstGeom>
          <a:noFill/>
          <a:ln cap="flat" cmpd="sng" w="19050">
            <a:solidFill>
              <a:schemeClr val="dk2"/>
            </a:solidFill>
            <a:prstDash val="solid"/>
            <a:round/>
            <a:headEnd len="med" w="med" type="oval"/>
            <a:tailEnd len="med" w="med" type="stealth"/>
          </a:ln>
        </p:spPr>
      </p:cxn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