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59CE-FFDB-43F2-86B4-FD3555CCB66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BECD-1CEC-42A4-AB58-520C7FE2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5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59CE-FFDB-43F2-86B4-FD3555CCB66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BECD-1CEC-42A4-AB58-520C7FE2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59CE-FFDB-43F2-86B4-FD3555CCB66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BECD-1CEC-42A4-AB58-520C7FE2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2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59CE-FFDB-43F2-86B4-FD3555CCB66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BECD-1CEC-42A4-AB58-520C7FE2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8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59CE-FFDB-43F2-86B4-FD3555CCB66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BECD-1CEC-42A4-AB58-520C7FE2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2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59CE-FFDB-43F2-86B4-FD3555CCB66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BECD-1CEC-42A4-AB58-520C7FE2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59CE-FFDB-43F2-86B4-FD3555CCB66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BECD-1CEC-42A4-AB58-520C7FE2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7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59CE-FFDB-43F2-86B4-FD3555CCB66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BECD-1CEC-42A4-AB58-520C7FE2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59CE-FFDB-43F2-86B4-FD3555CCB66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BECD-1CEC-42A4-AB58-520C7FE2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8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59CE-FFDB-43F2-86B4-FD3555CCB66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BECD-1CEC-42A4-AB58-520C7FE2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7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59CE-FFDB-43F2-86B4-FD3555CCB66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BECD-1CEC-42A4-AB58-520C7FE2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5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659CE-FFDB-43F2-86B4-FD3555CCB66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5BECD-1CEC-42A4-AB58-520C7FE2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DbjgSQwCU_CgWg7CrTFUl7OI6cozOHss5NBzJ6P_wtGWFJpPSyeAwMjiLlnmllpAVhAJRjt5aKouQRZFenPXsxvN0B4GcueQNzGgLAQaMbesHBm1bMbDUNuEfA9mlmvO3oPSxkW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835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lh5.googleusercontent.com/HSgfka3iCpgeoBLqWnN77cWIvcbRoQwUIza-syLu5ZS7x8vWqNTYeuwmnklavkcXpNlwV7zf2I5Mx8JYS9ni3hMXqRBExoDdFAhAnY6oZccK4QIXpXwviQLMSkKHNHWfHGWgiTq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739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51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lh3.googleusercontent.com/xXa4MeQrpMRnvx7Iymdh-x29X01Y4NiZ6ETufsMDKFc3xw30Es3pKIXlonjJ3-m42NbwHbTJQVTG0SvM05k3HheRoxwLQUBuqRm-mgSn3PCkshgvmxSKBLfEk3ZtgdmARDftDMv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739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679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lh5.googleusercontent.com/-UPWM7TXJovYl8fAe16nyDV94Ucp8KSZvRWgyMrJE6VBcM52IOjheJ4k2Mih8K6uzdn15EaUWuAntnlu_mU_JuCWS_a7SF-jRD2LGKL8gL-MPudpB0dY_3akB-L7nX8KME20f0f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739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982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lh3.googleusercontent.com/sev97DBNpOv3sRQCHg3qdOenoC1vTnn0MwGf9-zcIWGRUe_0avxRmD_W1KEBv2N2laDbipZuqlORGkpYYVdu58T0qFvn15SkdL1_7PKpfhQSD3GTFT9QiIFm1a539ixHq6UBRE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218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lh4.googleusercontent.com/23Q27rWbd4kH86W5kAQVVeoiibPGyekJReMn9a7GG9z1nZq7GXStJ7bWXii5JMM3FlgoMh1ujWV9V54mXoe1KxlBXYLIg86jyynuLrdoAlQaAyIq0HtrKyWxN9tpvH81DPYpQm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739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011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lh3.googleusercontent.com/m3sbLZp3uYxqBqtnq4RCq2l8ChkARo5rc49JKNWL3w-xLaSSdx7mb8VlXkbG1kLOLOaNKuyBADo4558CL1NMcDQFxe9Fbwx60Z8XkLJh-UX7WKfaybdPmJA5obYkdV5WnmvhqH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739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325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lh6.googleusercontent.com/t6aizXDt2oiFA8_jOEnlNg2h5x1dT2KsAQl3bjB145J3kusjpPwArDdFAqCe7w9t_u8mqb5pzvGLwGz1esmNZD6r5OfywekM6riwJ0Jq8aq6NVUYAY6yyIeonKNFLKIQbdFGoOL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62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5.googleusercontent.com/gqQVAXxBJ33F5qjLvMS0-Te6ZK1G7-0x7xmEXGIuBAYL8yv6FsuM6-YGWaUndL6lfV_hNVtGPlQ2EjdK4oF6yknjV5Qav4IETtLC3VzYWcX1OLoZWYPoNaNuMJs2OoMpqfGZwkc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739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65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074" name="Picture 2" descr="https://lh6.googleusercontent.com/wL76ZRrdXgPFgXsaK_shDucGekj0JXiV1duvn2Nc3x5GLmCWa47kYr_YzHqxnsZK2IcHz7XySRyl1AKW6xYOnD8J22cMDuAj5xLc3dsVft9-Vp7Z3igkiCZYTf6Jt7xNClnH6zQ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739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67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6.googleusercontent.com/Q55GtORu2jfzoonVO-If3OLewYPALkId_gBiCu_Dwz_ZbICYl8SypHluCYKH45TYlVXa1A--TdPYZJeAEms_xUN-Nov9qc6BXrmXawTCac9TACgCxeX7N2eBstTt-1xTlMs2PC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76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h3.googleusercontent.com/M1ar-QmX_yRal4rbKvzdJG8o_isCplxwU6Cz-Rw2jz7am32x2egYL9wafQPaG1dF9Nc4gSc1W1aps95Mk8-ds5OHopR9e7obA2BB7MFiKhjTznhgwgKUTzlKy1UIjDcVBHYzK5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739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21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h6.googleusercontent.com/JCANNjlrV8d0ahLeVqplDRC3NiShqYRhJNyr5pDtvlVEO2OSgYDMZvlDXGgHGLAJDLt1C8jBcdAS3h8NGnDHfI7yaQYWe9nq_CQiqul-cZQlwzEAZKsEwPNJ4ZsR8-FTJ_uNSf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739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23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lh6.googleusercontent.com/4kTysSJD570jXORaZHF5xJANeTU67m5rJXUKW1BntAz209fHlp10Zk2En3QaIJ_iuUYARhKAGd6PBpYo8sWTxbqfcKC9oqrZpznsbMayr7tw9ETTwFaXpYHVlFZuqE8L-j1gNMv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739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60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lh4.googleusercontent.com/be785vPzaFAa6Z7v0XLx6E8nJpxsgHVBIqZDJp72PGIq5Pg5PsSK0le5viTtVavUmifoyUYL4W86tFtDGwnYH1Yl1Gfv7dgCYWjmV1hl_dApRNkKVLWAur7rsT6ej8lkDychJ5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739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72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lh4.googleusercontent.com/kZ5a3xSVMGL1tp1VRRqnQS1R14tekIZriav2lyiaGjJYRq8fIlX_DS-u-K2rrNxCE2s4d9C1Y06cXDISaiJScI55sfr9VJZQBnWmKKMXjsUvNzEYV8A80Ud42-HljKaUhx5MAWK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739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30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Microsoft hesabı</dc:creator>
  <cp:lastModifiedBy>Microsoft hesabı</cp:lastModifiedBy>
  <cp:revision>1</cp:revision>
  <dcterms:created xsi:type="dcterms:W3CDTF">2021-11-02T18:29:16Z</dcterms:created>
  <dcterms:modified xsi:type="dcterms:W3CDTF">2021-11-02T18:29:42Z</dcterms:modified>
</cp:coreProperties>
</file>