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  <p:sldId id="265" r:id="rId5"/>
    <p:sldId id="264" r:id="rId6"/>
    <p:sldId id="260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D9B91-6861-4B72-82C0-D232C28EF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43C505-DFF1-4011-A642-12C11CCFF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52AC2F-5814-468F-8B54-0ECCB1D5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C76-B5A4-4A7B-B35E-BCBC8C0F1F5A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04FB59-57BC-49BF-9523-2341E390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BF3841-4274-475D-AA3A-95637F54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2490-2A45-4ADB-ACC5-DF692D7AF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08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5412D-AB6F-4A7D-A0B5-1B772214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C7581-B305-4D2D-A0AF-B44066AC1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8AD19F-D032-4FCF-9919-2EAC2F72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C76-B5A4-4A7B-B35E-BCBC8C0F1F5A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4F8887-B30B-46AE-B0AA-B6851E7E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117D1E-C044-4B04-88E2-D73FFB61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2490-2A45-4ADB-ACC5-DF692D7AF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10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573C9A-3B1C-4AE5-BAC4-B50707429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9E97FF-9153-4B10-8AE7-0CBFCCF0E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E90AC-EB73-44EB-B7A4-F88A1879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C76-B5A4-4A7B-B35E-BCBC8C0F1F5A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4711BE-CAF6-43DE-9DB5-9B6A240C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0FC61D-99D5-4E83-AC5A-5144836B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2490-2A45-4ADB-ACC5-DF692D7AF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49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15E578-79E7-4DE4-8142-E508A729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79DB39-DB14-4BDC-B70E-D68D0B49B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023F6D-8DA2-48E9-A81C-A2FF6708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C76-B5A4-4A7B-B35E-BCBC8C0F1F5A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8FF425-0EDD-4C16-88B5-F792A0FC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8DA90-325A-4F96-9CCE-CFF334CC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2490-2A45-4ADB-ACC5-DF692D7AF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80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6B091-E67C-4350-BBC4-1027021A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4378EF-32C6-44D8-A3F9-0CFA63BFD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5728C3-0A59-4397-8181-B89D95C8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C76-B5A4-4A7B-B35E-BCBC8C0F1F5A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71A6D9-BF08-4E46-8BD0-E44489BE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A09CA5-2F12-4041-A696-0DE8FE81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2490-2A45-4ADB-ACC5-DF692D7AF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73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8EFE1-E976-4952-AC6E-8C5A15AC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F12F4C-BFA9-43A8-85F4-508079234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B96B05-E8C8-48D6-9173-5152A59CD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B82401-B35D-40FF-898B-85AFEC81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C76-B5A4-4A7B-B35E-BCBC8C0F1F5A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278658-1789-4EE1-B692-18355D31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DC360B-00D1-4ACC-AC39-030EDC92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2490-2A45-4ADB-ACC5-DF692D7AF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91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827F0-2073-4FBF-BCB9-EEC5A61D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3B3A94-E92D-47F7-B996-76D53B64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E451A7-0C64-423C-BAC4-01A995CED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53207C-9083-45FC-83B8-044C52865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CDC9AF-EA07-415F-A533-1D52640F0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4A734B-E1AE-4E2D-8A77-21AD814A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C76-B5A4-4A7B-B35E-BCBC8C0F1F5A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946A78-EB45-4F2F-A027-C903AC92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581DE0-2450-4F2A-BA56-624CD0E4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2490-2A45-4ADB-ACC5-DF692D7AF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59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50ABD-8187-425A-ACE6-2668224B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59B86C-742F-43DF-A7F8-9E3B3459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C76-B5A4-4A7B-B35E-BCBC8C0F1F5A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B0D094-93B1-488B-92BE-FE7FBA18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8AFCBE-B585-43AF-BC09-335A86E8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2490-2A45-4ADB-ACC5-DF692D7AF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31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60A3F9-2F64-4238-A0F8-478CAC1B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C76-B5A4-4A7B-B35E-BCBC8C0F1F5A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02DB8C-2843-4A09-A236-C76B613D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E4705A-DAD7-4AD3-B582-22FB3005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2490-2A45-4ADB-ACC5-DF692D7AF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45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70284-A1CF-406C-BD99-8AF569F9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D93C4-881D-47C7-8964-7C9DFBB8F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565E26-564C-4B56-98DA-EC06AE482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B172CE-637A-4649-94D3-9A48CA18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C76-B5A4-4A7B-B35E-BCBC8C0F1F5A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56D553-E977-474F-A270-3712B4B5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C478DB-B129-43CB-9D6B-AB31C0B6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2490-2A45-4ADB-ACC5-DF692D7AF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03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D8FFF-CFD3-4FAD-B14B-944A7A42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2BB9B2-C6A7-4F10-A04F-FC832DAED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C74443-163F-4D9A-AE1A-45BA1E624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903774-823E-4C1F-A668-9800694F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C76-B5A4-4A7B-B35E-BCBC8C0F1F5A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312251-1717-4E48-9B9A-FC21B16A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5F6504-E076-4A74-9125-F81309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2490-2A45-4ADB-ACC5-DF692D7AF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29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E660D-9B62-4F78-9903-F391FA69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48B1EC-2D3A-4AB0-9AC0-5A3DB1D55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71AAE9-04F6-4EEE-B615-D950B0913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00C76-B5A4-4A7B-B35E-BCBC8C0F1F5A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061521-1ADD-446D-BF7E-6F05FF178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413778-CE9A-4637-8174-B18D21326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2490-2A45-4ADB-ACC5-DF692D7AF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38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E7678-CDEA-4AB0-9C5B-2BAFE0CE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D35050-624F-4C8A-801A-598BB06DA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P-powerful</a:t>
            </a:r>
          </a:p>
          <a:p>
            <a:r>
              <a:rPr lang="en-US" dirty="0"/>
              <a:t>H-</a:t>
            </a:r>
            <a:r>
              <a:rPr lang="en-US" dirty="0" err="1"/>
              <a:t>help</a:t>
            </a:r>
            <a:r>
              <a:rPr lang="en-US" strike="sngStrike" dirty="0" err="1"/>
              <a:t>less</a:t>
            </a:r>
            <a:r>
              <a:rPr lang="en-US" dirty="0" err="1"/>
              <a:t>ful</a:t>
            </a:r>
            <a:endParaRPr lang="en-US" dirty="0"/>
          </a:p>
          <a:p>
            <a:r>
              <a:rPr lang="en-US" dirty="0"/>
              <a:t>P-presentation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95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3B104-8ED9-4E36-AAE9-45A6A692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5CDFB9-0747-4B8A-BCB6-8E941E46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ECADDD-4521-4F5A-9C40-9DBD56287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957387"/>
            <a:ext cx="103822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AE3EB-DCB2-4C3C-8C91-103E5F6E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Но теперь поговорим о другом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F304D-F5D7-4FF6-BFE1-C7A2E820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53190"/>
            <a:ext cx="10515600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2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115BD-4CEC-427A-AF59-ABFDBB87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JetBrains &lt;3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DE6D3CD-7FAC-42C0-B9DF-88269A5A9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17" y="886630"/>
            <a:ext cx="11852366" cy="58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5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96B68-34F4-4881-95BA-A554FB80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62" y="5532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education.github.com/pack</a:t>
            </a:r>
            <a:endParaRPr lang="ru-RU" dirty="0"/>
          </a:p>
        </p:txBody>
      </p:sp>
      <p:pic>
        <p:nvPicPr>
          <p:cNvPr id="6" name="Объект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7A8177B-800D-4FAD-B359-75DC75870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981" cy="5201265"/>
          </a:xfrm>
        </p:spPr>
      </p:pic>
    </p:spTree>
    <p:extLst>
      <p:ext uri="{BB962C8B-B14F-4D97-AF65-F5344CB8AC3E}">
        <p14:creationId xmlns:p14="http://schemas.microsoft.com/office/powerpoint/2010/main" val="129088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E83C7-5B98-4E5A-9399-76AD4293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247" y="1702325"/>
            <a:ext cx="543560" cy="3583941"/>
          </a:xfrm>
        </p:spPr>
        <p:txBody>
          <a:bodyPr>
            <a:noAutofit/>
          </a:bodyPr>
          <a:lstStyle/>
          <a:p>
            <a:r>
              <a:rPr lang="ru-RU" sz="5800" b="1" dirty="0"/>
              <a:t>Круто!</a:t>
            </a:r>
          </a:p>
        </p:txBody>
      </p:sp>
      <p:pic>
        <p:nvPicPr>
          <p:cNvPr id="1026" name="Picture 2" descr="Flatiron School">
            <a:extLst>
              <a:ext uri="{FF2B5EF4-FFF2-40B4-BE49-F238E27FC236}">
                <a16:creationId xmlns:a16="http://schemas.microsoft.com/office/drawing/2014/main" id="{EB2BD53C-DD9C-4BF3-9A89-812E0E41E8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976"/>
            <a:ext cx="5373189" cy="196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">
            <a:extLst>
              <a:ext uri="{FF2B5EF4-FFF2-40B4-BE49-F238E27FC236}">
                <a16:creationId xmlns:a16="http://schemas.microsoft.com/office/drawing/2014/main" id="{E5283A01-A74F-4F44-85DC-D362AB443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60" y="2541795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ckHands">
            <a:extLst>
              <a:ext uri="{FF2B5EF4-FFF2-40B4-BE49-F238E27FC236}">
                <a16:creationId xmlns:a16="http://schemas.microsoft.com/office/drawing/2014/main" id="{8CF0C658-9D28-4E21-A64F-66C9D7403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600" y="4448488"/>
            <a:ext cx="6248160" cy="208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dGrid">
            <a:extLst>
              <a:ext uri="{FF2B5EF4-FFF2-40B4-BE49-F238E27FC236}">
                <a16:creationId xmlns:a16="http://schemas.microsoft.com/office/drawing/2014/main" id="{2A83C5AE-A3F2-49A6-BF1B-1E4EF5233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7874"/>
            <a:ext cx="5258524" cy="175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ntry">
            <a:extLst>
              <a:ext uri="{FF2B5EF4-FFF2-40B4-BE49-F238E27FC236}">
                <a16:creationId xmlns:a16="http://schemas.microsoft.com/office/drawing/2014/main" id="{84023824-229C-4311-934E-696F0C45D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6788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real Engine">
            <a:extLst>
              <a:ext uri="{FF2B5EF4-FFF2-40B4-BE49-F238E27FC236}">
                <a16:creationId xmlns:a16="http://schemas.microsoft.com/office/drawing/2014/main" id="{A25D5B3E-208F-4F0E-8889-121E5C218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4484191"/>
            <a:ext cx="5530306" cy="184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79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215CB-833A-433B-B951-B37C240D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6863A-6C3D-44B7-8E35-D4AF12F10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583" y="3429000"/>
            <a:ext cx="1907177" cy="50509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*</a:t>
            </a:r>
            <a:r>
              <a:rPr lang="en-US" dirty="0"/>
              <a:t>clap </a:t>
            </a:r>
            <a:r>
              <a:rPr lang="en-US" dirty="0" err="1"/>
              <a:t>clap</a:t>
            </a:r>
            <a:r>
              <a:rPr lang="ru-RU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907701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25</Words>
  <Application>Microsoft Office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PHP</vt:lpstr>
      <vt:lpstr>Презентация PowerPoint</vt:lpstr>
      <vt:lpstr>Но теперь поговорим о другом</vt:lpstr>
      <vt:lpstr>JetBrains &lt;3</vt:lpstr>
      <vt:lpstr>education.github.com/pack</vt:lpstr>
      <vt:lpstr>Круто!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Rudi</dc:creator>
  <cp:lastModifiedBy>Rudi</cp:lastModifiedBy>
  <cp:revision>8</cp:revision>
  <dcterms:created xsi:type="dcterms:W3CDTF">2018-02-02T09:49:04Z</dcterms:created>
  <dcterms:modified xsi:type="dcterms:W3CDTF">2018-02-02T12:32:27Z</dcterms:modified>
</cp:coreProperties>
</file>