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notesMasterIdLst>
    <p:notesMasterId r:id="rId17"/>
  </p:notesMasterIdLst>
  <p:sldIdLst>
    <p:sldId id="283" r:id="rId2"/>
    <p:sldId id="256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404"/>
    <a:srgbClr val="1373BA"/>
    <a:srgbClr val="FF57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D90373D-E0B4-4695-9D95-74BC57025E37}" type="datetimeFigureOut">
              <a:rPr lang="en-US"/>
              <a:pPr>
                <a:defRPr/>
              </a:pPr>
              <a:t>4/25/2020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71869C0-7329-4E95-8F97-8CBFDE9B42FB}" type="slidenum">
              <a:rPr lang="en-US" altLang="es-PE"/>
              <a:pPr>
                <a:defRPr/>
              </a:pPr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660264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MX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567B21-809C-42E7-91FA-E8D23FBC1D90}" type="slidenum">
              <a:rPr lang="en-US" altLang="es-MX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2</a:t>
            </a:fld>
            <a:endParaRPr lang="en-US" altLang="es-MX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041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MX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567B21-809C-42E7-91FA-E8D23FBC1D90}" type="slidenum">
              <a:rPr lang="en-US" altLang="es-MX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11</a:t>
            </a:fld>
            <a:endParaRPr lang="en-US" altLang="es-MX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879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MX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567B21-809C-42E7-91FA-E8D23FBC1D90}" type="slidenum">
              <a:rPr lang="en-US" altLang="es-MX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12</a:t>
            </a:fld>
            <a:endParaRPr lang="en-US" altLang="es-MX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562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MX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567B21-809C-42E7-91FA-E8D23FBC1D90}" type="slidenum">
              <a:rPr lang="en-US" altLang="es-MX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13</a:t>
            </a:fld>
            <a:endParaRPr lang="en-US" altLang="es-MX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049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MX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567B21-809C-42E7-91FA-E8D23FBC1D90}" type="slidenum">
              <a:rPr lang="en-US" altLang="es-MX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14</a:t>
            </a:fld>
            <a:endParaRPr lang="en-US" altLang="es-MX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015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MX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567B21-809C-42E7-91FA-E8D23FBC1D90}" type="slidenum">
              <a:rPr lang="en-US" altLang="es-MX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15</a:t>
            </a:fld>
            <a:endParaRPr lang="en-US" altLang="es-MX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718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MX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567B21-809C-42E7-91FA-E8D23FBC1D90}" type="slidenum">
              <a:rPr lang="en-US" altLang="es-MX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3</a:t>
            </a:fld>
            <a:endParaRPr lang="en-US" altLang="es-MX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972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MX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567B21-809C-42E7-91FA-E8D23FBC1D90}" type="slidenum">
              <a:rPr lang="en-US" altLang="es-MX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4</a:t>
            </a:fld>
            <a:endParaRPr lang="en-US" altLang="es-MX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523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MX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567B21-809C-42E7-91FA-E8D23FBC1D90}" type="slidenum">
              <a:rPr lang="en-US" altLang="es-MX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5</a:t>
            </a:fld>
            <a:endParaRPr lang="en-US" altLang="es-MX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290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MX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567B21-809C-42E7-91FA-E8D23FBC1D90}" type="slidenum">
              <a:rPr lang="en-US" altLang="es-MX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6</a:t>
            </a:fld>
            <a:endParaRPr lang="en-US" altLang="es-MX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30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MX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567B21-809C-42E7-91FA-E8D23FBC1D90}" type="slidenum">
              <a:rPr lang="en-US" altLang="es-MX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7</a:t>
            </a:fld>
            <a:endParaRPr lang="en-US" altLang="es-MX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645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MX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567B21-809C-42E7-91FA-E8D23FBC1D90}" type="slidenum">
              <a:rPr lang="en-US" altLang="es-MX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8</a:t>
            </a:fld>
            <a:endParaRPr lang="en-US" altLang="es-MX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460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MX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567B21-809C-42E7-91FA-E8D23FBC1D90}" type="slidenum">
              <a:rPr lang="en-US" altLang="es-MX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9</a:t>
            </a:fld>
            <a:endParaRPr lang="en-US" altLang="es-MX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697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MX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567B21-809C-42E7-91FA-E8D23FBC1D90}" type="slidenum">
              <a:rPr lang="en-US" altLang="es-MX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10</a:t>
            </a:fld>
            <a:endParaRPr lang="en-US" altLang="es-MX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2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/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FBF07-7AD7-4798-8BBD-ED7BB975928D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32807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9B3B6-E947-4ACE-A269-05826DB797E7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09714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BCFE0-66D0-4F3E-948A-EC14E293DC48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113410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F687B-4360-47A8-B955-39163F128E5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229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83250-97DD-4D8F-AE5E-850CCC83444E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24860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/>
        </p:nvSpPr>
        <p:spPr>
          <a:xfrm>
            <a:off x="4495800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7"/>
          <p:cNvSpPr/>
          <p:nvPr/>
        </p:nvSpPr>
        <p:spPr>
          <a:xfrm>
            <a:off x="4695825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8"/>
          <p:cNvSpPr/>
          <p:nvPr/>
        </p:nvSpPr>
        <p:spPr>
          <a:xfrm>
            <a:off x="4297363" y="3924300"/>
            <a:ext cx="84137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7900B-3092-4CD3-A672-4BF35CC5ED56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331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CC001-536E-4AD5-8874-AD1E27AD7C0E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86318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2" y="315640"/>
            <a:ext cx="8229600" cy="1022793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06C52-0A1F-40B0-B8EA-8223B3DD7004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402708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26754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BF6FD-C5E1-4321-8F33-DF8E29AA0F07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64522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02BA5-337A-40F2-9E5D-1238154E0897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84535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9736F-F232-40E6-9012-2F8B48CEBD12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35429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5D14F-5036-4537-9C99-4F3E04F9EF84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86839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texto del patrón</a:t>
            </a:r>
          </a:p>
          <a:p>
            <a:pPr lvl="1"/>
            <a:r>
              <a:rPr lang="es-ES" altLang="es-PE"/>
              <a:t>Segundo nivel</a:t>
            </a:r>
          </a:p>
          <a:p>
            <a:pPr lvl="2"/>
            <a:r>
              <a:rPr lang="es-ES" altLang="es-PE"/>
              <a:t>Tercer nivel</a:t>
            </a:r>
          </a:p>
          <a:p>
            <a:pPr lvl="3"/>
            <a:r>
              <a:rPr lang="es-ES" altLang="es-PE"/>
              <a:t>Cuarto nivel</a:t>
            </a:r>
          </a:p>
          <a:p>
            <a:pPr lvl="4"/>
            <a:r>
              <a:rPr lang="es-ES" altLang="es-PE"/>
              <a:t>Quinto nivel</a:t>
            </a:r>
            <a:endParaRPr lang="en-US" alt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813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925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 eaLnBrk="1" hangingPunct="1">
              <a:defRPr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03E4C905-A3BA-4AAD-A9F2-1DCA8D96BB41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  <p:sp>
        <p:nvSpPr>
          <p:cNvPr id="7" name="Oval 6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9913" y="6499225"/>
            <a:ext cx="84137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32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3" r:id="rId12"/>
  </p:sldLayoutIdLst>
  <p:txStyles>
    <p:titleStyle>
      <a:lvl1pPr algn="ctr" rtl="0" fontAlgn="base">
        <a:lnSpc>
          <a:spcPts val="5800"/>
        </a:lnSpc>
        <a:spcBef>
          <a:spcPct val="0"/>
        </a:spcBef>
        <a:spcAft>
          <a:spcPct val="0"/>
        </a:spcAft>
        <a:defRPr sz="48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  <a:lvl2pPr algn="ctr" rtl="0" fontAlgn="base">
        <a:lnSpc>
          <a:spcPts val="58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Palatino Linotype" panose="02040502050505030304" pitchFamily="18" charset="0"/>
        </a:defRPr>
      </a:lvl2pPr>
      <a:lvl3pPr algn="ctr" rtl="0" fontAlgn="base">
        <a:lnSpc>
          <a:spcPts val="58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Palatino Linotype" panose="02040502050505030304" pitchFamily="18" charset="0"/>
        </a:defRPr>
      </a:lvl3pPr>
      <a:lvl4pPr algn="ctr" rtl="0" fontAlgn="base">
        <a:lnSpc>
          <a:spcPts val="58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Palatino Linotype" panose="02040502050505030304" pitchFamily="18" charset="0"/>
        </a:defRPr>
      </a:lvl4pPr>
      <a:lvl5pPr algn="ctr" rtl="0" fontAlgn="base">
        <a:lnSpc>
          <a:spcPts val="58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Palatino Linotype" panose="02040502050505030304" pitchFamily="18" charset="0"/>
        </a:defRPr>
      </a:lvl5pPr>
      <a:lvl6pPr marL="457200" algn="ctr" rtl="0" fontAlgn="base">
        <a:lnSpc>
          <a:spcPts val="58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Palatino Linotype" panose="02040502050505030304" pitchFamily="18" charset="0"/>
        </a:defRPr>
      </a:lvl6pPr>
      <a:lvl7pPr marL="914400" algn="ctr" rtl="0" fontAlgn="base">
        <a:lnSpc>
          <a:spcPts val="58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Palatino Linotype" panose="02040502050505030304" pitchFamily="18" charset="0"/>
        </a:defRPr>
      </a:lvl7pPr>
      <a:lvl8pPr marL="1371600" algn="ctr" rtl="0" fontAlgn="base">
        <a:lnSpc>
          <a:spcPts val="58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Palatino Linotype" panose="02040502050505030304" pitchFamily="18" charset="0"/>
        </a:defRPr>
      </a:lvl8pPr>
      <a:lvl9pPr marL="1828800" algn="ctr" rtl="0" fontAlgn="base">
        <a:lnSpc>
          <a:spcPts val="58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Palatino Linotype" panose="0204050205050503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+mj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600" kern="1200">
          <a:solidFill>
            <a:srgbClr val="7F7F7F"/>
          </a:solidFill>
          <a:latin typeface="+mj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7F7F7F"/>
          </a:solidFill>
          <a:latin typeface="+mj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600" kern="1200">
          <a:solidFill>
            <a:srgbClr val="7F7F7F"/>
          </a:solidFill>
          <a:latin typeface="+mj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7F7F7F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 bwMode="auto">
          <a:xfrm rot="16200000">
            <a:off x="-2101152" y="2235593"/>
            <a:ext cx="5857892" cy="13867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9896" tIns="44948" rIns="89896" bIns="44948" numCol="1" rtlCol="0" anchor="t" anchorCtr="0" compatLnSpc="1">
            <a:prstTxWarp prst="textNoShape">
              <a:avLst/>
            </a:prstTxWarp>
          </a:bodyPr>
          <a:lstStyle/>
          <a:p>
            <a:pPr algn="ctr" defTabSz="899010">
              <a:spcBef>
                <a:spcPts val="590"/>
              </a:spcBef>
            </a:pPr>
            <a:endParaRPr lang="es-PE" sz="100" dirty="0">
              <a:latin typeface="Bauhaus 93" pitchFamily="82" charset="0"/>
            </a:endParaRPr>
          </a:p>
          <a:p>
            <a:pPr algn="ctr" defTabSz="899010">
              <a:spcBef>
                <a:spcPts val="590"/>
              </a:spcBef>
            </a:pPr>
            <a:r>
              <a:rPr lang="es-PE" sz="7059" dirty="0">
                <a:solidFill>
                  <a:schemeClr val="tx1">
                    <a:lumMod val="65000"/>
                  </a:schemeClr>
                </a:solidFill>
                <a:latin typeface="Bauhaus 93" pitchFamily="82" charset="0"/>
              </a:rPr>
              <a:t>Clase  2a</a:t>
            </a:r>
          </a:p>
        </p:txBody>
      </p:sp>
      <p:sp>
        <p:nvSpPr>
          <p:cNvPr id="13" name="12 Rectángulo"/>
          <p:cNvSpPr/>
          <p:nvPr/>
        </p:nvSpPr>
        <p:spPr bwMode="auto">
          <a:xfrm rot="16200000">
            <a:off x="-1873155" y="3394332"/>
            <a:ext cx="6858000" cy="69337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9896" tIns="44948" rIns="89896" bIns="44948" numCol="1" rtlCol="0" anchor="t" anchorCtr="0" compatLnSpc="1">
            <a:prstTxWarp prst="textNoShape">
              <a:avLst/>
            </a:prstTxWarp>
          </a:bodyPr>
          <a:lstStyle/>
          <a:p>
            <a:pPr algn="ctr" defTabSz="899010"/>
            <a:endParaRPr lang="es-PE" sz="1765"/>
          </a:p>
        </p:txBody>
      </p:sp>
      <p:pic>
        <p:nvPicPr>
          <p:cNvPr id="14" name="Picture 3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34471" y="5997575"/>
            <a:ext cx="8875059" cy="860425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  <p:sp>
        <p:nvSpPr>
          <p:cNvPr id="15" name="14 Cheurón">
            <a:hlinkClick r:id="" action="ppaction://noaction"/>
          </p:cNvPr>
          <p:cNvSpPr/>
          <p:nvPr/>
        </p:nvSpPr>
        <p:spPr bwMode="auto">
          <a:xfrm>
            <a:off x="8593540" y="4220610"/>
            <a:ext cx="212501" cy="279960"/>
          </a:xfrm>
          <a:prstGeom prst="chevron">
            <a:avLst/>
          </a:prstGeom>
          <a:solidFill>
            <a:schemeClr val="accent1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9896" tIns="44948" rIns="89896" bIns="44948" numCol="1" rtlCol="0" anchor="t" anchorCtr="0" compatLnSpc="1">
            <a:prstTxWarp prst="textNoShape">
              <a:avLst/>
            </a:prstTxWarp>
          </a:bodyPr>
          <a:lstStyle/>
          <a:p>
            <a:pPr algn="ctr" defTabSz="899010"/>
            <a:endParaRPr lang="es-PE" sz="1765"/>
          </a:p>
        </p:txBody>
      </p:sp>
      <p:pic>
        <p:nvPicPr>
          <p:cNvPr id="5" name="Imagen 4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A48AB305-3CA0-4C93-AF66-F2193888E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268761"/>
            <a:ext cx="597933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92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4891A23-865F-4CC2-B67F-20B90AD79CEE}"/>
              </a:ext>
            </a:extLst>
          </p:cNvPr>
          <p:cNvSpPr/>
          <p:nvPr/>
        </p:nvSpPr>
        <p:spPr>
          <a:xfrm>
            <a:off x="2001614" y="332656"/>
            <a:ext cx="5429250" cy="57606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Arreglos y funciones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2498228-CFC4-409D-88D2-842D078CE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412776"/>
            <a:ext cx="52673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9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4891A23-865F-4CC2-B67F-20B90AD79CEE}"/>
              </a:ext>
            </a:extLst>
          </p:cNvPr>
          <p:cNvSpPr/>
          <p:nvPr/>
        </p:nvSpPr>
        <p:spPr>
          <a:xfrm>
            <a:off x="2001614" y="332656"/>
            <a:ext cx="5429250" cy="57606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Arreglos anidados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C2A31BC-B3EC-46B9-8DCE-4FFE0E8B4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62" y="3212976"/>
            <a:ext cx="5276850" cy="12858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CBB86A6-B7B5-40FC-AD3D-EBCEB0142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062" y="1753481"/>
            <a:ext cx="5095875" cy="108585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FA62001F-61EE-4B75-88F6-AA08BC234306}"/>
              </a:ext>
            </a:extLst>
          </p:cNvPr>
          <p:cNvSpPr/>
          <p:nvPr/>
        </p:nvSpPr>
        <p:spPr>
          <a:xfrm>
            <a:off x="755576" y="1885218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E95A178-F5C4-4896-A091-78081A9EF33A}"/>
              </a:ext>
            </a:extLst>
          </p:cNvPr>
          <p:cNvSpPr/>
          <p:nvPr/>
        </p:nvSpPr>
        <p:spPr>
          <a:xfrm>
            <a:off x="827584" y="3509436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2486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4891A23-865F-4CC2-B67F-20B90AD79CEE}"/>
              </a:ext>
            </a:extLst>
          </p:cNvPr>
          <p:cNvSpPr/>
          <p:nvPr/>
        </p:nvSpPr>
        <p:spPr>
          <a:xfrm>
            <a:off x="2001614" y="332656"/>
            <a:ext cx="5429250" cy="5760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Loops</a:t>
            </a:r>
            <a:r>
              <a:rPr lang="es-ES" dirty="0"/>
              <a:t> o bucles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B529203-DA1E-4D4C-A8E1-8C150C065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697" y="1376772"/>
            <a:ext cx="5307136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79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4891A23-865F-4CC2-B67F-20B90AD79CEE}"/>
              </a:ext>
            </a:extLst>
          </p:cNvPr>
          <p:cNvSpPr/>
          <p:nvPr/>
        </p:nvSpPr>
        <p:spPr>
          <a:xfrm>
            <a:off x="2001614" y="332656"/>
            <a:ext cx="5429250" cy="5760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  bucle </a:t>
            </a:r>
            <a:r>
              <a:rPr lang="es-ES" dirty="0" err="1"/>
              <a:t>for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026919-E0C9-493B-A9E3-16BDEF78E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826" y="1562701"/>
            <a:ext cx="5429250" cy="981075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A51C4552-40BE-4341-9086-1F4C23139457}"/>
              </a:ext>
            </a:extLst>
          </p:cNvPr>
          <p:cNvSpPr/>
          <p:nvPr/>
        </p:nvSpPr>
        <p:spPr>
          <a:xfrm>
            <a:off x="1187624" y="2530954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92451BB-8484-439E-9926-2D6EC6D2F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261" y="2791125"/>
            <a:ext cx="5429250" cy="10382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91FFEEC-BBD7-41A6-8CE3-8812F9E89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736" y="4076700"/>
            <a:ext cx="5448300" cy="2592660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F2D3AB17-69C2-4C11-A9BA-FB0D39501888}"/>
              </a:ext>
            </a:extLst>
          </p:cNvPr>
          <p:cNvSpPr/>
          <p:nvPr/>
        </p:nvSpPr>
        <p:spPr>
          <a:xfrm>
            <a:off x="1312751" y="5193010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22FF717-2F89-4415-9DA2-DB3372061C07}"/>
              </a:ext>
            </a:extLst>
          </p:cNvPr>
          <p:cNvSpPr txBox="1"/>
          <p:nvPr/>
        </p:nvSpPr>
        <p:spPr>
          <a:xfrm>
            <a:off x="7831249" y="4725144"/>
            <a:ext cx="120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Anidados </a:t>
            </a:r>
          </a:p>
        </p:txBody>
      </p:sp>
    </p:spTree>
    <p:extLst>
      <p:ext uri="{BB962C8B-B14F-4D97-AF65-F5344CB8AC3E}">
        <p14:creationId xmlns:p14="http://schemas.microsoft.com/office/powerpoint/2010/main" val="3158125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4891A23-865F-4CC2-B67F-20B90AD79CEE}"/>
              </a:ext>
            </a:extLst>
          </p:cNvPr>
          <p:cNvSpPr/>
          <p:nvPr/>
        </p:nvSpPr>
        <p:spPr>
          <a:xfrm>
            <a:off x="2001614" y="332656"/>
            <a:ext cx="5429250" cy="5760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  bucle </a:t>
            </a:r>
            <a:r>
              <a:rPr lang="es-ES" dirty="0" err="1"/>
              <a:t>while</a:t>
            </a: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CF59CFA-9294-4CC8-B86F-9AF02709C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139" y="1988840"/>
            <a:ext cx="46482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97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4891A23-865F-4CC2-B67F-20B90AD79CEE}"/>
              </a:ext>
            </a:extLst>
          </p:cNvPr>
          <p:cNvSpPr/>
          <p:nvPr/>
        </p:nvSpPr>
        <p:spPr>
          <a:xfrm>
            <a:off x="2001614" y="332656"/>
            <a:ext cx="5429250" cy="5760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Deteniendo ciclos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4A56A4-DFCF-4511-A4EC-095545C64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62" y="1916832"/>
            <a:ext cx="52482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3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C180E26-1BBE-49EF-94A3-B15F63D58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556792"/>
            <a:ext cx="5429250" cy="260032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4891A23-865F-4CC2-B67F-20B90AD79CEE}"/>
              </a:ext>
            </a:extLst>
          </p:cNvPr>
          <p:cNvSpPr/>
          <p:nvPr/>
        </p:nvSpPr>
        <p:spPr>
          <a:xfrm>
            <a:off x="1331640" y="510284"/>
            <a:ext cx="5429250" cy="57606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Funciones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5FE6702-8C74-44D7-87B9-75CC97B05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4157117"/>
            <a:ext cx="3924300" cy="1952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4891A23-865F-4CC2-B67F-20B90AD79CEE}"/>
              </a:ext>
            </a:extLst>
          </p:cNvPr>
          <p:cNvSpPr/>
          <p:nvPr/>
        </p:nvSpPr>
        <p:spPr>
          <a:xfrm>
            <a:off x="1331640" y="510284"/>
            <a:ext cx="5429250" cy="57606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Llamando a una función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3F46CE5-53A2-4942-A3AA-3AF2ECBB7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316371"/>
            <a:ext cx="55530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6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4891A23-865F-4CC2-B67F-20B90AD79CEE}"/>
              </a:ext>
            </a:extLst>
          </p:cNvPr>
          <p:cNvSpPr/>
          <p:nvPr/>
        </p:nvSpPr>
        <p:spPr>
          <a:xfrm>
            <a:off x="1331640" y="510284"/>
            <a:ext cx="5429250" cy="57606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Parámetros y argumentos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ED60C30-8872-4F3D-8CFC-2E2E64658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611263"/>
            <a:ext cx="5553075" cy="16192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9708836-5D25-41F7-A9EC-7896D0F69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3447555"/>
            <a:ext cx="4832995" cy="161925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03BB4B73-4CA3-4A15-9C6B-6FC899F87DE1}"/>
              </a:ext>
            </a:extLst>
          </p:cNvPr>
          <p:cNvSpPr/>
          <p:nvPr/>
        </p:nvSpPr>
        <p:spPr>
          <a:xfrm>
            <a:off x="1187624" y="2060848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3738FA8-A6F9-4120-A2E9-C5E4AB8D870F}"/>
              </a:ext>
            </a:extLst>
          </p:cNvPr>
          <p:cNvSpPr/>
          <p:nvPr/>
        </p:nvSpPr>
        <p:spPr>
          <a:xfrm>
            <a:off x="1286174" y="4111867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D99E4C0-71B5-4B26-A957-452695F8D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840" y="5246737"/>
            <a:ext cx="4657725" cy="1297682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8F85CCB7-18D2-4032-AC80-C11CEA728415}"/>
              </a:ext>
            </a:extLst>
          </p:cNvPr>
          <p:cNvSpPr/>
          <p:nvPr/>
        </p:nvSpPr>
        <p:spPr>
          <a:xfrm>
            <a:off x="1432769" y="5927460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3843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4891A23-865F-4CC2-B67F-20B90AD79CEE}"/>
              </a:ext>
            </a:extLst>
          </p:cNvPr>
          <p:cNvSpPr/>
          <p:nvPr/>
        </p:nvSpPr>
        <p:spPr>
          <a:xfrm>
            <a:off x="1331640" y="510284"/>
            <a:ext cx="5429250" cy="57606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Return</a:t>
            </a:r>
            <a:r>
              <a:rPr lang="es-ES" dirty="0"/>
              <a:t> y funciones auxiliares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C1A3BE8-1754-4583-A5A3-37BFE3F7D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865" y="1412776"/>
            <a:ext cx="5153025" cy="13049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88C18DE-9EFF-4A6A-8EFC-FB34F81A5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064" y="3212976"/>
            <a:ext cx="5076825" cy="247650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7A467B5B-B252-4013-9648-17CE79A2041D}"/>
              </a:ext>
            </a:extLst>
          </p:cNvPr>
          <p:cNvSpPr/>
          <p:nvPr/>
        </p:nvSpPr>
        <p:spPr>
          <a:xfrm>
            <a:off x="755576" y="1885218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BD25750-F30C-43C6-912A-D92688F8522C}"/>
              </a:ext>
            </a:extLst>
          </p:cNvPr>
          <p:cNvSpPr/>
          <p:nvPr/>
        </p:nvSpPr>
        <p:spPr>
          <a:xfrm>
            <a:off x="755576" y="4149521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8436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4891A23-865F-4CC2-B67F-20B90AD79CEE}"/>
              </a:ext>
            </a:extLst>
          </p:cNvPr>
          <p:cNvSpPr/>
          <p:nvPr/>
        </p:nvSpPr>
        <p:spPr>
          <a:xfrm>
            <a:off x="2001614" y="332656"/>
            <a:ext cx="5429250" cy="57606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Expresión función y funciones flechas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D7DDABE-06B2-44BB-96FA-EAB426AB7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232961"/>
            <a:ext cx="4752975" cy="3276600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E40E9CB2-37B9-4CB5-A79F-E06AC2CD2E2E}"/>
              </a:ext>
            </a:extLst>
          </p:cNvPr>
          <p:cNvSpPr/>
          <p:nvPr/>
        </p:nvSpPr>
        <p:spPr>
          <a:xfrm>
            <a:off x="755576" y="1885218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93E1669-4DB3-4C88-8231-CB450DF84A04}"/>
              </a:ext>
            </a:extLst>
          </p:cNvPr>
          <p:cNvSpPr/>
          <p:nvPr/>
        </p:nvSpPr>
        <p:spPr>
          <a:xfrm>
            <a:off x="755576" y="5791576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8D1ED7-8F42-4E3A-BBB4-58F20BCC2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021" y="5195981"/>
            <a:ext cx="4752976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4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4891A23-865F-4CC2-B67F-20B90AD79CEE}"/>
              </a:ext>
            </a:extLst>
          </p:cNvPr>
          <p:cNvSpPr/>
          <p:nvPr/>
        </p:nvSpPr>
        <p:spPr>
          <a:xfrm>
            <a:off x="2001614" y="332656"/>
            <a:ext cx="5429250" cy="57606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Arreglos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40E9CB2-37B9-4CB5-A79F-E06AC2CD2E2E}"/>
              </a:ext>
            </a:extLst>
          </p:cNvPr>
          <p:cNvSpPr/>
          <p:nvPr/>
        </p:nvSpPr>
        <p:spPr>
          <a:xfrm>
            <a:off x="755576" y="1885218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93E1669-4DB3-4C88-8231-CB450DF84A04}"/>
              </a:ext>
            </a:extLst>
          </p:cNvPr>
          <p:cNvSpPr/>
          <p:nvPr/>
        </p:nvSpPr>
        <p:spPr>
          <a:xfrm>
            <a:off x="951682" y="4805920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CCCD5E-C08E-4BD8-8C7D-0B3101378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07045"/>
            <a:ext cx="4838700" cy="18764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B88D74D-EF5D-4F35-B08F-7740FC6F4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4581128"/>
            <a:ext cx="52387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4891A23-865F-4CC2-B67F-20B90AD79CEE}"/>
              </a:ext>
            </a:extLst>
          </p:cNvPr>
          <p:cNvSpPr/>
          <p:nvPr/>
        </p:nvSpPr>
        <p:spPr>
          <a:xfrm>
            <a:off x="2001614" y="332656"/>
            <a:ext cx="5429250" cy="57606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Accediendo  y actualizando  los elementos de un array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40E9CB2-37B9-4CB5-A79F-E06AC2CD2E2E}"/>
              </a:ext>
            </a:extLst>
          </p:cNvPr>
          <p:cNvSpPr/>
          <p:nvPr/>
        </p:nvSpPr>
        <p:spPr>
          <a:xfrm>
            <a:off x="755576" y="1885218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93E1669-4DB3-4C88-8231-CB450DF84A04}"/>
              </a:ext>
            </a:extLst>
          </p:cNvPr>
          <p:cNvSpPr/>
          <p:nvPr/>
        </p:nvSpPr>
        <p:spPr>
          <a:xfrm>
            <a:off x="951682" y="4805920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A6544F5-7AFE-483F-B167-477C99A0B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238" y="1340768"/>
            <a:ext cx="5286375" cy="25908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00C604D-C218-4C77-B7F4-BE008C4B5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4461110"/>
            <a:ext cx="51530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14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4891A23-865F-4CC2-B67F-20B90AD79CEE}"/>
              </a:ext>
            </a:extLst>
          </p:cNvPr>
          <p:cNvSpPr/>
          <p:nvPr/>
        </p:nvSpPr>
        <p:spPr>
          <a:xfrm>
            <a:off x="2001614" y="332656"/>
            <a:ext cx="5429250" cy="57606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 método </a:t>
            </a:r>
            <a:r>
              <a:rPr lang="es-ES" dirty="0" err="1"/>
              <a:t>push</a:t>
            </a:r>
            <a:r>
              <a:rPr lang="es-ES" dirty="0"/>
              <a:t>() y pop()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40E9CB2-37B9-4CB5-A79F-E06AC2CD2E2E}"/>
              </a:ext>
            </a:extLst>
          </p:cNvPr>
          <p:cNvSpPr/>
          <p:nvPr/>
        </p:nvSpPr>
        <p:spPr>
          <a:xfrm>
            <a:off x="755576" y="1885218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93E1669-4DB3-4C88-8231-CB450DF84A04}"/>
              </a:ext>
            </a:extLst>
          </p:cNvPr>
          <p:cNvSpPr/>
          <p:nvPr/>
        </p:nvSpPr>
        <p:spPr>
          <a:xfrm>
            <a:off x="951682" y="4805920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CD1990-C713-4CAC-A3BD-CEA593A5B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251" y="1240370"/>
            <a:ext cx="5133975" cy="20097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74AA2F3-618E-4702-9739-ED6B75768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676" y="3607856"/>
            <a:ext cx="51625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29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C002EAA7-1C69-4D36-884F-6B42658F0D75}" vid="{515D8685-F8CF-463B-940A-F52855BABD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PatronTesis</Template>
  <TotalTime>876</TotalTime>
  <Words>83</Words>
  <Application>Microsoft Office PowerPoint</Application>
  <PresentationFormat>Presentación en pantalla (4:3)</PresentationFormat>
  <Paragraphs>48</Paragraphs>
  <Slides>15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Bauhaus 93</vt:lpstr>
      <vt:lpstr>Calibri</vt:lpstr>
      <vt:lpstr>Century Gothic</vt:lpstr>
      <vt:lpstr>Comic Sans MS</vt:lpstr>
      <vt:lpstr>Courier New</vt:lpstr>
      <vt:lpstr>Palatino Linotype</vt:lpstr>
      <vt:lpstr>Ejecutivo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Cómo redactar un Ensayo</dc:title>
  <dc:creator>Preferred Customer</dc:creator>
  <cp:lastModifiedBy>Alex Benavides cabrera</cp:lastModifiedBy>
  <cp:revision>44</cp:revision>
  <dcterms:created xsi:type="dcterms:W3CDTF">2006-10-18T22:46:24Z</dcterms:created>
  <dcterms:modified xsi:type="dcterms:W3CDTF">2020-04-25T17:53:58Z</dcterms:modified>
</cp:coreProperties>
</file>