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13"/>
  </p:notesMasterIdLst>
  <p:sldIdLst>
    <p:sldId id="283" r:id="rId2"/>
    <p:sldId id="256" r:id="rId3"/>
    <p:sldId id="257" r:id="rId4"/>
    <p:sldId id="258" r:id="rId5"/>
    <p:sldId id="264" r:id="rId6"/>
    <p:sldId id="277" r:id="rId7"/>
    <p:sldId id="284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04"/>
    <a:srgbClr val="1373BA"/>
    <a:srgbClr val="FF57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90373D-E0B4-4695-9D95-74BC57025E37}" type="datetimeFigureOut">
              <a:rPr lang="en-US"/>
              <a:pPr>
                <a:defRPr/>
              </a:pPr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1869C0-7329-4E95-8F97-8CBFDE9B42FB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660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67B21-809C-42E7-91FA-E8D23FBC1D90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2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41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61DD1F-0893-4368-A506-6761881097D3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11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9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0A4CE-4B42-48DF-B70E-C28D8AFAD078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3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4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7A033A-120A-45A7-B904-B852C6E1FC0A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4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9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D40435-93AA-4F39-8140-8EAC9140FDBE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5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42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61DD1F-0893-4368-A506-6761881097D3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6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5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61DD1F-0893-4368-A506-6761881097D3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7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86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61DD1F-0893-4368-A506-6761881097D3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8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39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61DD1F-0893-4368-A506-6761881097D3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9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1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MX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61DD1F-0893-4368-A506-6761881097D3}" type="slidenum">
              <a:rPr lang="en-US" altLang="es-MX">
                <a:latin typeface="Comic Sans MS" panose="030F0702030302020204" pitchFamily="66" charset="0"/>
              </a:rPr>
              <a:pPr>
                <a:spcBef>
                  <a:spcPct val="0"/>
                </a:spcBef>
              </a:pPr>
              <a:t>10</a:t>
            </a:fld>
            <a:endParaRPr lang="en-US" altLang="es-MX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1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FBF07-7AD7-4798-8BBD-ED7BB975928D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280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9B3B6-E947-4ACE-A269-05826DB797E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9714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BCFE0-66D0-4F3E-948A-EC14E293DC4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1341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F687B-4360-47A8-B955-39163F128E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29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83250-97DD-4D8F-AE5E-850CCC83444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4860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8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00B-3092-4CD3-A672-4BF35CC5ED56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31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CC001-536E-4AD5-8874-AD1E27AD7C0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6318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315640"/>
            <a:ext cx="8229600" cy="1022793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6C52-0A1F-40B0-B8EA-8223B3DD700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270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6754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BF6FD-C5E1-4321-8F33-DF8E29AA0F0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4522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02BA5-337A-40F2-9E5D-1238154E089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453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9736F-F232-40E6-9012-2F8B48CEBD12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542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5D14F-5036-4537-9C99-4F3E04F9EF8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683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n-US" alt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 eaLnBrk="1" hangingPunct="1"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3E4C905-A3BA-4AAD-A9F2-1DCA8D96BB4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32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3" r:id="rId12"/>
  </p:sldLayoutIdLst>
  <p:txStyles>
    <p:titleStyle>
      <a:lvl1pPr algn="ctr" rtl="0" fontAlgn="base">
        <a:lnSpc>
          <a:spcPts val="5800"/>
        </a:lnSpc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2pPr>
      <a:lvl3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3pPr>
      <a:lvl4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4pPr>
      <a:lvl5pPr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 bwMode="auto">
          <a:xfrm rot="16200000">
            <a:off x="-2101152" y="2235593"/>
            <a:ext cx="5857892" cy="13867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>
              <a:spcBef>
                <a:spcPts val="590"/>
              </a:spcBef>
            </a:pPr>
            <a:endParaRPr lang="es-PE" sz="100" dirty="0">
              <a:latin typeface="Bauhaus 93" pitchFamily="82" charset="0"/>
            </a:endParaRPr>
          </a:p>
          <a:p>
            <a:pPr algn="ctr" defTabSz="899010">
              <a:spcBef>
                <a:spcPts val="590"/>
              </a:spcBef>
            </a:pPr>
            <a:r>
              <a:rPr lang="es-PE" sz="7059" dirty="0">
                <a:solidFill>
                  <a:schemeClr val="tx1">
                    <a:lumMod val="65000"/>
                  </a:schemeClr>
                </a:solidFill>
                <a:latin typeface="Bauhaus 93" pitchFamily="82" charset="0"/>
              </a:rPr>
              <a:t>SESIÓN  1a</a:t>
            </a:r>
          </a:p>
        </p:txBody>
      </p:sp>
      <p:sp>
        <p:nvSpPr>
          <p:cNvPr id="13" name="12 Rectángulo"/>
          <p:cNvSpPr/>
          <p:nvPr/>
        </p:nvSpPr>
        <p:spPr bwMode="auto">
          <a:xfrm rot="16200000">
            <a:off x="-1873155" y="3394332"/>
            <a:ext cx="6858000" cy="6933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/>
            <a:endParaRPr lang="es-PE" sz="1765"/>
          </a:p>
        </p:txBody>
      </p:sp>
      <p:pic>
        <p:nvPicPr>
          <p:cNvPr id="14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4471" y="5997575"/>
            <a:ext cx="8875059" cy="86042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15" name="14 Cheurón">
            <a:hlinkClick r:id="" action="ppaction://noaction"/>
          </p:cNvPr>
          <p:cNvSpPr/>
          <p:nvPr/>
        </p:nvSpPr>
        <p:spPr bwMode="auto">
          <a:xfrm>
            <a:off x="8593540" y="4220610"/>
            <a:ext cx="212501" cy="279960"/>
          </a:xfrm>
          <a:prstGeom prst="chevron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896" tIns="44948" rIns="89896" bIns="44948" numCol="1" rtlCol="0" anchor="t" anchorCtr="0" compatLnSpc="1">
            <a:prstTxWarp prst="textNoShape">
              <a:avLst/>
            </a:prstTxWarp>
          </a:bodyPr>
          <a:lstStyle/>
          <a:p>
            <a:pPr algn="ctr" defTabSz="899010"/>
            <a:endParaRPr lang="es-PE" sz="1765"/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A48AB305-3CA0-4C93-AF66-F2193888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1"/>
            <a:ext cx="597933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9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93086" y="0"/>
            <a:ext cx="8229600" cy="620689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s-MX" sz="3600" dirty="0" err="1">
                <a:solidFill>
                  <a:schemeClr val="accent1">
                    <a:lumMod val="75000"/>
                  </a:schemeClr>
                </a:solidFill>
              </a:rPr>
              <a:t>Repaso</a:t>
            </a:r>
            <a:endParaRPr lang="en-US" altLang="es-MX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BE4680B-8964-4103-93F7-30313B1FC969}"/>
              </a:ext>
            </a:extLst>
          </p:cNvPr>
          <p:cNvSpPr/>
          <p:nvPr/>
        </p:nvSpPr>
        <p:spPr>
          <a:xfrm>
            <a:off x="683568" y="2348880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FEFA48-8304-4C1F-B6A9-9AE0455DFF9E}"/>
              </a:ext>
            </a:extLst>
          </p:cNvPr>
          <p:cNvSpPr/>
          <p:nvPr/>
        </p:nvSpPr>
        <p:spPr>
          <a:xfrm>
            <a:off x="755576" y="5085184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FFC1354-7428-4B53-8212-0B2DC3270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832071"/>
            <a:ext cx="5878878" cy="27363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9F3BAB4-42A8-4035-B195-6677F8FCE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442" y="3955675"/>
            <a:ext cx="5878878" cy="25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9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552" y="1340768"/>
            <a:ext cx="8229600" cy="1008111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s-MX" sz="6700" dirty="0">
                <a:solidFill>
                  <a:schemeClr val="accent1">
                    <a:lumMod val="75000"/>
                  </a:schemeClr>
                </a:solidFill>
              </a:rPr>
              <a:t>¿ Fin ?</a:t>
            </a:r>
            <a:endParaRPr lang="en-US" altLang="es-MX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21595"/>
            <a:ext cx="7772400" cy="936103"/>
          </a:xfrm>
        </p:spPr>
        <p:txBody>
          <a:bodyPr/>
          <a:lstStyle/>
          <a:p>
            <a:r>
              <a:rPr lang="es-ES" b="1" dirty="0" err="1">
                <a:effectLst/>
              </a:rPr>
              <a:t>Website</a:t>
            </a:r>
            <a:endParaRPr lang="es-ES" b="1" dirty="0">
              <a:effectLst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DE32936-EFF2-4C2A-BCD7-381DBD94EEC8}"/>
              </a:ext>
            </a:extLst>
          </p:cNvPr>
          <p:cNvSpPr/>
          <p:nvPr/>
        </p:nvSpPr>
        <p:spPr>
          <a:xfrm>
            <a:off x="251520" y="1700808"/>
            <a:ext cx="2592288" cy="576064"/>
          </a:xfrm>
          <a:prstGeom prst="rect">
            <a:avLst/>
          </a:prstGeom>
          <a:solidFill>
            <a:srgbClr val="FF5733"/>
          </a:solidFill>
          <a:ln>
            <a:solidFill>
              <a:srgbClr val="FF573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HTML</a:t>
            </a:r>
          </a:p>
        </p:txBody>
      </p:sp>
      <p:pic>
        <p:nvPicPr>
          <p:cNvPr id="2052" name="Picture 4" descr="Imágenes - Aprende a crear tu propio sitio Web con HTML5 y CSS3 ...">
            <a:extLst>
              <a:ext uri="{FF2B5EF4-FFF2-40B4-BE49-F238E27FC236}">
                <a16:creationId xmlns:a16="http://schemas.microsoft.com/office/drawing/2014/main" id="{E500FBC4-127B-4C2F-82F9-7388A56B2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91" y="1318709"/>
            <a:ext cx="2383425" cy="14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91032E2-3799-4784-92AF-07F64F5464C0}"/>
              </a:ext>
            </a:extLst>
          </p:cNvPr>
          <p:cNvCxnSpPr>
            <a:stCxn id="3" idx="3"/>
            <a:endCxn id="2052" idx="1"/>
          </p:cNvCxnSpPr>
          <p:nvPr/>
        </p:nvCxnSpPr>
        <p:spPr>
          <a:xfrm>
            <a:off x="2843808" y="1988840"/>
            <a:ext cx="3089183" cy="6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85D090A0-6FB0-4D92-9DE8-022D21A87B56}"/>
              </a:ext>
            </a:extLst>
          </p:cNvPr>
          <p:cNvSpPr/>
          <p:nvPr/>
        </p:nvSpPr>
        <p:spPr>
          <a:xfrm>
            <a:off x="251520" y="3513945"/>
            <a:ext cx="2592288" cy="576064"/>
          </a:xfrm>
          <a:prstGeom prst="rect">
            <a:avLst/>
          </a:prstGeom>
          <a:solidFill>
            <a:srgbClr val="1373BA"/>
          </a:solidFill>
          <a:ln>
            <a:solidFill>
              <a:srgbClr val="1373B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CSS</a:t>
            </a:r>
          </a:p>
        </p:txBody>
      </p:sp>
      <p:pic>
        <p:nvPicPr>
          <p:cNvPr id="2054" name="Picture 6" descr="Superponer divs en HTML usando CSS - ▷ Cursos de Programación de ...">
            <a:extLst>
              <a:ext uri="{FF2B5EF4-FFF2-40B4-BE49-F238E27FC236}">
                <a16:creationId xmlns:a16="http://schemas.microsoft.com/office/drawing/2014/main" id="{4CF72C48-C66A-421C-8ABA-A1BA62D99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91" y="3093539"/>
            <a:ext cx="2594985" cy="14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F75EE25-D793-424F-BA5A-0AC3F38EFB92}"/>
              </a:ext>
            </a:extLst>
          </p:cNvPr>
          <p:cNvCxnSpPr>
            <a:stCxn id="10" idx="3"/>
            <a:endCxn id="2054" idx="1"/>
          </p:cNvCxnSpPr>
          <p:nvPr/>
        </p:nvCxnSpPr>
        <p:spPr>
          <a:xfrm>
            <a:off x="2843808" y="3801977"/>
            <a:ext cx="3089183" cy="1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ntroducción a JavaScript - Código OnClick">
            <a:extLst>
              <a:ext uri="{FF2B5EF4-FFF2-40B4-BE49-F238E27FC236}">
                <a16:creationId xmlns:a16="http://schemas.microsoft.com/office/drawing/2014/main" id="{1DD9B910-05D4-4FD8-B65F-4327F55D8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91" y="5156401"/>
            <a:ext cx="2665033" cy="14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5C24D225-E674-41C4-B383-E1227181F025}"/>
              </a:ext>
            </a:extLst>
          </p:cNvPr>
          <p:cNvSpPr/>
          <p:nvPr/>
        </p:nvSpPr>
        <p:spPr>
          <a:xfrm>
            <a:off x="395536" y="5589239"/>
            <a:ext cx="2592288" cy="576064"/>
          </a:xfrm>
          <a:prstGeom prst="rect">
            <a:avLst/>
          </a:prstGeom>
          <a:solidFill>
            <a:srgbClr val="FBD404"/>
          </a:solidFill>
          <a:ln>
            <a:solidFill>
              <a:srgbClr val="FBD40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7739C59-7470-4C9C-AE14-8B3698050101}"/>
              </a:ext>
            </a:extLst>
          </p:cNvPr>
          <p:cNvCxnSpPr>
            <a:stCxn id="22" idx="3"/>
            <a:endCxn id="2056" idx="1"/>
          </p:cNvCxnSpPr>
          <p:nvPr/>
        </p:nvCxnSpPr>
        <p:spPr>
          <a:xfrm>
            <a:off x="2987824" y="5877271"/>
            <a:ext cx="294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MX" altLang="es-MX" dirty="0">
                <a:solidFill>
                  <a:schemeClr val="accent1">
                    <a:lumMod val="75000"/>
                  </a:schemeClr>
                </a:solidFill>
              </a:rPr>
              <a:t>Front-</a:t>
            </a:r>
            <a:r>
              <a:rPr lang="es-MX" altLang="es-MX" dirty="0" err="1">
                <a:solidFill>
                  <a:schemeClr val="accent1">
                    <a:lumMod val="75000"/>
                  </a:schemeClr>
                </a:solidFill>
              </a:rPr>
              <a:t>End</a:t>
            </a:r>
            <a:r>
              <a:rPr lang="es-MX" altLang="es-MX" dirty="0">
                <a:solidFill>
                  <a:schemeClr val="accent1">
                    <a:lumMod val="75000"/>
                  </a:schemeClr>
                </a:solidFill>
              </a:rPr>
              <a:t> vs Back-</a:t>
            </a:r>
            <a:r>
              <a:rPr lang="es-MX" altLang="es-MX" dirty="0" err="1">
                <a:solidFill>
                  <a:schemeClr val="accent1">
                    <a:lumMod val="75000"/>
                  </a:schemeClr>
                </a:solidFill>
              </a:rPr>
              <a:t>End</a:t>
            </a:r>
            <a:endParaRPr lang="es-ES" altLang="es-MX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F7117D-3CE0-47E7-8631-81887C0A2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6" y="1988840"/>
            <a:ext cx="8003232" cy="443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altLang="es-MX" dirty="0">
                <a:solidFill>
                  <a:schemeClr val="accent1">
                    <a:lumMod val="75000"/>
                  </a:schemeClr>
                </a:solidFill>
              </a:rPr>
              <a:t>De sitios web a aplicaciones web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D7A5186-FA33-443C-B993-342D7DE37D0B}"/>
              </a:ext>
            </a:extLst>
          </p:cNvPr>
          <p:cNvSpPr/>
          <p:nvPr/>
        </p:nvSpPr>
        <p:spPr>
          <a:xfrm>
            <a:off x="3851920" y="2492896"/>
            <a:ext cx="4745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Un sitio web es una fuente de información.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5CE4C2D-3A5E-4720-8145-3E3A3314723A}"/>
              </a:ext>
            </a:extLst>
          </p:cNvPr>
          <p:cNvSpPr/>
          <p:nvPr/>
        </p:nvSpPr>
        <p:spPr>
          <a:xfrm>
            <a:off x="1050386" y="2317522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4A4DAF5-D13A-4339-BB3C-4062AE55F468}"/>
              </a:ext>
            </a:extLst>
          </p:cNvPr>
          <p:cNvSpPr/>
          <p:nvPr/>
        </p:nvSpPr>
        <p:spPr>
          <a:xfrm>
            <a:off x="1085528" y="3820399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348B26-A720-4E82-9DB6-BDF85A2639C3}"/>
              </a:ext>
            </a:extLst>
          </p:cNvPr>
          <p:cNvSpPr/>
          <p:nvPr/>
        </p:nvSpPr>
        <p:spPr>
          <a:xfrm>
            <a:off x="3923928" y="3429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Interfaces </a:t>
            </a:r>
            <a:r>
              <a:rPr lang="es-ES" dirty="0" err="1"/>
              <a:t>front-end</a:t>
            </a:r>
            <a:r>
              <a:rPr lang="es-ES" dirty="0"/>
              <a:t> que pueden actualizarse sin necesidad de realizar una solicitud al servidor con cada clic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C057BC-ACDF-4DD7-827F-0AAD76EF21C9}"/>
              </a:ext>
            </a:extLst>
          </p:cNvPr>
          <p:cNvSpPr/>
          <p:nvPr/>
        </p:nvSpPr>
        <p:spPr>
          <a:xfrm>
            <a:off x="1114684" y="5342304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8CD750-B9AC-4ABD-B3C7-C0CFADBE7128}"/>
              </a:ext>
            </a:extLst>
          </p:cNvPr>
          <p:cNvSpPr/>
          <p:nvPr/>
        </p:nvSpPr>
        <p:spPr>
          <a:xfrm>
            <a:off x="3827282" y="5445224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Aplicaciones web son más complejas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AC3E8C0-6455-4795-998A-E028255A4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altLang="es-MX" dirty="0">
                <a:solidFill>
                  <a:schemeClr val="accent1">
                    <a:lumMod val="75000"/>
                  </a:schemeClr>
                </a:solidFill>
              </a:rPr>
              <a:t>Evolución de JavaScript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73AD51-62F0-444C-AEEE-89272CB75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844824"/>
            <a:ext cx="3223667" cy="230425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F6AFE1D-4435-43D3-A458-EC74FAB33796}"/>
              </a:ext>
            </a:extLst>
          </p:cNvPr>
          <p:cNvSpPr/>
          <p:nvPr/>
        </p:nvSpPr>
        <p:spPr>
          <a:xfrm>
            <a:off x="2130624" y="2389530"/>
            <a:ext cx="2592288" cy="576064"/>
          </a:xfrm>
          <a:prstGeom prst="rect">
            <a:avLst/>
          </a:prstGeom>
          <a:solidFill>
            <a:srgbClr val="FF5733"/>
          </a:solidFill>
          <a:ln>
            <a:solidFill>
              <a:srgbClr val="FF573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 espagueti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1CAE3E2-C0DA-4C28-856D-07BF193E8BB2}"/>
              </a:ext>
            </a:extLst>
          </p:cNvPr>
          <p:cNvSpPr/>
          <p:nvPr/>
        </p:nvSpPr>
        <p:spPr>
          <a:xfrm>
            <a:off x="2041111" y="5517232"/>
            <a:ext cx="2592288" cy="576064"/>
          </a:xfrm>
          <a:prstGeom prst="rect">
            <a:avLst/>
          </a:prstGeom>
          <a:solidFill>
            <a:srgbClr val="FF5733"/>
          </a:solidFill>
          <a:ln>
            <a:solidFill>
              <a:srgbClr val="FF573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Nacimiento de </a:t>
            </a:r>
            <a:r>
              <a:rPr lang="es-ES" dirty="0" err="1"/>
              <a:t>Frameworks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B46C12A-7056-47DF-8752-F751E9E8955D}"/>
              </a:ext>
            </a:extLst>
          </p:cNvPr>
          <p:cNvSpPr/>
          <p:nvPr/>
        </p:nvSpPr>
        <p:spPr>
          <a:xfrm>
            <a:off x="680462" y="2317522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06C75FC-9636-4C06-A062-C0C5CFE021E6}"/>
              </a:ext>
            </a:extLst>
          </p:cNvPr>
          <p:cNvSpPr/>
          <p:nvPr/>
        </p:nvSpPr>
        <p:spPr>
          <a:xfrm>
            <a:off x="680462" y="5445224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pic>
        <p:nvPicPr>
          <p:cNvPr id="4100" name="Picture 4" descr="Vuejs Icon of Flat style - Available in SVG, PNG, EPS, AI &amp; Icon fonts">
            <a:extLst>
              <a:ext uri="{FF2B5EF4-FFF2-40B4-BE49-F238E27FC236}">
                <a16:creationId xmlns:a16="http://schemas.microsoft.com/office/drawing/2014/main" id="{BF5A200B-8A99-4A4E-9975-15C08FBC9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76" y="5544012"/>
            <a:ext cx="136815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ngularJS Fundamentals from @simpulton on @eggheadio">
            <a:extLst>
              <a:ext uri="{FF2B5EF4-FFF2-40B4-BE49-F238E27FC236}">
                <a16:creationId xmlns:a16="http://schemas.microsoft.com/office/drawing/2014/main" id="{4FAAA8FA-AD86-47E1-ADC0-C4363E0BB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78" y="5342148"/>
            <a:ext cx="1152128" cy="9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actJS I. Instalar React en Windows | Programando a pasitos">
            <a:extLst>
              <a:ext uri="{FF2B5EF4-FFF2-40B4-BE49-F238E27FC236}">
                <a16:creationId xmlns:a16="http://schemas.microsoft.com/office/drawing/2014/main" id="{1C503C00-D69A-4F1E-B324-4BB679C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84" y="5342148"/>
            <a:ext cx="934046" cy="7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93086" y="188640"/>
            <a:ext cx="8229600" cy="7318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s-MX" sz="3600" dirty="0">
                <a:solidFill>
                  <a:schemeClr val="accent1">
                    <a:lumMod val="75000"/>
                  </a:schemeClr>
                </a:solidFill>
              </a:rPr>
              <a:t>Introduction to JavaScript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B04050B-5744-41BC-BE9D-CAAF9EBA1E39}"/>
              </a:ext>
            </a:extLst>
          </p:cNvPr>
          <p:cNvSpPr/>
          <p:nvPr/>
        </p:nvSpPr>
        <p:spPr>
          <a:xfrm>
            <a:off x="508380" y="1412776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F35FA15-C829-4B98-8079-623EF43D1430}"/>
              </a:ext>
            </a:extLst>
          </p:cNvPr>
          <p:cNvSpPr/>
          <p:nvPr/>
        </p:nvSpPr>
        <p:spPr>
          <a:xfrm>
            <a:off x="2267744" y="1588150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Console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42769E-891E-45D3-BEB8-B58F9436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052736"/>
            <a:ext cx="5244349" cy="216023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581E624-2B4B-4878-8FE4-C6A3A2BB722D}"/>
              </a:ext>
            </a:extLst>
          </p:cNvPr>
          <p:cNvSpPr/>
          <p:nvPr/>
        </p:nvSpPr>
        <p:spPr>
          <a:xfrm>
            <a:off x="395536" y="4941168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87CE5D7-5E3F-48A2-A878-687075A0BB71}"/>
              </a:ext>
            </a:extLst>
          </p:cNvPr>
          <p:cNvSpPr/>
          <p:nvPr/>
        </p:nvSpPr>
        <p:spPr>
          <a:xfrm>
            <a:off x="2051720" y="5085184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Comentarios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497E707-0527-462C-9CEA-6F821B8B9329}"/>
              </a:ext>
            </a:extLst>
          </p:cNvPr>
          <p:cNvGrpSpPr/>
          <p:nvPr/>
        </p:nvGrpSpPr>
        <p:grpSpPr>
          <a:xfrm>
            <a:off x="3755726" y="3546518"/>
            <a:ext cx="4966960" cy="3247244"/>
            <a:chOff x="3755726" y="3546518"/>
            <a:chExt cx="4966960" cy="3247244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E755565-8349-4479-8853-FDA367A68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0161" y="3546518"/>
              <a:ext cx="4962525" cy="8382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FA380F6-7539-4436-BBEB-0F1D9E215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0148" y="4444438"/>
              <a:ext cx="4942538" cy="581025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1532225-D02C-406A-B1D4-EC68FDAFB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0161" y="5085184"/>
              <a:ext cx="4942538" cy="1008112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49CFA65-7418-4D87-AA1F-39B94A8D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5726" y="6140443"/>
              <a:ext cx="4942538" cy="6533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93086" y="188640"/>
            <a:ext cx="8229600" cy="7318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s-MX" sz="3600" dirty="0">
                <a:solidFill>
                  <a:schemeClr val="accent1">
                    <a:lumMod val="75000"/>
                  </a:schemeClr>
                </a:solidFill>
              </a:rPr>
              <a:t>Introduction to JavaScript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B04050B-5744-41BC-BE9D-CAAF9EBA1E39}"/>
              </a:ext>
            </a:extLst>
          </p:cNvPr>
          <p:cNvSpPr/>
          <p:nvPr/>
        </p:nvSpPr>
        <p:spPr>
          <a:xfrm>
            <a:off x="508380" y="1412776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F35FA15-C829-4B98-8079-623EF43D1430}"/>
              </a:ext>
            </a:extLst>
          </p:cNvPr>
          <p:cNvSpPr/>
          <p:nvPr/>
        </p:nvSpPr>
        <p:spPr>
          <a:xfrm>
            <a:off x="1801867" y="161295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Tipos de datos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581E624-2B4B-4878-8FE4-C6A3A2BB722D}"/>
              </a:ext>
            </a:extLst>
          </p:cNvPr>
          <p:cNvSpPr/>
          <p:nvPr/>
        </p:nvSpPr>
        <p:spPr>
          <a:xfrm>
            <a:off x="395536" y="4941168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87CE5D7-5E3F-48A2-A878-687075A0BB71}"/>
              </a:ext>
            </a:extLst>
          </p:cNvPr>
          <p:cNvSpPr/>
          <p:nvPr/>
        </p:nvSpPr>
        <p:spPr>
          <a:xfrm>
            <a:off x="2051720" y="5085184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Operadores aritméticos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B1F1295-7C7A-428C-9FA8-38659E8CA8B3}"/>
              </a:ext>
            </a:extLst>
          </p:cNvPr>
          <p:cNvGrpSpPr/>
          <p:nvPr/>
        </p:nvGrpSpPr>
        <p:grpSpPr>
          <a:xfrm>
            <a:off x="4591130" y="1069647"/>
            <a:ext cx="1709062" cy="2395821"/>
            <a:chOff x="4591130" y="1069647"/>
            <a:chExt cx="1709062" cy="2395821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658D7680-9842-4460-96F9-CA56D8C018E5}"/>
                </a:ext>
              </a:extLst>
            </p:cNvPr>
            <p:cNvSpPr/>
            <p:nvPr/>
          </p:nvSpPr>
          <p:spPr>
            <a:xfrm>
              <a:off x="4607886" y="1069647"/>
              <a:ext cx="16923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 err="1"/>
                <a:t>Number</a:t>
              </a:r>
              <a:endParaRPr lang="es-E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37C48EB-FD8B-4BC8-867B-B99E71FD889A}"/>
                </a:ext>
              </a:extLst>
            </p:cNvPr>
            <p:cNvSpPr/>
            <p:nvPr/>
          </p:nvSpPr>
          <p:spPr>
            <a:xfrm>
              <a:off x="4601349" y="1558304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err="1"/>
                <a:t>String</a:t>
              </a:r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4F164FC-8C50-4C12-8D91-E2EA722C6110}"/>
                </a:ext>
              </a:extLst>
            </p:cNvPr>
            <p:cNvSpPr/>
            <p:nvPr/>
          </p:nvSpPr>
          <p:spPr>
            <a:xfrm>
              <a:off x="4601349" y="2035970"/>
              <a:ext cx="1002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err="1"/>
                <a:t>Boolean</a:t>
              </a:r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8B3E736-B7ED-47C6-BDC2-D7FB9C202E0A}"/>
                </a:ext>
              </a:extLst>
            </p:cNvPr>
            <p:cNvSpPr/>
            <p:nvPr/>
          </p:nvSpPr>
          <p:spPr>
            <a:xfrm>
              <a:off x="4607886" y="2576262"/>
              <a:ext cx="614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err="1"/>
                <a:t>Null</a:t>
              </a:r>
              <a:endParaRPr lang="es-ES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DD25ECF-97C1-49F5-9256-0E12AD836926}"/>
                </a:ext>
              </a:extLst>
            </p:cNvPr>
            <p:cNvSpPr/>
            <p:nvPr/>
          </p:nvSpPr>
          <p:spPr>
            <a:xfrm>
              <a:off x="4591130" y="3096136"/>
              <a:ext cx="1301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err="1"/>
                <a:t>Undefined</a:t>
              </a:r>
              <a:endParaRPr lang="es-ES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695B895-FC2E-4F61-9876-763BEA4A6262}"/>
              </a:ext>
            </a:extLst>
          </p:cNvPr>
          <p:cNvSpPr/>
          <p:nvPr/>
        </p:nvSpPr>
        <p:spPr>
          <a:xfrm>
            <a:off x="4432781" y="4602751"/>
            <a:ext cx="4248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Suma: +</a:t>
            </a:r>
          </a:p>
          <a:p>
            <a:r>
              <a:rPr lang="en-US" dirty="0" err="1"/>
              <a:t>Resta</a:t>
            </a:r>
            <a:r>
              <a:rPr lang="en-US" dirty="0"/>
              <a:t>: -</a:t>
            </a:r>
          </a:p>
          <a:p>
            <a:r>
              <a:rPr lang="en-US" dirty="0" err="1"/>
              <a:t>Multiplicación</a:t>
            </a:r>
            <a:r>
              <a:rPr lang="en-US" dirty="0"/>
              <a:t>: *</a:t>
            </a:r>
          </a:p>
          <a:p>
            <a:r>
              <a:rPr lang="en-US" dirty="0"/>
              <a:t>División: /</a:t>
            </a:r>
          </a:p>
          <a:p>
            <a:r>
              <a:rPr lang="en-US" dirty="0" err="1"/>
              <a:t>residuo</a:t>
            </a:r>
            <a:r>
              <a:rPr lang="en-US" dirty="0"/>
              <a:t>: %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74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93086" y="188640"/>
            <a:ext cx="8229600" cy="7318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s-MX" sz="3600" dirty="0">
                <a:solidFill>
                  <a:schemeClr val="accent1">
                    <a:lumMod val="75000"/>
                  </a:schemeClr>
                </a:solidFill>
              </a:rPr>
              <a:t>Introduction to JavaScript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B04050B-5744-41BC-BE9D-CAAF9EBA1E39}"/>
              </a:ext>
            </a:extLst>
          </p:cNvPr>
          <p:cNvSpPr/>
          <p:nvPr/>
        </p:nvSpPr>
        <p:spPr>
          <a:xfrm>
            <a:off x="508380" y="1412776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F35FA15-C829-4B98-8079-623EF43D1430}"/>
              </a:ext>
            </a:extLst>
          </p:cNvPr>
          <p:cNvSpPr/>
          <p:nvPr/>
        </p:nvSpPr>
        <p:spPr>
          <a:xfrm>
            <a:off x="1801867" y="1612958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Concatenar valores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581E624-2B4B-4878-8FE4-C6A3A2BB722D}"/>
              </a:ext>
            </a:extLst>
          </p:cNvPr>
          <p:cNvSpPr/>
          <p:nvPr/>
        </p:nvSpPr>
        <p:spPr>
          <a:xfrm>
            <a:off x="395536" y="4941168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87CE5D7-5E3F-48A2-A878-687075A0BB71}"/>
              </a:ext>
            </a:extLst>
          </p:cNvPr>
          <p:cNvSpPr/>
          <p:nvPr/>
        </p:nvSpPr>
        <p:spPr>
          <a:xfrm>
            <a:off x="2051720" y="5085184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Variables  y constantes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0713E0E-38D4-43C2-95F0-14BD2F38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33" y="1259421"/>
            <a:ext cx="4182484" cy="17468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CA51D1F-BA3A-46F9-9941-73675E064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333" y="3646909"/>
            <a:ext cx="4182484" cy="1438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DA838-8A3C-4727-B7FA-395D978CC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334" y="5222341"/>
            <a:ext cx="4182484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6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93086" y="0"/>
            <a:ext cx="8229600" cy="620689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s-MX" sz="3600" dirty="0" err="1">
                <a:solidFill>
                  <a:schemeClr val="accent1">
                    <a:lumMod val="75000"/>
                  </a:schemeClr>
                </a:solidFill>
              </a:rPr>
              <a:t>Repaso</a:t>
            </a:r>
            <a:endParaRPr lang="en-US" altLang="es-MX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309FD13-BFF1-41A6-B35A-E8CF99686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93" y="764704"/>
            <a:ext cx="5760640" cy="2736304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CBE4680B-8964-4103-93F7-30313B1FC969}"/>
              </a:ext>
            </a:extLst>
          </p:cNvPr>
          <p:cNvSpPr/>
          <p:nvPr/>
        </p:nvSpPr>
        <p:spPr>
          <a:xfrm>
            <a:off x="683568" y="2348880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FEFA48-8304-4C1F-B6A9-9AE0455DFF9E}"/>
              </a:ext>
            </a:extLst>
          </p:cNvPr>
          <p:cNvSpPr/>
          <p:nvPr/>
        </p:nvSpPr>
        <p:spPr>
          <a:xfrm>
            <a:off x="755576" y="5085184"/>
            <a:ext cx="936104" cy="7200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501DACE-CD0C-4773-A367-89D5BE48B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993" y="3717032"/>
            <a:ext cx="576064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3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C002EAA7-1C69-4D36-884F-6B42658F0D75}" vid="{515D8685-F8CF-463B-940A-F52855BABD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PatronTesis</Template>
  <TotalTime>330</TotalTime>
  <Words>124</Words>
  <Application>Microsoft Office PowerPoint</Application>
  <PresentationFormat>Presentación en pantalla (4:3)</PresentationFormat>
  <Paragraphs>61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Bauhaus 93</vt:lpstr>
      <vt:lpstr>Calibri</vt:lpstr>
      <vt:lpstr>Century Gothic</vt:lpstr>
      <vt:lpstr>Comic Sans MS</vt:lpstr>
      <vt:lpstr>Courier New</vt:lpstr>
      <vt:lpstr>Palatino Linotype</vt:lpstr>
      <vt:lpstr>Ejecutivo</vt:lpstr>
      <vt:lpstr>Presentación de PowerPoint</vt:lpstr>
      <vt:lpstr>Website</vt:lpstr>
      <vt:lpstr>Front-End vs Back-End</vt:lpstr>
      <vt:lpstr>De sitios web a aplicaciones web</vt:lpstr>
      <vt:lpstr>Evolución de JavaScript</vt:lpstr>
      <vt:lpstr>Introduction to JavaScript</vt:lpstr>
      <vt:lpstr>Introduction to JavaScript</vt:lpstr>
      <vt:lpstr>Introduction to JavaScript</vt:lpstr>
      <vt:lpstr>Repaso</vt:lpstr>
      <vt:lpstr>Repaso</vt:lpstr>
      <vt:lpstr>¿ Fin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redactar un Ensayo</dc:title>
  <dc:creator>Preferred Customer</dc:creator>
  <cp:lastModifiedBy>Alex Benavides cabrera</cp:lastModifiedBy>
  <cp:revision>26</cp:revision>
  <dcterms:created xsi:type="dcterms:W3CDTF">2006-10-18T22:46:24Z</dcterms:created>
  <dcterms:modified xsi:type="dcterms:W3CDTF">2020-04-18T13:55:04Z</dcterms:modified>
</cp:coreProperties>
</file>