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7"/>
  </p:notesMasterIdLst>
  <p:sldIdLst>
    <p:sldId id="283" r:id="rId2"/>
    <p:sldId id="256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04"/>
    <a:srgbClr val="1373BA"/>
    <a:srgbClr val="FF57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90373D-E0B4-4695-9D95-74BC57025E37}" type="datetimeFigureOut">
              <a:rPr lang="en-US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1869C0-7329-4E95-8F97-8CBFDE9B42FB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660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4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3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4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9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5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BF07-7AD7-4798-8BBD-ED7BB975928D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280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9B3B6-E947-4ACE-A269-05826DB797E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9714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BCFE0-66D0-4F3E-948A-EC14E293DC4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1341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F687B-4360-47A8-B955-39163F128E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29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83250-97DD-4D8F-AE5E-850CCC83444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4860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00B-3092-4CD3-A672-4BF35CC5ED56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31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CC001-536E-4AD5-8874-AD1E27AD7C0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6318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15640"/>
            <a:ext cx="8229600" cy="1022793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6C52-0A1F-40B0-B8EA-8223B3DD700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270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6754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BF6FD-C5E1-4321-8F33-DF8E29AA0F0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452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02BA5-337A-40F2-9E5D-1238154E089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453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736F-F232-40E6-9012-2F8B48CEBD12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542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5D14F-5036-4537-9C99-4F3E04F9EF8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683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 eaLnBrk="1" hangingPunct="1"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3E4C905-A3BA-4AAD-A9F2-1DCA8D96BB4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32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3" r:id="rId12"/>
  </p:sldLayoutIdLst>
  <p:txStyles>
    <p:titleStyle>
      <a:lvl1pPr algn="ctr" rtl="0" fontAlgn="base">
        <a:lnSpc>
          <a:spcPts val="5800"/>
        </a:lnSpc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2pPr>
      <a:lvl3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3pPr>
      <a:lvl4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4pPr>
      <a:lvl5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 bwMode="auto">
          <a:xfrm rot="16200000">
            <a:off x="-2101152" y="2235593"/>
            <a:ext cx="5857892" cy="13867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>
              <a:spcBef>
                <a:spcPts val="590"/>
              </a:spcBef>
            </a:pPr>
            <a:endParaRPr lang="es-PE" sz="100" dirty="0">
              <a:latin typeface="Bauhaus 93" pitchFamily="82" charset="0"/>
            </a:endParaRPr>
          </a:p>
          <a:p>
            <a:pPr algn="ctr" defTabSz="899010">
              <a:spcBef>
                <a:spcPts val="590"/>
              </a:spcBef>
            </a:pPr>
            <a:r>
              <a:rPr lang="es-PE" sz="7059" dirty="0">
                <a:solidFill>
                  <a:schemeClr val="tx1">
                    <a:lumMod val="65000"/>
                  </a:schemeClr>
                </a:solidFill>
                <a:latin typeface="Bauhaus 93" pitchFamily="82" charset="0"/>
              </a:rPr>
              <a:t>SESIÓN  2a</a:t>
            </a:r>
          </a:p>
        </p:txBody>
      </p:sp>
      <p:sp>
        <p:nvSpPr>
          <p:cNvPr id="13" name="12 Rectángulo"/>
          <p:cNvSpPr/>
          <p:nvPr/>
        </p:nvSpPr>
        <p:spPr bwMode="auto">
          <a:xfrm rot="16200000">
            <a:off x="-1873155" y="3394332"/>
            <a:ext cx="6858000" cy="6933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/>
            <a:endParaRPr lang="es-PE" sz="1765"/>
          </a:p>
        </p:txBody>
      </p:sp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4471" y="5997575"/>
            <a:ext cx="8875059" cy="86042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5" name="14 Cheurón">
            <a:hlinkClick r:id="" action="ppaction://noaction"/>
          </p:cNvPr>
          <p:cNvSpPr/>
          <p:nvPr/>
        </p:nvSpPr>
        <p:spPr bwMode="auto">
          <a:xfrm>
            <a:off x="8593540" y="4220610"/>
            <a:ext cx="212501" cy="279960"/>
          </a:xfrm>
          <a:prstGeom prst="chevron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/>
            <a:endParaRPr lang="es-PE" sz="1765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A48AB305-3CA0-4C93-AF66-F2193888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1"/>
            <a:ext cx="597933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9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CAC4FDF-006C-4C15-A91E-D73F46E61AC9}"/>
              </a:ext>
            </a:extLst>
          </p:cNvPr>
          <p:cNvSpPr/>
          <p:nvPr/>
        </p:nvSpPr>
        <p:spPr>
          <a:xfrm>
            <a:off x="899592" y="80628"/>
            <a:ext cx="7056784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Proyecto final en </a:t>
            </a:r>
            <a:r>
              <a:rPr lang="es-ES" sz="2800" dirty="0" err="1"/>
              <a:t>React</a:t>
            </a:r>
            <a:r>
              <a:rPr lang="es-ES" sz="2800" dirty="0"/>
              <a:t> </a:t>
            </a:r>
            <a:r>
              <a:rPr lang="es-ES" sz="2800" dirty="0" err="1"/>
              <a:t>js</a:t>
            </a:r>
            <a:r>
              <a:rPr lang="es-ES" sz="2800" dirty="0"/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B7BFF2-0A07-4E62-8566-B8C6D7FF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29458"/>
            <a:ext cx="8928992" cy="52518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CAC4FDF-006C-4C15-A91E-D73F46E61AC9}"/>
              </a:ext>
            </a:extLst>
          </p:cNvPr>
          <p:cNvSpPr/>
          <p:nvPr/>
        </p:nvSpPr>
        <p:spPr>
          <a:xfrm>
            <a:off x="899592" y="80628"/>
            <a:ext cx="7056784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Proyecto final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487F8DB-F50D-4C3B-825B-1F4ABF918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8800"/>
            <a:ext cx="80648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CAC4FDF-006C-4C15-A91E-D73F46E61AC9}"/>
              </a:ext>
            </a:extLst>
          </p:cNvPr>
          <p:cNvSpPr/>
          <p:nvPr/>
        </p:nvSpPr>
        <p:spPr>
          <a:xfrm>
            <a:off x="899592" y="80628"/>
            <a:ext cx="7056784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Etiquetas y atributos Html5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8E1478-1EAF-4D9A-B488-9888689A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52736"/>
            <a:ext cx="5472608" cy="2232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045F95-D085-48CD-9808-D84E0E5E3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005064"/>
            <a:ext cx="6886575" cy="1162234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1B4BC81-3AF4-42CE-ADDA-CA96E2EBF2AB}"/>
              </a:ext>
            </a:extLst>
          </p:cNvPr>
          <p:cNvSpPr/>
          <p:nvPr/>
        </p:nvSpPr>
        <p:spPr>
          <a:xfrm>
            <a:off x="539552" y="1628800"/>
            <a:ext cx="720080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6AC4385-055B-4C0D-BE52-7BEBF0D982E0}"/>
              </a:ext>
            </a:extLst>
          </p:cNvPr>
          <p:cNvSpPr/>
          <p:nvPr/>
        </p:nvSpPr>
        <p:spPr>
          <a:xfrm>
            <a:off x="552232" y="4149081"/>
            <a:ext cx="720080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936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CAC4FDF-006C-4C15-A91E-D73F46E61AC9}"/>
              </a:ext>
            </a:extLst>
          </p:cNvPr>
          <p:cNvSpPr/>
          <p:nvPr/>
        </p:nvSpPr>
        <p:spPr>
          <a:xfrm>
            <a:off x="899592" y="80628"/>
            <a:ext cx="7560840" cy="75608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Formas más comunes de dar estilos en CSS3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B1A589-D15E-4F7B-8866-BFED9E64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96" y="1124744"/>
            <a:ext cx="4029075" cy="230425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3CE4E58-B811-4716-B5E5-29474C9770F3}"/>
              </a:ext>
            </a:extLst>
          </p:cNvPr>
          <p:cNvSpPr/>
          <p:nvPr/>
        </p:nvSpPr>
        <p:spPr>
          <a:xfrm>
            <a:off x="539552" y="1628800"/>
            <a:ext cx="720080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8D7FBF-7B3F-4778-A448-C18E83BB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208" y="3717032"/>
            <a:ext cx="4029075" cy="157162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FA39128-A23C-4342-9940-558A324170B5}"/>
              </a:ext>
            </a:extLst>
          </p:cNvPr>
          <p:cNvSpPr/>
          <p:nvPr/>
        </p:nvSpPr>
        <p:spPr>
          <a:xfrm>
            <a:off x="611560" y="4005064"/>
            <a:ext cx="720080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705B37-4C7E-431F-8DC4-97EE021DE2D5}"/>
              </a:ext>
            </a:extLst>
          </p:cNvPr>
          <p:cNvSpPr/>
          <p:nvPr/>
        </p:nvSpPr>
        <p:spPr>
          <a:xfrm>
            <a:off x="611560" y="5661248"/>
            <a:ext cx="720080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111ED20-1F44-4211-A481-825C38C0D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5566644"/>
            <a:ext cx="3962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C002EAA7-1C69-4D36-884F-6B42658F0D75}" vid="{515D8685-F8CF-463B-940A-F52855BABD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PatronTesis</Template>
  <TotalTime>733</TotalTime>
  <Words>30</Words>
  <Application>Microsoft Office PowerPoint</Application>
  <PresentationFormat>Presentación en pantalla (4:3)</PresentationFormat>
  <Paragraphs>15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Bauhaus 93</vt:lpstr>
      <vt:lpstr>Calibri</vt:lpstr>
      <vt:lpstr>Century Gothic</vt:lpstr>
      <vt:lpstr>Comic Sans MS</vt:lpstr>
      <vt:lpstr>Courier New</vt:lpstr>
      <vt:lpstr>Palatino Linotype</vt:lpstr>
      <vt:lpstr>Ejecutivo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redactar un Ensayo</dc:title>
  <dc:creator>Preferred Customer</dc:creator>
  <cp:lastModifiedBy>Alex Benavides cabrera</cp:lastModifiedBy>
  <cp:revision>34</cp:revision>
  <dcterms:created xsi:type="dcterms:W3CDTF">2006-10-18T22:46:24Z</dcterms:created>
  <dcterms:modified xsi:type="dcterms:W3CDTF">2020-04-19T19:33:28Z</dcterms:modified>
</cp:coreProperties>
</file>