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7"/>
  </p:notesMasterIdLst>
  <p:sldIdLst>
    <p:sldId id="283" r:id="rId2"/>
    <p:sldId id="256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04"/>
    <a:srgbClr val="1373BA"/>
    <a:srgbClr val="FF57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90373D-E0B4-4695-9D95-74BC57025E37}" type="datetimeFigureOut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1869C0-7329-4E95-8F97-8CBFDE9B42FB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660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4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9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4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3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5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3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BF07-7AD7-4798-8BBD-ED7BB975928D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280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9B3B6-E947-4ACE-A269-05826DB797E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9714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BCFE0-66D0-4F3E-948A-EC14E293DC4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1341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F687B-4360-47A8-B955-39163F128E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29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83250-97DD-4D8F-AE5E-850CCC83444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4860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00B-3092-4CD3-A672-4BF35CC5ED56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31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CC001-536E-4AD5-8874-AD1E27AD7C0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6318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15640"/>
            <a:ext cx="8229600" cy="1022793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6C52-0A1F-40B0-B8EA-8223B3DD700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270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6754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BF6FD-C5E1-4321-8F33-DF8E29AA0F0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452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02BA5-337A-40F2-9E5D-1238154E089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453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736F-F232-40E6-9012-2F8B48CEBD12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542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5D14F-5036-4537-9C99-4F3E04F9EF8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683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 eaLnBrk="1" hangingPunct="1"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3E4C905-A3BA-4AAD-A9F2-1DCA8D96BB4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32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3" r:id="rId12"/>
  </p:sldLayoutIdLst>
  <p:txStyles>
    <p:titleStyle>
      <a:lvl1pPr algn="ctr" rtl="0" fontAlgn="base">
        <a:lnSpc>
          <a:spcPts val="5800"/>
        </a:lnSpc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2pPr>
      <a:lvl3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3pPr>
      <a:lvl4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4pPr>
      <a:lvl5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 bwMode="auto">
          <a:xfrm rot="16200000">
            <a:off x="-2101152" y="2235593"/>
            <a:ext cx="5857892" cy="13867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>
              <a:spcBef>
                <a:spcPts val="590"/>
              </a:spcBef>
            </a:pPr>
            <a:endParaRPr lang="es-PE" sz="100" dirty="0">
              <a:latin typeface="Bauhaus 93" pitchFamily="82" charset="0"/>
            </a:endParaRPr>
          </a:p>
          <a:p>
            <a:pPr algn="ctr" defTabSz="899010">
              <a:spcBef>
                <a:spcPts val="590"/>
              </a:spcBef>
            </a:pPr>
            <a:r>
              <a:rPr lang="es-PE" sz="7059" dirty="0">
                <a:solidFill>
                  <a:schemeClr val="tx1">
                    <a:lumMod val="65000"/>
                  </a:schemeClr>
                </a:solidFill>
                <a:latin typeface="Bauhaus 93" pitchFamily="82" charset="0"/>
              </a:rPr>
              <a:t>Clase  3a</a:t>
            </a:r>
          </a:p>
        </p:txBody>
      </p:sp>
      <p:sp>
        <p:nvSpPr>
          <p:cNvPr id="13" name="12 Rectángulo"/>
          <p:cNvSpPr/>
          <p:nvPr/>
        </p:nvSpPr>
        <p:spPr bwMode="auto">
          <a:xfrm rot="16200000">
            <a:off x="-1873155" y="3394332"/>
            <a:ext cx="6858000" cy="6933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/>
            <a:endParaRPr lang="es-PE" sz="1765"/>
          </a:p>
        </p:txBody>
      </p:sp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4471" y="5997575"/>
            <a:ext cx="8875059" cy="86042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5" name="14 Cheurón">
            <a:hlinkClick r:id="" action="ppaction://noaction"/>
          </p:cNvPr>
          <p:cNvSpPr/>
          <p:nvPr/>
        </p:nvSpPr>
        <p:spPr bwMode="auto">
          <a:xfrm>
            <a:off x="8593540" y="4220610"/>
            <a:ext cx="212501" cy="279960"/>
          </a:xfrm>
          <a:prstGeom prst="chevron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/>
            <a:endParaRPr lang="es-PE" sz="1765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A48AB305-3CA0-4C93-AF66-F2193888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1"/>
            <a:ext cx="597933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9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65508" y="358050"/>
            <a:ext cx="3096344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Funciones de orden superior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405DB9-2BD0-4DAF-B999-003EA2B7BA6E}"/>
              </a:ext>
            </a:extLst>
          </p:cNvPr>
          <p:cNvSpPr txBox="1"/>
          <p:nvPr/>
        </p:nvSpPr>
        <p:spPr>
          <a:xfrm>
            <a:off x="3635896" y="207224"/>
            <a:ext cx="530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Las funciones de orden superior son funciones que aceptan otras funciones como argumentos y/o devuelven funciones como salida.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B4C9DB-1FEF-42DE-A902-302E7799F3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361852" y="646082"/>
            <a:ext cx="274044" cy="2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6577B709-5C44-41A2-AE98-AB69C87AA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17" y="1268760"/>
            <a:ext cx="5019675" cy="2686050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809DE-67D3-4F39-95AF-31A970F323A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331640" y="2528900"/>
            <a:ext cx="2458408" cy="1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6DD007F4-AAEF-4B12-AF09-387B53D05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221" y="4093016"/>
            <a:ext cx="4959915" cy="2597573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67FAE55-B8F0-47A5-836B-6DAD93D6F9B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259632" y="5391802"/>
            <a:ext cx="2549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0A74AA9-CEBA-4619-9A32-5A0171A78A0D}"/>
              </a:ext>
            </a:extLst>
          </p:cNvPr>
          <p:cNvSpPr/>
          <p:nvPr/>
        </p:nvSpPr>
        <p:spPr>
          <a:xfrm>
            <a:off x="201538" y="1268760"/>
            <a:ext cx="1130102" cy="25202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Primera forma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E2859B7-61E7-4D8F-897B-D62A9338B3BB}"/>
              </a:ext>
            </a:extLst>
          </p:cNvPr>
          <p:cNvSpPr/>
          <p:nvPr/>
        </p:nvSpPr>
        <p:spPr>
          <a:xfrm>
            <a:off x="265508" y="4140157"/>
            <a:ext cx="1130102" cy="2520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Segunda forma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65508" y="358050"/>
            <a:ext cx="3096344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Iteradores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405DB9-2BD0-4DAF-B999-003EA2B7BA6E}"/>
              </a:ext>
            </a:extLst>
          </p:cNvPr>
          <p:cNvSpPr txBox="1"/>
          <p:nvPr/>
        </p:nvSpPr>
        <p:spPr>
          <a:xfrm>
            <a:off x="3635896" y="207224"/>
            <a:ext cx="530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Los iteradores son métodos llamados en los arreglos para manipular elementos y devolver valores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B4C9DB-1FEF-42DE-A902-302E7799F3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361852" y="646082"/>
            <a:ext cx="274044" cy="2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E27890ED-B490-4FB6-A3F8-6A963049B51D}"/>
              </a:ext>
            </a:extLst>
          </p:cNvPr>
          <p:cNvSpPr/>
          <p:nvPr/>
        </p:nvSpPr>
        <p:spPr>
          <a:xfrm>
            <a:off x="539552" y="1484784"/>
            <a:ext cx="2016224" cy="17545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</a:t>
            </a:r>
            <a:r>
              <a:rPr lang="es-ES" dirty="0" err="1"/>
              <a:t>forEach</a:t>
            </a:r>
            <a:r>
              <a:rPr lang="es-ES" dirty="0"/>
              <a:t>()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603C908-A3D4-4783-8235-01D4B112F87E}"/>
              </a:ext>
            </a:extLst>
          </p:cNvPr>
          <p:cNvSpPr/>
          <p:nvPr/>
        </p:nvSpPr>
        <p:spPr>
          <a:xfrm>
            <a:off x="3038364" y="1604297"/>
            <a:ext cx="2016224" cy="16788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</a:t>
            </a:r>
            <a:r>
              <a:rPr lang="es-ES" dirty="0" err="1"/>
              <a:t>map</a:t>
            </a:r>
            <a:r>
              <a:rPr lang="es-ES" dirty="0"/>
              <a:t>()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97DDBD6-D144-4260-AC3F-9B5C83B35BB1}"/>
              </a:ext>
            </a:extLst>
          </p:cNvPr>
          <p:cNvSpPr/>
          <p:nvPr/>
        </p:nvSpPr>
        <p:spPr>
          <a:xfrm>
            <a:off x="5580112" y="1564768"/>
            <a:ext cx="2016224" cy="1674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</a:t>
            </a:r>
            <a:r>
              <a:rPr lang="es-ES" dirty="0" err="1"/>
              <a:t>filter</a:t>
            </a:r>
            <a:r>
              <a:rPr lang="es-ES" dirty="0"/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06E3DE6-C8C8-4BA1-B60B-7AC9ADDD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AE9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5141F"/>
                </a:solidFill>
                <a:effectLst/>
                <a:latin typeface="Monaco"/>
              </a:rPr>
              <a:t>.map()</a:t>
            </a:r>
            <a:endParaRPr kumimoji="0" lang="es-ES" altLang="es-ES" sz="1200" b="0" i="0" u="none" strike="noStrike" cap="none" normalizeH="0" baseline="0">
              <a:ln>
                <a:noFill/>
              </a:ln>
              <a:solidFill>
                <a:srgbClr val="484848"/>
              </a:solidFill>
              <a:effectLst/>
              <a:latin typeface="Nuni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DC642CF-792E-4424-98AF-25BF64115A32}"/>
              </a:ext>
            </a:extLst>
          </p:cNvPr>
          <p:cNvSpPr/>
          <p:nvPr/>
        </p:nvSpPr>
        <p:spPr>
          <a:xfrm>
            <a:off x="1022140" y="3959023"/>
            <a:ext cx="2016224" cy="17545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</a:t>
            </a:r>
            <a:r>
              <a:rPr lang="es-ES" dirty="0" err="1"/>
              <a:t>findIndex</a:t>
            </a:r>
            <a:r>
              <a:rPr lang="es-ES" dirty="0"/>
              <a:t>()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A73D3CE-A693-4825-AB8A-DA721A599C3B}"/>
              </a:ext>
            </a:extLst>
          </p:cNvPr>
          <p:cNvSpPr/>
          <p:nvPr/>
        </p:nvSpPr>
        <p:spPr>
          <a:xfrm>
            <a:off x="5868144" y="3781436"/>
            <a:ext cx="2016224" cy="17545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.reduce()</a:t>
            </a:r>
          </a:p>
        </p:txBody>
      </p:sp>
    </p:spTree>
    <p:extLst>
      <p:ext uri="{BB962C8B-B14F-4D97-AF65-F5344CB8AC3E}">
        <p14:creationId xmlns:p14="http://schemas.microsoft.com/office/powerpoint/2010/main" val="96728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265508" y="358050"/>
            <a:ext cx="3096344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Condionales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405DB9-2BD0-4DAF-B999-003EA2B7BA6E}"/>
              </a:ext>
            </a:extLst>
          </p:cNvPr>
          <p:cNvSpPr txBox="1"/>
          <p:nvPr/>
        </p:nvSpPr>
        <p:spPr>
          <a:xfrm>
            <a:off x="3635896" y="207224"/>
            <a:ext cx="530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Los condicionales son sentencias que me permiten tomar decisiones sobre el programa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B4C9DB-1FEF-42DE-A902-302E7799F3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361852" y="530390"/>
            <a:ext cx="274044" cy="11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C06E3DE6-C8C8-4BA1-B60B-7AC9ADDD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AE9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5141F"/>
                </a:solidFill>
                <a:effectLst/>
                <a:latin typeface="Monaco"/>
              </a:rPr>
              <a:t>.map()</a:t>
            </a:r>
            <a:endParaRPr kumimoji="0" lang="es-ES" altLang="es-ES" sz="1200" b="0" i="0" u="none" strike="noStrike" cap="none" normalizeH="0" baseline="0">
              <a:ln>
                <a:noFill/>
              </a:ln>
              <a:solidFill>
                <a:srgbClr val="484848"/>
              </a:solidFill>
              <a:effectLst/>
              <a:latin typeface="Nuni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7217F7-954F-4627-BAA9-24BCA3D3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10081"/>
            <a:ext cx="7272808" cy="47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4891A23-865F-4CC2-B67F-20B90AD79CEE}"/>
              </a:ext>
            </a:extLst>
          </p:cNvPr>
          <p:cNvSpPr/>
          <p:nvPr/>
        </p:nvSpPr>
        <p:spPr>
          <a:xfrm>
            <a:off x="323528" y="207224"/>
            <a:ext cx="3096344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405DB9-2BD0-4DAF-B999-003EA2B7BA6E}"/>
              </a:ext>
            </a:extLst>
          </p:cNvPr>
          <p:cNvSpPr txBox="1"/>
          <p:nvPr/>
        </p:nvSpPr>
        <p:spPr>
          <a:xfrm>
            <a:off x="3635896" y="207224"/>
            <a:ext cx="530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Los objetos son una colección de información que está compuestos por claves y valores.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B4C9DB-1FEF-42DE-A902-302E7799F3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419872" y="495256"/>
            <a:ext cx="216024" cy="3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C06E3DE6-C8C8-4BA1-B60B-7AC9ADDD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AE9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15141F"/>
                </a:solidFill>
                <a:effectLst/>
                <a:latin typeface="Monaco"/>
              </a:rPr>
              <a:t>.map()</a:t>
            </a:r>
            <a:endParaRPr kumimoji="0" lang="es-ES" altLang="es-ES" sz="1200" b="0" i="0" u="none" strike="noStrike" cap="none" normalizeH="0" baseline="0">
              <a:ln>
                <a:noFill/>
              </a:ln>
              <a:solidFill>
                <a:srgbClr val="484848"/>
              </a:solidFill>
              <a:effectLst/>
              <a:latin typeface="Nuni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1BB3EC-4DF8-4FFA-B65F-0B9DBEA3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288412"/>
            <a:ext cx="42672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C002EAA7-1C69-4D36-884F-6B42658F0D75}" vid="{515D8685-F8CF-463B-940A-F52855BABD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PatronTesis</Template>
  <TotalTime>1306</TotalTime>
  <Words>106</Words>
  <Application>Microsoft Office PowerPoint</Application>
  <PresentationFormat>Presentación en pantalla (4:3)</PresentationFormat>
  <Paragraphs>30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Bauhaus 93</vt:lpstr>
      <vt:lpstr>Calibri</vt:lpstr>
      <vt:lpstr>Century Gothic</vt:lpstr>
      <vt:lpstr>Comic Sans MS</vt:lpstr>
      <vt:lpstr>Courier New</vt:lpstr>
      <vt:lpstr>Monaco</vt:lpstr>
      <vt:lpstr>Nunito Sans</vt:lpstr>
      <vt:lpstr>Palatino Linotype</vt:lpstr>
      <vt:lpstr>Ejecutivo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redactar un Ensayo</dc:title>
  <dc:creator>Preferred Customer</dc:creator>
  <cp:lastModifiedBy>Alex Benavides cabrera</cp:lastModifiedBy>
  <cp:revision>56</cp:revision>
  <dcterms:created xsi:type="dcterms:W3CDTF">2006-10-18T22:46:24Z</dcterms:created>
  <dcterms:modified xsi:type="dcterms:W3CDTF">2020-04-26T20:37:52Z</dcterms:modified>
</cp:coreProperties>
</file>