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Fleur" initials="VF" lastIdx="0" clrIdx="0">
    <p:extLst>
      <p:ext uri="{19B8F6BF-5375-455C-9EA6-DF929625EA0E}">
        <p15:presenceInfo xmlns:p15="http://schemas.microsoft.com/office/powerpoint/2012/main" userId="S::FLEV@aventus.nl::07d4c1f5-ad60-40ef-934f-96975fe662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9A0D1-4EB5-4402-94EF-2D70CC83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B42A67F-0268-404D-85E7-BF3CA4249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A46382-2F25-4D7F-BE15-27612E10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00EFC6-4CCF-4255-A9FB-A847E894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6C5652-6B1B-4DA0-977F-2F7E97B4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4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F5C04-326A-40E7-8960-0C64B72C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EBF705-3472-4F03-9A58-8DACC6E57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7A60C-A9C3-49BA-8D85-E9264BA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1D1C85-5FFA-4ED9-AB93-E245CA85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0A8C43-622D-4AF3-A206-8D1E8EBA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5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1C025E0-32D3-441F-96F5-742D6EE85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0008DC-C964-4B9E-8707-12A16E71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A65554-51BC-4001-AEF5-9B29143D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FB4B49-4E10-4B60-A140-16860294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E0AECB-926E-48A8-98BD-A5304D9F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45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EFF96-48F6-469A-8CC8-1646AB68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133BEA-DC46-4A0A-8EE9-8B46D64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8A9330-F1D6-4806-8201-76A8845B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09B1E2-F97F-4798-93F1-B0EA6711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9E1B57-380A-4179-B2AA-BE37A573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26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44875-4605-4F1F-93F0-541C1BB4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8BBAF7-49D6-462A-94C4-7D7C05C9A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5C3E1-C745-426A-9FB4-BDFA75D5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811D93-AECB-45A2-944A-A7DE0488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C9F75E-AB4B-4437-9B16-00C44E30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42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0CEE0-B2EE-40BA-82E2-AF6712F8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02EF4-21E3-42E1-92A5-BCC735748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608A6D6-2F3C-4414-BB03-39716B21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FCC9B1-B367-4548-85AB-0E8EFBED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DED88C-1BA6-4102-81A1-30E6AE2D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862C31-7C21-4E6E-8611-D110DB4B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65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60DBD-9D95-4826-938B-882636D1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F20210-99B4-4878-9E86-AC4F500B8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60A4C7F-B9F5-424E-911C-A3C78E37F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06986F0-9401-450B-B012-7EC264DCA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DB3D70D-10FB-4AA0-BF1D-9F7DB949D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A480A0-AEFC-44BB-BCEE-9AEF2270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F317B1-5E6A-43EB-A6C0-EA46DB68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7D101EA-9460-4D40-9F3E-B2478E3B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CE9B-A061-4078-921D-2878B1F0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F5D5B67-E197-40A6-860B-17C0BFBA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98A065F-5CEE-4369-9024-2953BD0A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D4F7B1-E375-4556-A52A-E95468C4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85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01FF4F4-3DDE-4F81-B82F-74770DFB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735BC3A-9896-4C5F-A524-47E6696A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51B616-3AAC-4405-B97F-F207D9BB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65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DC77B-2AEE-4DF0-B0B2-F3A056D5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9044F9-746B-4611-94E2-582EDA47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B5E012-72B2-4A12-BD0B-A5575D29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4F9BCF-1983-4049-9720-A76F5BC3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BC4EB3-1653-43A6-97B1-A654AE8E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7BF30C-4F2F-43A7-B278-6B9CE98E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86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C493-3994-4BC0-9112-3B7A7615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9514DBC-A00F-4284-890F-57E5DE300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6A1D15-5BC0-45F3-A176-DCE2225C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8E6A283-E0C9-45CC-BD0B-A8AC61B7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312422-5EB5-451D-96F7-30A2E891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FBD76B-6894-4FFE-A5B4-B14112B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80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9828A6B-38C5-4799-A7CC-685B9707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845C15-73EF-44A7-92FB-03B94B57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186E18-7CF1-4B48-BB7D-099DA923E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B434-BD39-4730-B172-CB71DDC6B217}" type="datetimeFigureOut">
              <a:rPr lang="nl-NL" smtClean="0"/>
              <a:t>7-2-2019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990189-F907-485B-B008-D115874B7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85549C-FF45-48A0-87EB-591461071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6917-062D-49D3-8DF8-259C647D6A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96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ogd.nl/cz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88E96-8077-454A-AA2A-4F39F5BAB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PHP PDO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CB85F0D-1617-4B45-9BF1-F13C58987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</p:spTree>
    <p:extLst>
      <p:ext uri="{BB962C8B-B14F-4D97-AF65-F5344CB8AC3E}">
        <p14:creationId xmlns:p14="http://schemas.microsoft.com/office/powerpoint/2010/main" val="59055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9D82-7B14-47F6-B11F-7EFC4C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data ophalen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473EE-D93A-4907-86CC-947AD3C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Verwacht je 1 </a:t>
            </a:r>
            <a:r>
              <a:rPr lang="nl-NL" dirty="0" err="1"/>
              <a:t>row</a:t>
            </a:r>
            <a:r>
              <a:rPr lang="nl-NL" dirty="0"/>
              <a:t>, dan geeft </a:t>
            </a:r>
            <a:r>
              <a:rPr lang="nl-NL" i="1" dirty="0" err="1"/>
              <a:t>fetch</a:t>
            </a:r>
            <a:r>
              <a:rPr lang="nl-NL" dirty="0"/>
              <a:t> een enkelvoudige resultaat:</a:t>
            </a:r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pPr marL="0" indent="0">
              <a:buNone/>
            </a:pPr>
            <a:endParaRPr lang="nl-NL" i="1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868B175-ED8F-4F6B-852F-13F620B0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5594"/>
            <a:ext cx="3200400" cy="15049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803281B-B8DE-4A0F-AB42-230B885D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7450"/>
            <a:ext cx="7334250" cy="97155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9A46512B-7D56-4FA6-B215-5AB3E077B785}"/>
              </a:ext>
            </a:extLst>
          </p:cNvPr>
          <p:cNvSpPr/>
          <p:nvPr/>
        </p:nvSpPr>
        <p:spPr>
          <a:xfrm>
            <a:off x="3343275" y="2876366"/>
            <a:ext cx="1914525" cy="3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6254BEB-F878-4A6C-A029-8D8EDD281025}"/>
              </a:ext>
            </a:extLst>
          </p:cNvPr>
          <p:cNvSpPr txBox="1"/>
          <p:nvPr/>
        </p:nvSpPr>
        <p:spPr>
          <a:xfrm>
            <a:off x="7047207" y="2741504"/>
            <a:ext cx="392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Vertelt PDO dat hij een mooie associatieve array moet maken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E36DF8E1-6B7B-4C1F-A57F-F5117AAEB53F}"/>
              </a:ext>
            </a:extLst>
          </p:cNvPr>
          <p:cNvCxnSpPr>
            <a:stCxn id="8" idx="3"/>
          </p:cNvCxnSpPr>
          <p:nvPr/>
        </p:nvCxnSpPr>
        <p:spPr>
          <a:xfrm>
            <a:off x="5257800" y="3067236"/>
            <a:ext cx="16764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9D82-7B14-47F6-B11F-7EFC4C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data ophalen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473EE-D93A-4907-86CC-947AD3C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Verwacht je meerdere </a:t>
            </a:r>
            <a:r>
              <a:rPr lang="nl-NL" dirty="0" err="1"/>
              <a:t>rows</a:t>
            </a:r>
            <a:r>
              <a:rPr lang="nl-NL" dirty="0"/>
              <a:t>, dan zijn er meerdere opties:</a:t>
            </a:r>
            <a:br>
              <a:rPr lang="nl-NL" dirty="0"/>
            </a:br>
            <a:br>
              <a:rPr lang="nl-NL" dirty="0"/>
            </a:br>
            <a:r>
              <a:rPr lang="nl-NL" dirty="0"/>
              <a:t>een loop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of </a:t>
            </a:r>
            <a:r>
              <a:rPr lang="nl-NL" i="1" dirty="0" err="1"/>
              <a:t>fetchAll</a:t>
            </a:r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pPr marL="0" indent="0">
              <a:buNone/>
            </a:pPr>
            <a:endParaRPr lang="nl-NL" i="1" dirty="0"/>
          </a:p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8FF3BF3-6401-43AC-82D9-E95A4DF8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32464"/>
            <a:ext cx="7372350" cy="123825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55A567F-90B7-4CAB-87C8-A3DA7E902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013155"/>
            <a:ext cx="71628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8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9D82-7B14-47F6-B11F-7EFC4C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data ophalen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473EE-D93A-4907-86CC-947AD3C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Waarbij je dit kan verkorten</a:t>
            </a:r>
          </a:p>
          <a:p>
            <a:endParaRPr lang="nl-NL" dirty="0"/>
          </a:p>
          <a:p>
            <a:r>
              <a:rPr lang="nl-NL" dirty="0"/>
              <a:t>tot dit: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55A567F-90B7-4CAB-87C8-A3DA7E90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4260"/>
            <a:ext cx="7162800" cy="5619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4FFD16F-E3AD-49F4-B085-8BF66FDC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4491"/>
            <a:ext cx="10782300" cy="3238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F2C3642-AB05-473A-92D5-0314C36A3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86074"/>
            <a:ext cx="2805609" cy="27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5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9D82-7B14-47F6-B11F-7EFC4C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handige </a:t>
            </a:r>
            <a:r>
              <a:rPr lang="nl-NL" dirty="0" err="1"/>
              <a:t>wrapper</a:t>
            </a:r>
            <a:r>
              <a:rPr lang="nl-NL" dirty="0"/>
              <a:t> class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473EE-D93A-4907-86CC-947AD3C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wilt</a:t>
            </a:r>
          </a:p>
          <a:p>
            <a:pPr lvl="1"/>
            <a:r>
              <a:rPr lang="nl-NL" dirty="0"/>
              <a:t>één verbinding naar de database</a:t>
            </a:r>
          </a:p>
          <a:p>
            <a:pPr lvl="1"/>
            <a:r>
              <a:rPr lang="nl-NL" dirty="0"/>
              <a:t>PDO gebruiken</a:t>
            </a:r>
          </a:p>
          <a:p>
            <a:pPr lvl="1"/>
            <a:r>
              <a:rPr lang="nl-NL" dirty="0"/>
              <a:t>niet teveel code typen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Dan:</a:t>
            </a:r>
          </a:p>
          <a:p>
            <a:pPr lvl="1"/>
            <a:r>
              <a:rPr lang="nl-NL" dirty="0"/>
              <a:t>PDO </a:t>
            </a:r>
            <a:r>
              <a:rPr lang="nl-NL" dirty="0" err="1"/>
              <a:t>wrapper</a:t>
            </a:r>
            <a:r>
              <a:rPr lang="nl-NL" dirty="0"/>
              <a:t> class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rescue</a:t>
            </a:r>
            <a:r>
              <a:rPr lang="nl-N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151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9D82-7B14-47F6-B11F-7EFC4C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handige </a:t>
            </a:r>
            <a:r>
              <a:rPr lang="nl-NL" dirty="0" err="1"/>
              <a:t>wrapper</a:t>
            </a:r>
            <a:r>
              <a:rPr lang="nl-NL" dirty="0"/>
              <a:t> class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C0ADA86-3EA7-41FE-A515-26920FF1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459"/>
            <a:ext cx="3429000" cy="53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2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7F0E-FB17-45A5-BB66-EABEA51B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gebruik van de handige </a:t>
            </a:r>
            <a:r>
              <a:rPr lang="nl-NL" dirty="0" err="1"/>
              <a:t>wrapper</a:t>
            </a:r>
            <a:r>
              <a:rPr lang="nl-NL" dirty="0"/>
              <a:t> class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F10B59B-44F7-4219-B5C7-46884EB14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577316" cy="4351338"/>
          </a:xfrm>
          <a:prstGeom prst="rect">
            <a:avLst/>
          </a:prstGeom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518F3E6C-4562-416D-A3D9-C8DE4FF8F04E}"/>
              </a:ext>
            </a:extLst>
          </p:cNvPr>
          <p:cNvGrpSpPr/>
          <p:nvPr/>
        </p:nvGrpSpPr>
        <p:grpSpPr>
          <a:xfrm>
            <a:off x="1123857" y="2917531"/>
            <a:ext cx="9793473" cy="381740"/>
            <a:chOff x="3343275" y="2876366"/>
            <a:chExt cx="9793473" cy="381740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8141EDF8-C4BE-4BFC-990D-6DA1CC63FA94}"/>
                </a:ext>
              </a:extLst>
            </p:cNvPr>
            <p:cNvSpPr/>
            <p:nvPr/>
          </p:nvSpPr>
          <p:spPr>
            <a:xfrm>
              <a:off x="3343275" y="2876366"/>
              <a:ext cx="2675786" cy="3817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F078118E-1163-4522-A269-6535189191D5}"/>
                </a:ext>
              </a:extLst>
            </p:cNvPr>
            <p:cNvGrpSpPr/>
            <p:nvPr/>
          </p:nvGrpSpPr>
          <p:grpSpPr>
            <a:xfrm>
              <a:off x="6019061" y="2876366"/>
              <a:ext cx="7117687" cy="369332"/>
              <a:chOff x="6019061" y="2876366"/>
              <a:chExt cx="7117687" cy="369332"/>
            </a:xfrm>
          </p:grpSpPr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8251FB3-FDF0-4206-A876-3B139436C362}"/>
                  </a:ext>
                </a:extLst>
              </p:cNvPr>
              <p:cNvSpPr txBox="1"/>
              <p:nvPr/>
            </p:nvSpPr>
            <p:spPr>
              <a:xfrm>
                <a:off x="7695463" y="2876366"/>
                <a:ext cx="54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solidFill>
                      <a:srgbClr val="FF0000"/>
                    </a:solidFill>
                  </a:rPr>
                  <a:t>Instantie van de DB class 'opnemen' in onze user class</a:t>
                </a:r>
              </a:p>
            </p:txBody>
          </p:sp>
          <p:cxnSp>
            <p:nvCxnSpPr>
              <p:cNvPr id="8" name="Rechte verbindingslijn 7">
                <a:extLst>
                  <a:ext uri="{FF2B5EF4-FFF2-40B4-BE49-F238E27FC236}">
                    <a16:creationId xmlns:a16="http://schemas.microsoft.com/office/drawing/2014/main" id="{D36910DF-2BBE-4898-8E9E-ED10B10ED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9061" y="3074764"/>
                <a:ext cx="167640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0DB9E9DA-8906-483B-B939-CE3A09F1F43E}"/>
              </a:ext>
            </a:extLst>
          </p:cNvPr>
          <p:cNvSpPr/>
          <p:nvPr/>
        </p:nvSpPr>
        <p:spPr>
          <a:xfrm>
            <a:off x="1199263" y="5253837"/>
            <a:ext cx="9152100" cy="3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1321C0A-41F5-44ED-AC9B-D82DD8C27093}"/>
              </a:ext>
            </a:extLst>
          </p:cNvPr>
          <p:cNvSpPr txBox="1"/>
          <p:nvPr/>
        </p:nvSpPr>
        <p:spPr>
          <a:xfrm>
            <a:off x="4974231" y="6100600"/>
            <a:ext cx="544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Query uitvoeren, waarbij parameter wordt meegegeven en één resultaat terug wordt verwacht (email = uniek)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698E6363-9B14-4990-956F-531ED8EEC816}"/>
              </a:ext>
            </a:extLst>
          </p:cNvPr>
          <p:cNvCxnSpPr>
            <a:cxnSpLocks/>
          </p:cNvCxnSpPr>
          <p:nvPr/>
        </p:nvCxnSpPr>
        <p:spPr>
          <a:xfrm>
            <a:off x="4796849" y="5635577"/>
            <a:ext cx="1383491" cy="5130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9D82-7B14-47F6-B11F-7EFC4C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alles bij elkaar brengen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8139CB7-6B43-40BE-913F-F081E191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575"/>
            <a:ext cx="3943244" cy="52054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807CC02-6467-41FC-8554-A7606FDF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1552575"/>
            <a:ext cx="3714750" cy="4171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DD94F10-E995-43DB-9858-966536E2F616}"/>
              </a:ext>
            </a:extLst>
          </p:cNvPr>
          <p:cNvSpPr txBox="1"/>
          <p:nvPr/>
        </p:nvSpPr>
        <p:spPr>
          <a:xfrm>
            <a:off x="5343525" y="5908100"/>
            <a:ext cx="635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Download zip: </a:t>
            </a:r>
            <a:r>
              <a:rPr lang="nl-NL" sz="3200" dirty="0">
                <a:hlinkClick r:id="rId4"/>
              </a:rPr>
              <a:t>https://aogd.nl/czl</a:t>
            </a:r>
            <a:r>
              <a:rPr lang="nl-NL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95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32CB5-94E0-4128-BFA1-1902FE7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PDO (PHP Data </a:t>
            </a:r>
            <a:r>
              <a:rPr lang="nl-NL" dirty="0" err="1"/>
              <a:t>Objects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190B38-E9DF-4F27-86A0-AE817653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PDO = Database </a:t>
            </a:r>
            <a:r>
              <a:rPr lang="nl-NL" dirty="0" err="1"/>
              <a:t>Abstration</a:t>
            </a:r>
            <a:r>
              <a:rPr lang="nl-NL" dirty="0"/>
              <a:t> </a:t>
            </a:r>
            <a:r>
              <a:rPr lang="nl-NL" dirty="0" err="1"/>
              <a:t>Layer</a:t>
            </a:r>
            <a:r>
              <a:rPr lang="nl-NL" dirty="0"/>
              <a:t> </a:t>
            </a:r>
            <a:br>
              <a:rPr lang="nl-NL" dirty="0"/>
            </a:br>
            <a:r>
              <a:rPr lang="nl-NL" sz="2000" dirty="0"/>
              <a:t>een laag tussen jouw code en de database</a:t>
            </a:r>
            <a:br>
              <a:rPr lang="nl-NL" sz="2000" dirty="0"/>
            </a:br>
            <a:br>
              <a:rPr lang="nl-NL" sz="2000" dirty="0"/>
            </a:br>
            <a:endParaRPr lang="nl-NL" sz="2000" dirty="0"/>
          </a:p>
          <a:p>
            <a:r>
              <a:rPr lang="nl-NL" dirty="0"/>
              <a:t>Ingebouwde functies ter verbetering van:</a:t>
            </a:r>
          </a:p>
          <a:p>
            <a:pPr lvl="1"/>
            <a:r>
              <a:rPr lang="nl-NL" dirty="0"/>
              <a:t>Veiligheid</a:t>
            </a:r>
          </a:p>
          <a:p>
            <a:pPr lvl="1"/>
            <a:r>
              <a:rPr lang="nl-NL" dirty="0" err="1"/>
              <a:t>Usability</a:t>
            </a:r>
            <a:endParaRPr lang="nl-NL" dirty="0"/>
          </a:p>
          <a:p>
            <a:pPr lvl="1"/>
            <a:r>
              <a:rPr lang="nl-NL" dirty="0" err="1"/>
              <a:t>Reusability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799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B0311-F36B-4AD9-A82D-9815CE2D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verbinden met </a:t>
            </a:r>
            <a:r>
              <a:rPr lang="nl-NL" dirty="0" err="1"/>
              <a:t>MySQL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DBE9-F5BE-4B8A-8BCD-093D60C7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665"/>
            <a:ext cx="7439025" cy="43053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EA501484-89ED-4C4C-BBE0-E54230B45C01}"/>
              </a:ext>
            </a:extLst>
          </p:cNvPr>
          <p:cNvSpPr/>
          <p:nvPr/>
        </p:nvSpPr>
        <p:spPr>
          <a:xfrm>
            <a:off x="619125" y="1760536"/>
            <a:ext cx="2896432" cy="1325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F4E85162-D515-4441-B659-F8E5687BCE22}"/>
              </a:ext>
            </a:extLst>
          </p:cNvPr>
          <p:cNvCxnSpPr>
            <a:stCxn id="8" idx="3"/>
          </p:cNvCxnSpPr>
          <p:nvPr/>
        </p:nvCxnSpPr>
        <p:spPr>
          <a:xfrm flipV="1">
            <a:off x="3515557" y="2419350"/>
            <a:ext cx="1370768" cy="39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77BCBBF7-C877-40A6-993F-2A0F76E59B5F}"/>
              </a:ext>
            </a:extLst>
          </p:cNvPr>
          <p:cNvSpPr txBox="1"/>
          <p:nvPr/>
        </p:nvSpPr>
        <p:spPr>
          <a:xfrm>
            <a:off x="4886325" y="2234684"/>
            <a:ext cx="389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Configuratie variabelen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177C8C2-441C-450A-9DB7-9222C160904E}"/>
              </a:ext>
            </a:extLst>
          </p:cNvPr>
          <p:cNvSpPr/>
          <p:nvPr/>
        </p:nvSpPr>
        <p:spPr>
          <a:xfrm>
            <a:off x="742949" y="3172775"/>
            <a:ext cx="6257925" cy="28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0871F3C-17B4-467C-A243-82C2A0D1759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7000874" y="3317516"/>
            <a:ext cx="9810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77648B46-56FB-4383-A70A-2B372D1E14DC}"/>
              </a:ext>
            </a:extLst>
          </p:cNvPr>
          <p:cNvSpPr txBox="1"/>
          <p:nvPr/>
        </p:nvSpPr>
        <p:spPr>
          <a:xfrm>
            <a:off x="7981950" y="3132850"/>
            <a:ext cx="389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Verbindingsstring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D1D6EA2-2779-44C4-8733-C9FD8351B809}"/>
              </a:ext>
            </a:extLst>
          </p:cNvPr>
          <p:cNvSpPr/>
          <p:nvPr/>
        </p:nvSpPr>
        <p:spPr>
          <a:xfrm>
            <a:off x="742949" y="3485354"/>
            <a:ext cx="7010401" cy="1010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3B274A9B-9FCE-4794-9297-5F6DAC7E736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753350" y="3990539"/>
            <a:ext cx="390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3CFA6454-D794-47E4-808D-DCEE5A9B1B81}"/>
              </a:ext>
            </a:extLst>
          </p:cNvPr>
          <p:cNvSpPr txBox="1"/>
          <p:nvPr/>
        </p:nvSpPr>
        <p:spPr>
          <a:xfrm>
            <a:off x="8129588" y="3771621"/>
            <a:ext cx="389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Settings</a:t>
            </a:r>
            <a:r>
              <a:rPr lang="nl-NL" dirty="0">
                <a:solidFill>
                  <a:srgbClr val="FF0000"/>
                </a:solidFill>
              </a:rPr>
              <a:t> voor PDO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BD9FCC6B-62AB-4262-963B-4BD125B74501}"/>
              </a:ext>
            </a:extLst>
          </p:cNvPr>
          <p:cNvSpPr/>
          <p:nvPr/>
        </p:nvSpPr>
        <p:spPr>
          <a:xfrm>
            <a:off x="971549" y="5095875"/>
            <a:ext cx="7010401" cy="429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375CFC69-4779-4CC4-AAF8-0702C11D6EE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981950" y="5310378"/>
            <a:ext cx="3520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8AA817A-2941-4EB7-A698-7A0F38200F85}"/>
              </a:ext>
            </a:extLst>
          </p:cNvPr>
          <p:cNvSpPr txBox="1"/>
          <p:nvPr/>
        </p:nvSpPr>
        <p:spPr>
          <a:xfrm>
            <a:off x="8333960" y="5125711"/>
            <a:ext cx="389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Maak PDO object</a:t>
            </a:r>
          </a:p>
        </p:txBody>
      </p:sp>
    </p:spTree>
    <p:extLst>
      <p:ext uri="{BB962C8B-B14F-4D97-AF65-F5344CB8AC3E}">
        <p14:creationId xmlns:p14="http://schemas.microsoft.com/office/powerpoint/2010/main" val="26418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4" grpId="0"/>
      <p:bldP spid="18" grpId="0" animBg="1"/>
      <p:bldP spid="20" grpId="0"/>
      <p:bldP spid="23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6031A-99D8-46A1-9B06-5EAB1E5C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eenvoudige query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60EB67-C991-48A1-B291-9E26A0C9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012"/>
            <a:ext cx="5534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1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BD698-FBD8-47D2-AF61-50F95A4C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</a:t>
            </a:r>
            <a:r>
              <a:rPr lang="nl-NL" dirty="0" err="1"/>
              <a:t>prepared</a:t>
            </a:r>
            <a:r>
              <a:rPr lang="nl-NL" dirty="0"/>
              <a:t> statement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DAC26-CA3F-414D-A96A-EBFFF2587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Bekijk het volgende </a:t>
            </a:r>
            <a:r>
              <a:rPr lang="nl-NL" dirty="0" err="1"/>
              <a:t>sql</a:t>
            </a:r>
            <a:r>
              <a:rPr lang="nl-NL" dirty="0"/>
              <a:t> statement: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Vul nu deze variabele in: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Rara, wat gebeurt er nu als je deze query uitvoert?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9C48495-F9E7-4029-8349-87416A41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84822"/>
            <a:ext cx="5791200" cy="33337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D58CE88-77A5-4934-9288-1E30F4BD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976092"/>
            <a:ext cx="3476625" cy="3143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3998142C-483D-4A0A-84A2-F941C0E2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595937"/>
            <a:ext cx="5657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0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BD698-FBD8-47D2-AF61-50F95A4C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</a:t>
            </a:r>
            <a:r>
              <a:rPr lang="nl-NL" dirty="0" err="1"/>
              <a:t>prepared</a:t>
            </a:r>
            <a:r>
              <a:rPr lang="nl-NL" dirty="0"/>
              <a:t> statement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DAC26-CA3F-414D-A96A-EBFFF2587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Vervang de variabelen door een </a:t>
            </a:r>
            <a:r>
              <a:rPr lang="nl-NL" i="1" dirty="0" err="1"/>
              <a:t>placeholder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i="1" dirty="0" err="1"/>
              <a:t>Prepare</a:t>
            </a:r>
            <a:r>
              <a:rPr lang="nl-NL" i="1" dirty="0"/>
              <a:t> </a:t>
            </a:r>
            <a:r>
              <a:rPr lang="nl-NL" dirty="0"/>
              <a:t>het statement: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Voer het statement uit, met de variabelen </a:t>
            </a:r>
            <a:r>
              <a:rPr lang="nl-NL" sz="2000" dirty="0"/>
              <a:t>(als array meegegeven)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69C444A-15AD-4167-89ED-B461E90E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466969"/>
            <a:ext cx="5619750" cy="3905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E7EE197-D15E-4C76-A493-FEE0773D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4002725"/>
            <a:ext cx="3705225" cy="3333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D5F5E02-5ABF-4EB5-8F0B-F4ABEF194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5611427"/>
            <a:ext cx="2962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5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9D82-7B14-47F6-B11F-7EFC4C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</a:t>
            </a:r>
            <a:r>
              <a:rPr lang="nl-NL" dirty="0" err="1"/>
              <a:t>prepared</a:t>
            </a:r>
            <a:r>
              <a:rPr lang="nl-NL" dirty="0"/>
              <a:t> statement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473EE-D93A-4907-86CC-947AD3C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kunt ook </a:t>
            </a:r>
            <a:r>
              <a:rPr lang="nl-NL" i="1" dirty="0" err="1"/>
              <a:t>named</a:t>
            </a:r>
            <a:r>
              <a:rPr lang="nl-NL" i="1" dirty="0"/>
              <a:t> </a:t>
            </a:r>
            <a:r>
              <a:rPr lang="nl-NL" i="1" dirty="0" err="1"/>
              <a:t>placeholders</a:t>
            </a:r>
            <a:r>
              <a:rPr lang="nl-NL" dirty="0"/>
              <a:t> gebruiken: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Dat kan je code overzichtelijker maken: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05D6E6B-814F-4D8E-959A-34B749AE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7525"/>
            <a:ext cx="9991725" cy="4667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8EEDE92-385F-4F70-AD05-165530B86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3751"/>
            <a:ext cx="9782175" cy="164782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D607440D-CC09-4CD9-8C90-857A8EA1F465}"/>
              </a:ext>
            </a:extLst>
          </p:cNvPr>
          <p:cNvSpPr/>
          <p:nvPr/>
        </p:nvSpPr>
        <p:spPr>
          <a:xfrm>
            <a:off x="7457243" y="2420213"/>
            <a:ext cx="736846" cy="352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6D95C0B-E481-4CC5-A976-B822ECF71FEE}"/>
              </a:ext>
            </a:extLst>
          </p:cNvPr>
          <p:cNvSpPr/>
          <p:nvPr/>
        </p:nvSpPr>
        <p:spPr>
          <a:xfrm>
            <a:off x="9476543" y="2420213"/>
            <a:ext cx="991432" cy="352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77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9D82-7B14-47F6-B11F-7EFC4C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</a:t>
            </a:r>
            <a:r>
              <a:rPr lang="nl-NL" dirty="0" err="1"/>
              <a:t>prepared</a:t>
            </a:r>
            <a:r>
              <a:rPr lang="nl-NL" dirty="0"/>
              <a:t> statement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473EE-D93A-4907-86CC-947AD3C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i="1" dirty="0" err="1"/>
              <a:t>execute</a:t>
            </a:r>
            <a:r>
              <a:rPr lang="nl-NL" dirty="0"/>
              <a:t> methode maakt van alle parameters een string</a:t>
            </a:r>
          </a:p>
          <a:p>
            <a:r>
              <a:rPr lang="nl-NL" dirty="0"/>
              <a:t>Dat is niet handig als je in je database andere datatypen gebruikt</a:t>
            </a:r>
          </a:p>
          <a:p>
            <a:r>
              <a:rPr lang="nl-NL" dirty="0"/>
              <a:t>Daarom kent PDO de methode </a:t>
            </a:r>
            <a:r>
              <a:rPr lang="nl-NL" i="1" dirty="0" err="1"/>
              <a:t>bindValue</a:t>
            </a:r>
            <a:endParaRPr lang="nl-NL" i="1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31AE4A-2BA8-489A-B003-FB5AE17A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848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9D82-7B14-47F6-B11F-7EFC4C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– multiple </a:t>
            </a:r>
            <a:r>
              <a:rPr lang="nl-NL" dirty="0" err="1"/>
              <a:t>execution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473EE-D93A-4907-86CC-947AD3C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Soms wil je een query vaker uitvoeren, dat kan met PDO:</a:t>
            </a:r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r>
              <a:rPr lang="nl-NL" i="1" dirty="0"/>
              <a:t>1x voorbereiden, meerdere keren uitvoeren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1E4607E-D374-4398-9E8E-B4E695174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1144"/>
            <a:ext cx="8715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308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8599</TotalTime>
  <Words>298</Words>
  <Application>Microsoft Office PowerPoint</Application>
  <PresentationFormat>Breedbeeld</PresentationFormat>
  <Paragraphs>79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PHP PDO</vt:lpstr>
      <vt:lpstr>Waarom PDO (PHP Data Objects)</vt:lpstr>
      <vt:lpstr>PDO – verbinden met MySQL</vt:lpstr>
      <vt:lpstr>PDO – eenvoudige query</vt:lpstr>
      <vt:lpstr>PDO – prepared statement</vt:lpstr>
      <vt:lpstr>PDO – prepared statement</vt:lpstr>
      <vt:lpstr>PDO – prepared statement</vt:lpstr>
      <vt:lpstr>PDO – prepared statement</vt:lpstr>
      <vt:lpstr>PDO – multiple execution</vt:lpstr>
      <vt:lpstr>PDO – data ophalen</vt:lpstr>
      <vt:lpstr>PDO – data ophalen</vt:lpstr>
      <vt:lpstr>PDO – data ophalen</vt:lpstr>
      <vt:lpstr>PDO – handige wrapper class</vt:lpstr>
      <vt:lpstr>PDO – handige wrapper class</vt:lpstr>
      <vt:lpstr>PDO – gebruik van de handige wrapper class</vt:lpstr>
      <vt:lpstr>PDO – alles bij elkaar brengen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OOP</dc:title>
  <dc:creator>Vincent Fleur</dc:creator>
  <cp:lastModifiedBy>Vincent Fleur</cp:lastModifiedBy>
  <cp:revision>32</cp:revision>
  <dcterms:created xsi:type="dcterms:W3CDTF">2019-02-05T14:43:17Z</dcterms:created>
  <dcterms:modified xsi:type="dcterms:W3CDTF">2019-02-13T09:17:30Z</dcterms:modified>
</cp:coreProperties>
</file>