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9" r:id="rId6"/>
    <p:sldId id="335" r:id="rId7"/>
    <p:sldId id="349" r:id="rId8"/>
    <p:sldId id="350" r:id="rId9"/>
    <p:sldId id="316" r:id="rId10"/>
    <p:sldId id="351" r:id="rId11"/>
    <p:sldId id="352" r:id="rId12"/>
    <p:sldId id="353" r:id="rId13"/>
    <p:sldId id="354" r:id="rId14"/>
    <p:sldId id="355" r:id="rId15"/>
    <p:sldId id="358" r:id="rId16"/>
    <p:sldId id="359" r:id="rId17"/>
    <p:sldId id="357" r:id="rId18"/>
    <p:sldId id="360" r:id="rId19"/>
    <p:sldId id="361" r:id="rId20"/>
    <p:sldId id="362" r:id="rId21"/>
    <p:sldId id="363" r:id="rId22"/>
    <p:sldId id="364" r:id="rId23"/>
    <p:sldId id="365" r:id="rId24"/>
    <p:sldId id="366" r:id="rId25"/>
  </p:sldIdLst>
  <p:sldSz cx="10693400" cy="6011863"/>
  <p:notesSz cx="9144000" cy="6858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4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Fleur" initials="VF" lastIdx="7" clrIdx="0">
    <p:extLst>
      <p:ext uri="{19B8F6BF-5375-455C-9EA6-DF929625EA0E}">
        <p15:presenceInfo xmlns:p15="http://schemas.microsoft.com/office/powerpoint/2012/main" userId="9ec75805e20ba5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52BCCE"/>
    <a:srgbClr val="3C3C3C"/>
    <a:srgbClr val="DDDDDD"/>
    <a:srgbClr val="777777"/>
    <a:srgbClr val="F1F2F2"/>
    <a:srgbClr val="7A5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984E3-BC68-4F68-B99F-6DDDB441A786}" v="12" dt="2019-02-13T10:47:00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9" autoAdjust="0"/>
    <p:restoredTop sz="90749" autoAdjust="0"/>
  </p:normalViewPr>
  <p:slideViewPr>
    <p:cSldViewPr>
      <p:cViewPr varScale="1">
        <p:scale>
          <a:sx n="89" d="100"/>
          <a:sy n="89" d="100"/>
        </p:scale>
        <p:origin x="696" y="62"/>
      </p:cViewPr>
      <p:guideLst>
        <p:guide orient="horz" pos="1894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Fleur" userId="07d4c1f5-ad60-40ef-934f-96975fe662b1" providerId="ADAL" clId="{7823DA7B-E4AC-46E5-A1D5-32625F984CB7}"/>
  </pc:docChgLst>
  <pc:docChgLst>
    <pc:chgData name="Vincent Fleur" userId="07d4c1f5-ad60-40ef-934f-96975fe662b1" providerId="ADAL" clId="{D29984E3-BC68-4F68-B99F-6DDDB441A786}"/>
    <pc:docChg chg="modSld">
      <pc:chgData name="Vincent Fleur" userId="07d4c1f5-ad60-40ef-934f-96975fe662b1" providerId="ADAL" clId="{D29984E3-BC68-4F68-B99F-6DDDB441A786}" dt="2019-02-13T10:47:00.302" v="11" actId="20577"/>
      <pc:docMkLst>
        <pc:docMk/>
      </pc:docMkLst>
      <pc:sldChg chg="modSp">
        <pc:chgData name="Vincent Fleur" userId="07d4c1f5-ad60-40ef-934f-96975fe662b1" providerId="ADAL" clId="{D29984E3-BC68-4F68-B99F-6DDDB441A786}" dt="2019-02-13T10:45:47.286" v="7" actId="20577"/>
        <pc:sldMkLst>
          <pc:docMk/>
          <pc:sldMk cId="203949732" sldId="355"/>
        </pc:sldMkLst>
        <pc:spChg chg="mod">
          <ac:chgData name="Vincent Fleur" userId="07d4c1f5-ad60-40ef-934f-96975fe662b1" providerId="ADAL" clId="{D29984E3-BC68-4F68-B99F-6DDDB441A786}" dt="2019-02-13T10:45:47.286" v="7" actId="20577"/>
          <ac:spMkLst>
            <pc:docMk/>
            <pc:sldMk cId="203949732" sldId="355"/>
            <ac:spMk id="4" creationId="{33FABE3A-9EAF-468E-B840-8C19EF112BB1}"/>
          </ac:spMkLst>
        </pc:spChg>
        <pc:spChg chg="mod">
          <ac:chgData name="Vincent Fleur" userId="07d4c1f5-ad60-40ef-934f-96975fe662b1" providerId="ADAL" clId="{D29984E3-BC68-4F68-B99F-6DDDB441A786}" dt="2019-02-13T10:45:44.307" v="5" actId="20577"/>
          <ac:spMkLst>
            <pc:docMk/>
            <pc:sldMk cId="203949732" sldId="355"/>
            <ac:spMk id="6" creationId="{7A5624B3-C4CE-499F-8240-24DFFCCEBD19}"/>
          </ac:spMkLst>
        </pc:spChg>
      </pc:sldChg>
      <pc:sldChg chg="modSp">
        <pc:chgData name="Vincent Fleur" userId="07d4c1f5-ad60-40ef-934f-96975fe662b1" providerId="ADAL" clId="{D29984E3-BC68-4F68-B99F-6DDDB441A786}" dt="2019-02-13T10:46:08.542" v="9" actId="20577"/>
        <pc:sldMkLst>
          <pc:docMk/>
          <pc:sldMk cId="2775266991" sldId="358"/>
        </pc:sldMkLst>
        <pc:spChg chg="mod">
          <ac:chgData name="Vincent Fleur" userId="07d4c1f5-ad60-40ef-934f-96975fe662b1" providerId="ADAL" clId="{D29984E3-BC68-4F68-B99F-6DDDB441A786}" dt="2019-02-13T10:46:08.542" v="9" actId="20577"/>
          <ac:spMkLst>
            <pc:docMk/>
            <pc:sldMk cId="2775266991" sldId="358"/>
            <ac:spMk id="6" creationId="{7A5624B3-C4CE-499F-8240-24DFFCCEBD19}"/>
          </ac:spMkLst>
        </pc:spChg>
      </pc:sldChg>
      <pc:sldChg chg="modSp">
        <pc:chgData name="Vincent Fleur" userId="07d4c1f5-ad60-40ef-934f-96975fe662b1" providerId="ADAL" clId="{D29984E3-BC68-4F68-B99F-6DDDB441A786}" dt="2019-02-13T10:47:00.302" v="11" actId="20577"/>
        <pc:sldMkLst>
          <pc:docMk/>
          <pc:sldMk cId="1834582186" sldId="362"/>
        </pc:sldMkLst>
        <pc:spChg chg="mod">
          <ac:chgData name="Vincent Fleur" userId="07d4c1f5-ad60-40ef-934f-96975fe662b1" providerId="ADAL" clId="{D29984E3-BC68-4F68-B99F-6DDDB441A786}" dt="2019-02-13T10:47:00.302" v="11" actId="20577"/>
          <ac:spMkLst>
            <pc:docMk/>
            <pc:sldMk cId="1834582186" sldId="362"/>
            <ac:spMk id="4" creationId="{00000000-0000-0000-0000-000000000000}"/>
          </ac:spMkLst>
        </pc:spChg>
      </pc:sldChg>
    </pc:docChg>
  </pc:docChgLst>
  <pc:docChgLst>
    <pc:chgData name="Vincent Fleur" userId="07d4c1f5-ad60-40ef-934f-96975fe662b1" providerId="ADAL" clId="{6698D778-F7D9-4AE5-BD42-A1B8D7C6FBAC}"/>
  </pc:docChgLst>
  <pc:docChgLst>
    <pc:chgData name="Vincent Fleur" userId="07d4c1f5-ad60-40ef-934f-96975fe662b1" providerId="ADAL" clId="{EA263563-FA8E-4558-95F1-7055DFC09BF4}"/>
  </pc:docChgLst>
  <pc:docChgLst>
    <pc:chgData name="Vincent Fleur" userId="07d4c1f5-ad60-40ef-934f-96975fe662b1" providerId="ADAL" clId="{363ED69A-7409-41AB-9656-E1DAA20ADD4E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6C07-1508-4A8C-926B-B08B9074ECEF}" type="datetimeFigureOut">
              <a:rPr lang="nl-NL" smtClean="0"/>
              <a:pPr/>
              <a:t>13-2-2019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513013" y="857250"/>
            <a:ext cx="41179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1A3E5-A9BE-46E0-94E0-F903DB9C135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44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4248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4761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117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048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89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4270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524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2655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7116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648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09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9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300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627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460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02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5837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001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A3E5-A9BE-46E0-94E0-F903DB9C1357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95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oorbla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66180" y="1781795"/>
            <a:ext cx="9505056" cy="2232248"/>
          </a:xfrm>
          <a:custGeom>
            <a:avLst/>
            <a:gdLst>
              <a:gd name="connsiteX0" fmla="*/ 0 w 9505056"/>
              <a:gd name="connsiteY0" fmla="*/ 0 h 2232248"/>
              <a:gd name="connsiteX1" fmla="*/ 9505056 w 9505056"/>
              <a:gd name="connsiteY1" fmla="*/ 0 h 2232248"/>
              <a:gd name="connsiteX2" fmla="*/ 9505056 w 9505056"/>
              <a:gd name="connsiteY2" fmla="*/ 2232248 h 2232248"/>
              <a:gd name="connsiteX3" fmla="*/ 0 w 9505056"/>
              <a:gd name="connsiteY3" fmla="*/ 2232248 h 2232248"/>
              <a:gd name="connsiteX4" fmla="*/ 0 w 9505056"/>
              <a:gd name="connsiteY4" fmla="*/ 0 h 2232248"/>
              <a:gd name="connsiteX0" fmla="*/ 0 w 9505056"/>
              <a:gd name="connsiteY0" fmla="*/ 0 h 2232248"/>
              <a:gd name="connsiteX1" fmla="*/ 9505056 w 9505056"/>
              <a:gd name="connsiteY1" fmla="*/ 0 h 2232248"/>
              <a:gd name="connsiteX2" fmla="*/ 9505056 w 9505056"/>
              <a:gd name="connsiteY2" fmla="*/ 2232248 h 2232248"/>
              <a:gd name="connsiteX3" fmla="*/ 2208694 w 9505056"/>
              <a:gd name="connsiteY3" fmla="*/ 2226935 h 2232248"/>
              <a:gd name="connsiteX4" fmla="*/ 0 w 9505056"/>
              <a:gd name="connsiteY4" fmla="*/ 2232248 h 2232248"/>
              <a:gd name="connsiteX5" fmla="*/ 0 w 9505056"/>
              <a:gd name="connsiteY5" fmla="*/ 0 h 2232248"/>
              <a:gd name="connsiteX0" fmla="*/ 0 w 9505056"/>
              <a:gd name="connsiteY0" fmla="*/ 0 h 2232248"/>
              <a:gd name="connsiteX1" fmla="*/ 9505056 w 9505056"/>
              <a:gd name="connsiteY1" fmla="*/ 0 h 2232248"/>
              <a:gd name="connsiteX2" fmla="*/ 9505056 w 9505056"/>
              <a:gd name="connsiteY2" fmla="*/ 2232248 h 2232248"/>
              <a:gd name="connsiteX3" fmla="*/ 2435465 w 9505056"/>
              <a:gd name="connsiteY3" fmla="*/ 2226935 h 2232248"/>
              <a:gd name="connsiteX4" fmla="*/ 2208694 w 9505056"/>
              <a:gd name="connsiteY4" fmla="*/ 2226935 h 2232248"/>
              <a:gd name="connsiteX5" fmla="*/ 0 w 9505056"/>
              <a:gd name="connsiteY5" fmla="*/ 2232248 h 2232248"/>
              <a:gd name="connsiteX6" fmla="*/ 0 w 9505056"/>
              <a:gd name="connsiteY6" fmla="*/ 0 h 2232248"/>
              <a:gd name="connsiteX0" fmla="*/ 2208694 w 9505056"/>
              <a:gd name="connsiteY0" fmla="*/ 2226935 h 2318375"/>
              <a:gd name="connsiteX1" fmla="*/ 0 w 9505056"/>
              <a:gd name="connsiteY1" fmla="*/ 2232248 h 2318375"/>
              <a:gd name="connsiteX2" fmla="*/ 0 w 9505056"/>
              <a:gd name="connsiteY2" fmla="*/ 0 h 2318375"/>
              <a:gd name="connsiteX3" fmla="*/ 9505056 w 9505056"/>
              <a:gd name="connsiteY3" fmla="*/ 0 h 2318375"/>
              <a:gd name="connsiteX4" fmla="*/ 9505056 w 9505056"/>
              <a:gd name="connsiteY4" fmla="*/ 2232248 h 2318375"/>
              <a:gd name="connsiteX5" fmla="*/ 2526905 w 9505056"/>
              <a:gd name="connsiteY5" fmla="*/ 2318375 h 2318375"/>
              <a:gd name="connsiteX0" fmla="*/ 2208694 w 9505056"/>
              <a:gd name="connsiteY0" fmla="*/ 2226935 h 2232248"/>
              <a:gd name="connsiteX1" fmla="*/ 0 w 9505056"/>
              <a:gd name="connsiteY1" fmla="*/ 2232248 h 2232248"/>
              <a:gd name="connsiteX2" fmla="*/ 0 w 9505056"/>
              <a:gd name="connsiteY2" fmla="*/ 0 h 2232248"/>
              <a:gd name="connsiteX3" fmla="*/ 9505056 w 9505056"/>
              <a:gd name="connsiteY3" fmla="*/ 0 h 2232248"/>
              <a:gd name="connsiteX4" fmla="*/ 9505056 w 9505056"/>
              <a:gd name="connsiteY4" fmla="*/ 2232248 h 2232248"/>
              <a:gd name="connsiteX5" fmla="*/ 2517380 w 9505056"/>
              <a:gd name="connsiteY5" fmla="*/ 2208838 h 2232248"/>
              <a:gd name="connsiteX0" fmla="*/ 2208694 w 9505056"/>
              <a:gd name="connsiteY0" fmla="*/ 2226935 h 2232248"/>
              <a:gd name="connsiteX1" fmla="*/ 0 w 9505056"/>
              <a:gd name="connsiteY1" fmla="*/ 2232248 h 2232248"/>
              <a:gd name="connsiteX2" fmla="*/ 0 w 9505056"/>
              <a:gd name="connsiteY2" fmla="*/ 0 h 2232248"/>
              <a:gd name="connsiteX3" fmla="*/ 9505056 w 9505056"/>
              <a:gd name="connsiteY3" fmla="*/ 0 h 2232248"/>
              <a:gd name="connsiteX4" fmla="*/ 9505056 w 9505056"/>
              <a:gd name="connsiteY4" fmla="*/ 2232248 h 2232248"/>
              <a:gd name="connsiteX5" fmla="*/ 2653111 w 9505056"/>
              <a:gd name="connsiteY5" fmla="*/ 1751638 h 2232248"/>
              <a:gd name="connsiteX0" fmla="*/ 2208694 w 9505056"/>
              <a:gd name="connsiteY0" fmla="*/ 2226935 h 2232248"/>
              <a:gd name="connsiteX1" fmla="*/ 0 w 9505056"/>
              <a:gd name="connsiteY1" fmla="*/ 2232248 h 2232248"/>
              <a:gd name="connsiteX2" fmla="*/ 0 w 9505056"/>
              <a:gd name="connsiteY2" fmla="*/ 0 h 2232248"/>
              <a:gd name="connsiteX3" fmla="*/ 9505056 w 9505056"/>
              <a:gd name="connsiteY3" fmla="*/ 0 h 2232248"/>
              <a:gd name="connsiteX4" fmla="*/ 9505056 w 9505056"/>
              <a:gd name="connsiteY4" fmla="*/ 2232248 h 2232248"/>
              <a:gd name="connsiteX5" fmla="*/ 2422130 w 9505056"/>
              <a:gd name="connsiteY5" fmla="*/ 2230270 h 22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5056" h="2232248">
                <a:moveTo>
                  <a:pt x="2208694" y="2226935"/>
                </a:moveTo>
                <a:lnTo>
                  <a:pt x="0" y="2232248"/>
                </a:lnTo>
                <a:lnTo>
                  <a:pt x="0" y="0"/>
                </a:lnTo>
                <a:lnTo>
                  <a:pt x="9505056" y="0"/>
                </a:lnTo>
                <a:lnTo>
                  <a:pt x="9505056" y="2232248"/>
                </a:lnTo>
                <a:lnTo>
                  <a:pt x="2422130" y="2230270"/>
                </a:lnTo>
              </a:path>
            </a:pathLst>
          </a:custGeom>
          <a:solidFill>
            <a:schemeClr val="accent3"/>
          </a:solidFill>
          <a:ln w="57150" cap="sq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180" y="1781795"/>
            <a:ext cx="9505056" cy="2232248"/>
          </a:xfrm>
          <a:noFill/>
          <a:ln w="57150">
            <a:noFill/>
          </a:ln>
        </p:spPr>
        <p:txBody>
          <a:bodyPr wrap="square"/>
          <a:lstStyle>
            <a:lvl1pPr>
              <a:defRPr sz="57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364" y="4396435"/>
            <a:ext cx="6767026" cy="12017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pic>
        <p:nvPicPr>
          <p:cNvPr id="8" name="Afbeelding 7" descr="logo-avent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91499" y="159519"/>
            <a:ext cx="2953518" cy="1325883"/>
          </a:xfrm>
          <a:prstGeom prst="rect">
            <a:avLst/>
          </a:prstGeom>
        </p:spPr>
      </p:pic>
      <p:pic>
        <p:nvPicPr>
          <p:cNvPr id="14" name="Afbeelding 13" descr="logo-a-groo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3886" y="4290892"/>
            <a:ext cx="1655067" cy="1655067"/>
          </a:xfrm>
          <a:prstGeom prst="rect">
            <a:avLst/>
          </a:prstGeom>
        </p:spPr>
      </p:pic>
      <p:sp>
        <p:nvSpPr>
          <p:cNvPr id="11" name="Vrije vorm 10"/>
          <p:cNvSpPr/>
          <p:nvPr userDrawn="1"/>
        </p:nvSpPr>
        <p:spPr>
          <a:xfrm rot="5400000">
            <a:off x="2818319" y="3935272"/>
            <a:ext cx="343346" cy="284286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0000"/>
              <a:gd name="connsiteX1" fmla="*/ 10000 w 10000"/>
              <a:gd name="connsiteY1" fmla="*/ 5000 h 10000"/>
              <a:gd name="connsiteX2" fmla="*/ 909 w 10000"/>
              <a:gd name="connsiteY2" fmla="*/ 10000 h 10000"/>
              <a:gd name="connsiteX0" fmla="*/ 0 w 4545"/>
              <a:gd name="connsiteY0" fmla="*/ 0 h 10000"/>
              <a:gd name="connsiteX1" fmla="*/ 4545 w 4545"/>
              <a:gd name="connsiteY1" fmla="*/ 8000 h 10000"/>
              <a:gd name="connsiteX2" fmla="*/ 909 w 4545"/>
              <a:gd name="connsiteY2" fmla="*/ 10000 h 10000"/>
              <a:gd name="connsiteX0" fmla="*/ 0 w 19419"/>
              <a:gd name="connsiteY0" fmla="*/ 0 h 10000"/>
              <a:gd name="connsiteX1" fmla="*/ 19419 w 19419"/>
              <a:gd name="connsiteY1" fmla="*/ 4847 h 10000"/>
              <a:gd name="connsiteX2" fmla="*/ 2000 w 19419"/>
              <a:gd name="connsiteY2" fmla="*/ 10000 h 10000"/>
              <a:gd name="connsiteX0" fmla="*/ 0 w 19551"/>
              <a:gd name="connsiteY0" fmla="*/ 0 h 8942"/>
              <a:gd name="connsiteX1" fmla="*/ 19551 w 19551"/>
              <a:gd name="connsiteY1" fmla="*/ 3789 h 8942"/>
              <a:gd name="connsiteX2" fmla="*/ 2132 w 19551"/>
              <a:gd name="connsiteY2" fmla="*/ 8942 h 8942"/>
              <a:gd name="connsiteX0" fmla="*/ 0 w 10000"/>
              <a:gd name="connsiteY0" fmla="*/ 0 h 8669"/>
              <a:gd name="connsiteX1" fmla="*/ 10000 w 10000"/>
              <a:gd name="connsiteY1" fmla="*/ 4237 h 8669"/>
              <a:gd name="connsiteX2" fmla="*/ 346 w 10000"/>
              <a:gd name="connsiteY2" fmla="*/ 8669 h 8669"/>
              <a:gd name="connsiteX0" fmla="*/ 1137 w 9654"/>
              <a:gd name="connsiteY0" fmla="*/ 0 h 15797"/>
              <a:gd name="connsiteX1" fmla="*/ 9654 w 9654"/>
              <a:gd name="connsiteY1" fmla="*/ 10685 h 15797"/>
              <a:gd name="connsiteX2" fmla="*/ 0 w 9654"/>
              <a:gd name="connsiteY2" fmla="*/ 15797 h 15797"/>
              <a:gd name="connsiteX0" fmla="*/ 0 w 10106"/>
              <a:gd name="connsiteY0" fmla="*/ 0 h 6448"/>
              <a:gd name="connsiteX1" fmla="*/ 10106 w 10106"/>
              <a:gd name="connsiteY1" fmla="*/ 3212 h 6448"/>
              <a:gd name="connsiteX2" fmla="*/ 106 w 10106"/>
              <a:gd name="connsiteY2" fmla="*/ 6448 h 6448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1660"/>
                  <a:pt x="75" y="122"/>
                  <a:pt x="10000" y="4981"/>
                </a:cubicBezTo>
                <a:lnTo>
                  <a:pt x="105" y="10000"/>
                </a:lnTo>
              </a:path>
            </a:pathLst>
          </a:custGeom>
          <a:solidFill>
            <a:schemeClr val="accent3"/>
          </a:solidFill>
          <a:ln w="57150" cap="sq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9358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media 4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0693400" cy="6011863"/>
          </a:xfrm>
        </p:spPr>
        <p:txBody>
          <a:bodyPr/>
          <a:lstStyle/>
          <a:p>
            <a:endParaRPr lang="nl-NL"/>
          </a:p>
        </p:txBody>
      </p:sp>
      <p:pic>
        <p:nvPicPr>
          <p:cNvPr id="4" name="Afbeelding 3" descr="logo-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640" y="5319713"/>
            <a:ext cx="504824" cy="5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oorbla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2178348" y="1781795"/>
            <a:ext cx="6552729" cy="1982485"/>
          </a:xfrm>
          <a:prstGeom prst="rect">
            <a:avLst/>
          </a:prstGeom>
          <a:solidFill>
            <a:schemeClr val="accent3"/>
          </a:solidFill>
          <a:ln w="571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8348" y="1781795"/>
            <a:ext cx="6554172" cy="1982485"/>
          </a:xfrm>
          <a:noFill/>
          <a:ln>
            <a:noFill/>
          </a:ln>
        </p:spPr>
        <p:txBody>
          <a:bodyPr wrap="square"/>
          <a:lstStyle>
            <a:lvl1pPr>
              <a:defRPr sz="46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380" y="3798019"/>
            <a:ext cx="5976664" cy="4320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pic>
        <p:nvPicPr>
          <p:cNvPr id="8" name="Afbeelding 7" descr="logo-avent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91499" y="159519"/>
            <a:ext cx="2953518" cy="1325883"/>
          </a:xfrm>
          <a:prstGeom prst="rect">
            <a:avLst/>
          </a:prstGeom>
        </p:spPr>
      </p:pic>
      <p:pic>
        <p:nvPicPr>
          <p:cNvPr id="9" name="Afbeelding 8" descr="logo-a-groo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3886" y="4290892"/>
            <a:ext cx="1655067" cy="1655067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2167891" y="1781795"/>
            <a:ext cx="6563186" cy="2448272"/>
          </a:xfrm>
          <a:custGeom>
            <a:avLst/>
            <a:gdLst>
              <a:gd name="connsiteX0" fmla="*/ 0 w 6552728"/>
              <a:gd name="connsiteY0" fmla="*/ 0 h 2448272"/>
              <a:gd name="connsiteX1" fmla="*/ 6552728 w 6552728"/>
              <a:gd name="connsiteY1" fmla="*/ 0 h 2448272"/>
              <a:gd name="connsiteX2" fmla="*/ 6552728 w 6552728"/>
              <a:gd name="connsiteY2" fmla="*/ 2448272 h 2448272"/>
              <a:gd name="connsiteX3" fmla="*/ 0 w 6552728"/>
              <a:gd name="connsiteY3" fmla="*/ 2448272 h 2448272"/>
              <a:gd name="connsiteX4" fmla="*/ 0 w 6552728"/>
              <a:gd name="connsiteY4" fmla="*/ 0 h 2448272"/>
              <a:gd name="connsiteX0" fmla="*/ 0 w 6552728"/>
              <a:gd name="connsiteY0" fmla="*/ 0 h 2448272"/>
              <a:gd name="connsiteX1" fmla="*/ 6552728 w 6552728"/>
              <a:gd name="connsiteY1" fmla="*/ 0 h 2448272"/>
              <a:gd name="connsiteX2" fmla="*/ 6552728 w 6552728"/>
              <a:gd name="connsiteY2" fmla="*/ 2448272 h 2448272"/>
              <a:gd name="connsiteX3" fmla="*/ 0 w 6552728"/>
              <a:gd name="connsiteY3" fmla="*/ 2448272 h 2448272"/>
              <a:gd name="connsiteX4" fmla="*/ 496 w 6552728"/>
              <a:gd name="connsiteY4" fmla="*/ 492299 h 2448272"/>
              <a:gd name="connsiteX5" fmla="*/ 0 w 6552728"/>
              <a:gd name="connsiteY5" fmla="*/ 0 h 2448272"/>
              <a:gd name="connsiteX0" fmla="*/ 486034 w 7038762"/>
              <a:gd name="connsiteY0" fmla="*/ 0 h 2448272"/>
              <a:gd name="connsiteX1" fmla="*/ 7038762 w 7038762"/>
              <a:gd name="connsiteY1" fmla="*/ 0 h 2448272"/>
              <a:gd name="connsiteX2" fmla="*/ 7038762 w 7038762"/>
              <a:gd name="connsiteY2" fmla="*/ 2448272 h 2448272"/>
              <a:gd name="connsiteX3" fmla="*/ 486034 w 7038762"/>
              <a:gd name="connsiteY3" fmla="*/ 2448272 h 2448272"/>
              <a:gd name="connsiteX4" fmla="*/ 484149 w 7038762"/>
              <a:gd name="connsiteY4" fmla="*/ 630411 h 2448272"/>
              <a:gd name="connsiteX5" fmla="*/ 486530 w 7038762"/>
              <a:gd name="connsiteY5" fmla="*/ 492299 h 2448272"/>
              <a:gd name="connsiteX6" fmla="*/ 486034 w 7038762"/>
              <a:gd name="connsiteY6" fmla="*/ 0 h 2448272"/>
              <a:gd name="connsiteX0" fmla="*/ 483201 w 7035433"/>
              <a:gd name="connsiteY0" fmla="*/ 492299 h 2448272"/>
              <a:gd name="connsiteX1" fmla="*/ 482705 w 7035433"/>
              <a:gd name="connsiteY1" fmla="*/ 0 h 2448272"/>
              <a:gd name="connsiteX2" fmla="*/ 7035433 w 7035433"/>
              <a:gd name="connsiteY2" fmla="*/ 0 h 2448272"/>
              <a:gd name="connsiteX3" fmla="*/ 7035433 w 7035433"/>
              <a:gd name="connsiteY3" fmla="*/ 2448272 h 2448272"/>
              <a:gd name="connsiteX4" fmla="*/ 482705 w 7035433"/>
              <a:gd name="connsiteY4" fmla="*/ 2448272 h 2448272"/>
              <a:gd name="connsiteX5" fmla="*/ 572260 w 7035433"/>
              <a:gd name="connsiteY5" fmla="*/ 721851 h 2448272"/>
              <a:gd name="connsiteX0" fmla="*/ 509936 w 7062168"/>
              <a:gd name="connsiteY0" fmla="*/ 492299 h 2448272"/>
              <a:gd name="connsiteX1" fmla="*/ 509440 w 7062168"/>
              <a:gd name="connsiteY1" fmla="*/ 0 h 2448272"/>
              <a:gd name="connsiteX2" fmla="*/ 7062168 w 7062168"/>
              <a:gd name="connsiteY2" fmla="*/ 0 h 2448272"/>
              <a:gd name="connsiteX3" fmla="*/ 7062168 w 7062168"/>
              <a:gd name="connsiteY3" fmla="*/ 2448272 h 2448272"/>
              <a:gd name="connsiteX4" fmla="*/ 509440 w 7062168"/>
              <a:gd name="connsiteY4" fmla="*/ 2448272 h 2448272"/>
              <a:gd name="connsiteX5" fmla="*/ 498982 w 7062168"/>
              <a:gd name="connsiteY5" fmla="*/ 633745 h 2448272"/>
              <a:gd name="connsiteX0" fmla="*/ 48143 w 6600375"/>
              <a:gd name="connsiteY0" fmla="*/ 492299 h 2448272"/>
              <a:gd name="connsiteX1" fmla="*/ 47647 w 6600375"/>
              <a:gd name="connsiteY1" fmla="*/ 0 h 2448272"/>
              <a:gd name="connsiteX2" fmla="*/ 6600375 w 6600375"/>
              <a:gd name="connsiteY2" fmla="*/ 0 h 2448272"/>
              <a:gd name="connsiteX3" fmla="*/ 6600375 w 6600375"/>
              <a:gd name="connsiteY3" fmla="*/ 2448272 h 2448272"/>
              <a:gd name="connsiteX4" fmla="*/ 47647 w 6600375"/>
              <a:gd name="connsiteY4" fmla="*/ 2448272 h 2448272"/>
              <a:gd name="connsiteX5" fmla="*/ 37189 w 6600375"/>
              <a:gd name="connsiteY5" fmla="*/ 633745 h 2448272"/>
              <a:gd name="connsiteX0" fmla="*/ 10954 w 6563186"/>
              <a:gd name="connsiteY0" fmla="*/ 492299 h 2448272"/>
              <a:gd name="connsiteX1" fmla="*/ 10458 w 6563186"/>
              <a:gd name="connsiteY1" fmla="*/ 0 h 2448272"/>
              <a:gd name="connsiteX2" fmla="*/ 6563186 w 6563186"/>
              <a:gd name="connsiteY2" fmla="*/ 0 h 2448272"/>
              <a:gd name="connsiteX3" fmla="*/ 6563186 w 6563186"/>
              <a:gd name="connsiteY3" fmla="*/ 2448272 h 2448272"/>
              <a:gd name="connsiteX4" fmla="*/ 10458 w 6563186"/>
              <a:gd name="connsiteY4" fmla="*/ 2448272 h 2448272"/>
              <a:gd name="connsiteX5" fmla="*/ 0 w 6563186"/>
              <a:gd name="connsiteY5" fmla="*/ 633745 h 2448272"/>
              <a:gd name="connsiteX0" fmla="*/ 10954 w 6563186"/>
              <a:gd name="connsiteY0" fmla="*/ 492299 h 2448272"/>
              <a:gd name="connsiteX1" fmla="*/ 10458 w 6563186"/>
              <a:gd name="connsiteY1" fmla="*/ 0 h 2448272"/>
              <a:gd name="connsiteX2" fmla="*/ 6563186 w 6563186"/>
              <a:gd name="connsiteY2" fmla="*/ 0 h 2448272"/>
              <a:gd name="connsiteX3" fmla="*/ 6563186 w 6563186"/>
              <a:gd name="connsiteY3" fmla="*/ 2448272 h 2448272"/>
              <a:gd name="connsiteX4" fmla="*/ 10458 w 6563186"/>
              <a:gd name="connsiteY4" fmla="*/ 2448272 h 2448272"/>
              <a:gd name="connsiteX5" fmla="*/ 0 w 6563186"/>
              <a:gd name="connsiteY5" fmla="*/ 633745 h 2448272"/>
              <a:gd name="connsiteX0" fmla="*/ 10954 w 6563186"/>
              <a:gd name="connsiteY0" fmla="*/ 492299 h 2448272"/>
              <a:gd name="connsiteX1" fmla="*/ 10458 w 6563186"/>
              <a:gd name="connsiteY1" fmla="*/ 0 h 2448272"/>
              <a:gd name="connsiteX2" fmla="*/ 6563186 w 6563186"/>
              <a:gd name="connsiteY2" fmla="*/ 0 h 2448272"/>
              <a:gd name="connsiteX3" fmla="*/ 6563186 w 6563186"/>
              <a:gd name="connsiteY3" fmla="*/ 2448272 h 2448272"/>
              <a:gd name="connsiteX4" fmla="*/ 10458 w 6563186"/>
              <a:gd name="connsiteY4" fmla="*/ 2448272 h 2448272"/>
              <a:gd name="connsiteX5" fmla="*/ 0 w 6563186"/>
              <a:gd name="connsiteY5" fmla="*/ 633745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3186" h="2448272">
                <a:moveTo>
                  <a:pt x="10954" y="492299"/>
                </a:moveTo>
                <a:cubicBezTo>
                  <a:pt x="10789" y="328199"/>
                  <a:pt x="10623" y="164100"/>
                  <a:pt x="10458" y="0"/>
                </a:cubicBezTo>
                <a:lnTo>
                  <a:pt x="6563186" y="0"/>
                </a:lnTo>
                <a:lnTo>
                  <a:pt x="6563186" y="2448272"/>
                </a:lnTo>
                <a:lnTo>
                  <a:pt x="10458" y="2448272"/>
                </a:lnTo>
                <a:cubicBezTo>
                  <a:pt x="5778" y="1128654"/>
                  <a:pt x="1346" y="1020700"/>
                  <a:pt x="0" y="633745"/>
                </a:cubicBezTo>
              </a:path>
            </a:pathLst>
          </a:custGeom>
          <a:noFill/>
          <a:ln w="57150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 userDrawn="1"/>
        </p:nvSpPr>
        <p:spPr>
          <a:xfrm>
            <a:off x="2003406" y="2201938"/>
            <a:ext cx="343346" cy="284286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0000"/>
              <a:gd name="connsiteX1" fmla="*/ 10000 w 10000"/>
              <a:gd name="connsiteY1" fmla="*/ 5000 h 10000"/>
              <a:gd name="connsiteX2" fmla="*/ 909 w 10000"/>
              <a:gd name="connsiteY2" fmla="*/ 10000 h 10000"/>
              <a:gd name="connsiteX0" fmla="*/ 0 w 4545"/>
              <a:gd name="connsiteY0" fmla="*/ 0 h 10000"/>
              <a:gd name="connsiteX1" fmla="*/ 4545 w 4545"/>
              <a:gd name="connsiteY1" fmla="*/ 8000 h 10000"/>
              <a:gd name="connsiteX2" fmla="*/ 909 w 4545"/>
              <a:gd name="connsiteY2" fmla="*/ 10000 h 10000"/>
              <a:gd name="connsiteX0" fmla="*/ 0 w 19419"/>
              <a:gd name="connsiteY0" fmla="*/ 0 h 10000"/>
              <a:gd name="connsiteX1" fmla="*/ 19419 w 19419"/>
              <a:gd name="connsiteY1" fmla="*/ 4847 h 10000"/>
              <a:gd name="connsiteX2" fmla="*/ 2000 w 19419"/>
              <a:gd name="connsiteY2" fmla="*/ 10000 h 10000"/>
              <a:gd name="connsiteX0" fmla="*/ 0 w 19551"/>
              <a:gd name="connsiteY0" fmla="*/ 0 h 8942"/>
              <a:gd name="connsiteX1" fmla="*/ 19551 w 19551"/>
              <a:gd name="connsiteY1" fmla="*/ 3789 h 8942"/>
              <a:gd name="connsiteX2" fmla="*/ 2132 w 19551"/>
              <a:gd name="connsiteY2" fmla="*/ 8942 h 8942"/>
              <a:gd name="connsiteX0" fmla="*/ 0 w 10000"/>
              <a:gd name="connsiteY0" fmla="*/ 0 h 8669"/>
              <a:gd name="connsiteX1" fmla="*/ 10000 w 10000"/>
              <a:gd name="connsiteY1" fmla="*/ 4237 h 8669"/>
              <a:gd name="connsiteX2" fmla="*/ 346 w 10000"/>
              <a:gd name="connsiteY2" fmla="*/ 8669 h 8669"/>
              <a:gd name="connsiteX0" fmla="*/ 1137 w 9654"/>
              <a:gd name="connsiteY0" fmla="*/ 0 h 15797"/>
              <a:gd name="connsiteX1" fmla="*/ 9654 w 9654"/>
              <a:gd name="connsiteY1" fmla="*/ 10685 h 15797"/>
              <a:gd name="connsiteX2" fmla="*/ 0 w 9654"/>
              <a:gd name="connsiteY2" fmla="*/ 15797 h 15797"/>
              <a:gd name="connsiteX0" fmla="*/ 0 w 10106"/>
              <a:gd name="connsiteY0" fmla="*/ 0 h 6448"/>
              <a:gd name="connsiteX1" fmla="*/ 10106 w 10106"/>
              <a:gd name="connsiteY1" fmla="*/ 3212 h 6448"/>
              <a:gd name="connsiteX2" fmla="*/ 106 w 10106"/>
              <a:gd name="connsiteY2" fmla="*/ 6448 h 6448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1660"/>
                  <a:pt x="75" y="122"/>
                  <a:pt x="10000" y="4981"/>
                </a:cubicBezTo>
                <a:lnTo>
                  <a:pt x="105" y="10000"/>
                </a:lnTo>
              </a:path>
            </a:pathLst>
          </a:custGeom>
          <a:solidFill>
            <a:schemeClr val="bg1"/>
          </a:solidFill>
          <a:ln w="57150" cap="sq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7857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 3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0"/>
          </p:nvPr>
        </p:nvSpPr>
        <p:spPr>
          <a:xfrm>
            <a:off x="2221706" y="2494483"/>
            <a:ext cx="7789069" cy="2671242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4" name="Rechthoek 3"/>
          <p:cNvSpPr/>
          <p:nvPr userDrawn="1"/>
        </p:nvSpPr>
        <p:spPr>
          <a:xfrm>
            <a:off x="2192200" y="1589709"/>
            <a:ext cx="7848872" cy="912089"/>
          </a:xfrm>
          <a:prstGeom prst="rect">
            <a:avLst/>
          </a:prstGeom>
          <a:solidFill>
            <a:schemeClr val="accent3"/>
          </a:solidFill>
          <a:ln w="571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8347" y="1565771"/>
            <a:ext cx="7848873" cy="928712"/>
          </a:xfrm>
          <a:ln>
            <a:noFill/>
          </a:ln>
        </p:spPr>
        <p:txBody>
          <a:bodyPr wrap="square"/>
          <a:lstStyle>
            <a:lvl1pPr>
              <a:defRPr sz="46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8348" y="5166171"/>
            <a:ext cx="7848872" cy="504056"/>
          </a:xfrm>
          <a:prstGeom prst="rect">
            <a:avLst/>
          </a:prstGeom>
        </p:spPr>
        <p:txBody>
          <a:bodyPr wrap="none" lIns="324000" anchor="ctr" anchorCtr="0">
            <a:noAutofit/>
          </a:bodyPr>
          <a:lstStyle>
            <a:lvl1pPr marL="0" indent="0" algn="l">
              <a:buNone/>
              <a:defRPr>
                <a:solidFill>
                  <a:srgbClr val="3C3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178348" y="1565771"/>
            <a:ext cx="7848872" cy="410445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 descr="logo-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640" y="5319713"/>
            <a:ext cx="504824" cy="504824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2192200" y="1589709"/>
            <a:ext cx="7848872" cy="4104456"/>
          </a:xfrm>
          <a:custGeom>
            <a:avLst/>
            <a:gdLst>
              <a:gd name="connsiteX0" fmla="*/ 0 w 7848872"/>
              <a:gd name="connsiteY0" fmla="*/ 0 h 4104456"/>
              <a:gd name="connsiteX1" fmla="*/ 7848872 w 7848872"/>
              <a:gd name="connsiteY1" fmla="*/ 0 h 4104456"/>
              <a:gd name="connsiteX2" fmla="*/ 7848872 w 7848872"/>
              <a:gd name="connsiteY2" fmla="*/ 4104456 h 4104456"/>
              <a:gd name="connsiteX3" fmla="*/ 0 w 7848872"/>
              <a:gd name="connsiteY3" fmla="*/ 4104456 h 4104456"/>
              <a:gd name="connsiteX4" fmla="*/ 0 w 7848872"/>
              <a:gd name="connsiteY4" fmla="*/ 0 h 4104456"/>
              <a:gd name="connsiteX0" fmla="*/ 0 w 7848872"/>
              <a:gd name="connsiteY0" fmla="*/ 0 h 4104456"/>
              <a:gd name="connsiteX1" fmla="*/ 7848872 w 7848872"/>
              <a:gd name="connsiteY1" fmla="*/ 0 h 4104456"/>
              <a:gd name="connsiteX2" fmla="*/ 7848872 w 7848872"/>
              <a:gd name="connsiteY2" fmla="*/ 4104456 h 4104456"/>
              <a:gd name="connsiteX3" fmla="*/ 0 w 7848872"/>
              <a:gd name="connsiteY3" fmla="*/ 4104456 h 4104456"/>
              <a:gd name="connsiteX4" fmla="*/ 931 w 7848872"/>
              <a:gd name="connsiteY4" fmla="*/ 327197 h 4104456"/>
              <a:gd name="connsiteX5" fmla="*/ 0 w 7848872"/>
              <a:gd name="connsiteY5" fmla="*/ 0 h 4104456"/>
              <a:gd name="connsiteX0" fmla="*/ 581915 w 8430787"/>
              <a:gd name="connsiteY0" fmla="*/ 0 h 4104456"/>
              <a:gd name="connsiteX1" fmla="*/ 8430787 w 8430787"/>
              <a:gd name="connsiteY1" fmla="*/ 0 h 4104456"/>
              <a:gd name="connsiteX2" fmla="*/ 8430787 w 8430787"/>
              <a:gd name="connsiteY2" fmla="*/ 4104456 h 4104456"/>
              <a:gd name="connsiteX3" fmla="*/ 581915 w 8430787"/>
              <a:gd name="connsiteY3" fmla="*/ 4104456 h 4104456"/>
              <a:gd name="connsiteX4" fmla="*/ 580465 w 8430787"/>
              <a:gd name="connsiteY4" fmla="*/ 608185 h 4104456"/>
              <a:gd name="connsiteX5" fmla="*/ 582846 w 8430787"/>
              <a:gd name="connsiteY5" fmla="*/ 327197 h 4104456"/>
              <a:gd name="connsiteX6" fmla="*/ 581915 w 8430787"/>
              <a:gd name="connsiteY6" fmla="*/ 0 h 4104456"/>
              <a:gd name="connsiteX0" fmla="*/ 579511 w 8427452"/>
              <a:gd name="connsiteY0" fmla="*/ 327197 h 4104456"/>
              <a:gd name="connsiteX1" fmla="*/ 578580 w 8427452"/>
              <a:gd name="connsiteY1" fmla="*/ 0 h 4104456"/>
              <a:gd name="connsiteX2" fmla="*/ 8427452 w 8427452"/>
              <a:gd name="connsiteY2" fmla="*/ 0 h 4104456"/>
              <a:gd name="connsiteX3" fmla="*/ 8427452 w 8427452"/>
              <a:gd name="connsiteY3" fmla="*/ 4104456 h 4104456"/>
              <a:gd name="connsiteX4" fmla="*/ 578580 w 8427452"/>
              <a:gd name="connsiteY4" fmla="*/ 4104456 h 4104456"/>
              <a:gd name="connsiteX5" fmla="*/ 668570 w 8427452"/>
              <a:gd name="connsiteY5" fmla="*/ 699625 h 4104456"/>
              <a:gd name="connsiteX0" fmla="*/ 579511 w 8427452"/>
              <a:gd name="connsiteY0" fmla="*/ 412922 h 4104456"/>
              <a:gd name="connsiteX1" fmla="*/ 578580 w 8427452"/>
              <a:gd name="connsiteY1" fmla="*/ 0 h 4104456"/>
              <a:gd name="connsiteX2" fmla="*/ 8427452 w 8427452"/>
              <a:gd name="connsiteY2" fmla="*/ 0 h 4104456"/>
              <a:gd name="connsiteX3" fmla="*/ 8427452 w 8427452"/>
              <a:gd name="connsiteY3" fmla="*/ 4104456 h 4104456"/>
              <a:gd name="connsiteX4" fmla="*/ 578580 w 8427452"/>
              <a:gd name="connsiteY4" fmla="*/ 4104456 h 4104456"/>
              <a:gd name="connsiteX5" fmla="*/ 668570 w 8427452"/>
              <a:gd name="connsiteY5" fmla="*/ 699625 h 4104456"/>
              <a:gd name="connsiteX0" fmla="*/ 602812 w 8450753"/>
              <a:gd name="connsiteY0" fmla="*/ 412922 h 4104456"/>
              <a:gd name="connsiteX1" fmla="*/ 601881 w 8450753"/>
              <a:gd name="connsiteY1" fmla="*/ 0 h 4104456"/>
              <a:gd name="connsiteX2" fmla="*/ 8450753 w 8450753"/>
              <a:gd name="connsiteY2" fmla="*/ 0 h 4104456"/>
              <a:gd name="connsiteX3" fmla="*/ 8450753 w 8450753"/>
              <a:gd name="connsiteY3" fmla="*/ 4104456 h 4104456"/>
              <a:gd name="connsiteX4" fmla="*/ 601881 w 8450753"/>
              <a:gd name="connsiteY4" fmla="*/ 4104456 h 4104456"/>
              <a:gd name="connsiteX5" fmla="*/ 603765 w 8450753"/>
              <a:gd name="connsiteY5" fmla="*/ 542463 h 4104456"/>
              <a:gd name="connsiteX0" fmla="*/ 587090 w 8435031"/>
              <a:gd name="connsiteY0" fmla="*/ 412922 h 4104456"/>
              <a:gd name="connsiteX1" fmla="*/ 586159 w 8435031"/>
              <a:gd name="connsiteY1" fmla="*/ 0 h 4104456"/>
              <a:gd name="connsiteX2" fmla="*/ 8435031 w 8435031"/>
              <a:gd name="connsiteY2" fmla="*/ 0 h 4104456"/>
              <a:gd name="connsiteX3" fmla="*/ 8435031 w 8435031"/>
              <a:gd name="connsiteY3" fmla="*/ 4104456 h 4104456"/>
              <a:gd name="connsiteX4" fmla="*/ 586159 w 8435031"/>
              <a:gd name="connsiteY4" fmla="*/ 4104456 h 4104456"/>
              <a:gd name="connsiteX5" fmla="*/ 588043 w 8435031"/>
              <a:gd name="connsiteY5" fmla="*/ 542463 h 4104456"/>
              <a:gd name="connsiteX0" fmla="*/ 11200 w 7859141"/>
              <a:gd name="connsiteY0" fmla="*/ 412922 h 4104456"/>
              <a:gd name="connsiteX1" fmla="*/ 10269 w 7859141"/>
              <a:gd name="connsiteY1" fmla="*/ 0 h 4104456"/>
              <a:gd name="connsiteX2" fmla="*/ 7859141 w 7859141"/>
              <a:gd name="connsiteY2" fmla="*/ 0 h 4104456"/>
              <a:gd name="connsiteX3" fmla="*/ 7859141 w 7859141"/>
              <a:gd name="connsiteY3" fmla="*/ 4104456 h 4104456"/>
              <a:gd name="connsiteX4" fmla="*/ 10269 w 7859141"/>
              <a:gd name="connsiteY4" fmla="*/ 4104456 h 4104456"/>
              <a:gd name="connsiteX5" fmla="*/ 12153 w 7859141"/>
              <a:gd name="connsiteY5" fmla="*/ 542463 h 4104456"/>
              <a:gd name="connsiteX0" fmla="*/ 5245 w 7853186"/>
              <a:gd name="connsiteY0" fmla="*/ 412922 h 4104456"/>
              <a:gd name="connsiteX1" fmla="*/ 4314 w 7853186"/>
              <a:gd name="connsiteY1" fmla="*/ 0 h 4104456"/>
              <a:gd name="connsiteX2" fmla="*/ 7853186 w 7853186"/>
              <a:gd name="connsiteY2" fmla="*/ 0 h 4104456"/>
              <a:gd name="connsiteX3" fmla="*/ 7853186 w 7853186"/>
              <a:gd name="connsiteY3" fmla="*/ 4104456 h 4104456"/>
              <a:gd name="connsiteX4" fmla="*/ 4314 w 7853186"/>
              <a:gd name="connsiteY4" fmla="*/ 4104456 h 4104456"/>
              <a:gd name="connsiteX5" fmla="*/ 6198 w 7853186"/>
              <a:gd name="connsiteY5" fmla="*/ 542463 h 4104456"/>
              <a:gd name="connsiteX0" fmla="*/ 9554 w 7857495"/>
              <a:gd name="connsiteY0" fmla="*/ 412922 h 4104456"/>
              <a:gd name="connsiteX1" fmla="*/ 8623 w 7857495"/>
              <a:gd name="connsiteY1" fmla="*/ 0 h 4104456"/>
              <a:gd name="connsiteX2" fmla="*/ 7857495 w 7857495"/>
              <a:gd name="connsiteY2" fmla="*/ 0 h 4104456"/>
              <a:gd name="connsiteX3" fmla="*/ 7857495 w 7857495"/>
              <a:gd name="connsiteY3" fmla="*/ 4104456 h 4104456"/>
              <a:gd name="connsiteX4" fmla="*/ 8623 w 7857495"/>
              <a:gd name="connsiteY4" fmla="*/ 4104456 h 4104456"/>
              <a:gd name="connsiteX5" fmla="*/ 10507 w 7857495"/>
              <a:gd name="connsiteY5" fmla="*/ 542463 h 4104456"/>
              <a:gd name="connsiteX0" fmla="*/ 931 w 7848872"/>
              <a:gd name="connsiteY0" fmla="*/ 412922 h 4104456"/>
              <a:gd name="connsiteX1" fmla="*/ 0 w 7848872"/>
              <a:gd name="connsiteY1" fmla="*/ 0 h 4104456"/>
              <a:gd name="connsiteX2" fmla="*/ 7848872 w 7848872"/>
              <a:gd name="connsiteY2" fmla="*/ 0 h 4104456"/>
              <a:gd name="connsiteX3" fmla="*/ 7848872 w 7848872"/>
              <a:gd name="connsiteY3" fmla="*/ 4104456 h 4104456"/>
              <a:gd name="connsiteX4" fmla="*/ 0 w 7848872"/>
              <a:gd name="connsiteY4" fmla="*/ 4104456 h 4104456"/>
              <a:gd name="connsiteX5" fmla="*/ 1884 w 7848872"/>
              <a:gd name="connsiteY5" fmla="*/ 542463 h 410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8872" h="4104456">
                <a:moveTo>
                  <a:pt x="931" y="412922"/>
                </a:moveTo>
                <a:cubicBezTo>
                  <a:pt x="621" y="303856"/>
                  <a:pt x="310" y="109066"/>
                  <a:pt x="0" y="0"/>
                </a:cubicBezTo>
                <a:lnTo>
                  <a:pt x="7848872" y="0"/>
                </a:lnTo>
                <a:lnTo>
                  <a:pt x="7848872" y="4104456"/>
                </a:lnTo>
                <a:lnTo>
                  <a:pt x="0" y="4104456"/>
                </a:lnTo>
                <a:cubicBezTo>
                  <a:pt x="983" y="548039"/>
                  <a:pt x="1094" y="3409111"/>
                  <a:pt x="1884" y="542463"/>
                </a:cubicBezTo>
              </a:path>
            </a:pathLst>
          </a:custGeom>
          <a:noFill/>
          <a:ln w="57150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 userDrawn="1"/>
        </p:nvSpPr>
        <p:spPr>
          <a:xfrm>
            <a:off x="2003406" y="1925811"/>
            <a:ext cx="343346" cy="284286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0000"/>
              <a:gd name="connsiteX1" fmla="*/ 10000 w 10000"/>
              <a:gd name="connsiteY1" fmla="*/ 5000 h 10000"/>
              <a:gd name="connsiteX2" fmla="*/ 909 w 10000"/>
              <a:gd name="connsiteY2" fmla="*/ 10000 h 10000"/>
              <a:gd name="connsiteX0" fmla="*/ 0 w 4545"/>
              <a:gd name="connsiteY0" fmla="*/ 0 h 10000"/>
              <a:gd name="connsiteX1" fmla="*/ 4545 w 4545"/>
              <a:gd name="connsiteY1" fmla="*/ 8000 h 10000"/>
              <a:gd name="connsiteX2" fmla="*/ 909 w 4545"/>
              <a:gd name="connsiteY2" fmla="*/ 10000 h 10000"/>
              <a:gd name="connsiteX0" fmla="*/ 0 w 19419"/>
              <a:gd name="connsiteY0" fmla="*/ 0 h 10000"/>
              <a:gd name="connsiteX1" fmla="*/ 19419 w 19419"/>
              <a:gd name="connsiteY1" fmla="*/ 4847 h 10000"/>
              <a:gd name="connsiteX2" fmla="*/ 2000 w 19419"/>
              <a:gd name="connsiteY2" fmla="*/ 10000 h 10000"/>
              <a:gd name="connsiteX0" fmla="*/ 0 w 19551"/>
              <a:gd name="connsiteY0" fmla="*/ 0 h 8942"/>
              <a:gd name="connsiteX1" fmla="*/ 19551 w 19551"/>
              <a:gd name="connsiteY1" fmla="*/ 3789 h 8942"/>
              <a:gd name="connsiteX2" fmla="*/ 2132 w 19551"/>
              <a:gd name="connsiteY2" fmla="*/ 8942 h 8942"/>
              <a:gd name="connsiteX0" fmla="*/ 0 w 10000"/>
              <a:gd name="connsiteY0" fmla="*/ 0 h 8669"/>
              <a:gd name="connsiteX1" fmla="*/ 10000 w 10000"/>
              <a:gd name="connsiteY1" fmla="*/ 4237 h 8669"/>
              <a:gd name="connsiteX2" fmla="*/ 346 w 10000"/>
              <a:gd name="connsiteY2" fmla="*/ 8669 h 8669"/>
              <a:gd name="connsiteX0" fmla="*/ 1137 w 9654"/>
              <a:gd name="connsiteY0" fmla="*/ 0 h 15797"/>
              <a:gd name="connsiteX1" fmla="*/ 9654 w 9654"/>
              <a:gd name="connsiteY1" fmla="*/ 10685 h 15797"/>
              <a:gd name="connsiteX2" fmla="*/ 0 w 9654"/>
              <a:gd name="connsiteY2" fmla="*/ 15797 h 15797"/>
              <a:gd name="connsiteX0" fmla="*/ 0 w 10106"/>
              <a:gd name="connsiteY0" fmla="*/ 0 h 6448"/>
              <a:gd name="connsiteX1" fmla="*/ 10106 w 10106"/>
              <a:gd name="connsiteY1" fmla="*/ 3212 h 6448"/>
              <a:gd name="connsiteX2" fmla="*/ 106 w 10106"/>
              <a:gd name="connsiteY2" fmla="*/ 6448 h 6448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1660"/>
                  <a:pt x="75" y="122"/>
                  <a:pt x="10000" y="4981"/>
                </a:cubicBezTo>
                <a:lnTo>
                  <a:pt x="105" y="10000"/>
                </a:lnTo>
              </a:path>
            </a:pathLst>
          </a:custGeom>
          <a:solidFill>
            <a:schemeClr val="bg1"/>
          </a:solidFill>
          <a:ln w="57150" cap="sq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14" name="Afbeelding 13" descr="logo-aventu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91499" y="159519"/>
            <a:ext cx="2953518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6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+ beeld in v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147" y="1414463"/>
            <a:ext cx="9885041" cy="36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7" name="Rechthoek 3"/>
          <p:cNvSpPr/>
          <p:nvPr userDrawn="1"/>
        </p:nvSpPr>
        <p:spPr>
          <a:xfrm>
            <a:off x="376238" y="240753"/>
            <a:ext cx="9925423" cy="1181001"/>
          </a:xfrm>
          <a:custGeom>
            <a:avLst/>
            <a:gdLst>
              <a:gd name="connsiteX0" fmla="*/ 0 w 9952038"/>
              <a:gd name="connsiteY0" fmla="*/ 0 h 1181002"/>
              <a:gd name="connsiteX1" fmla="*/ 9952038 w 9952038"/>
              <a:gd name="connsiteY1" fmla="*/ 0 h 1181002"/>
              <a:gd name="connsiteX2" fmla="*/ 9952038 w 9952038"/>
              <a:gd name="connsiteY2" fmla="*/ 1181002 h 1181002"/>
              <a:gd name="connsiteX3" fmla="*/ 0 w 9952038"/>
              <a:gd name="connsiteY3" fmla="*/ 1181002 h 1181002"/>
              <a:gd name="connsiteX4" fmla="*/ 0 w 9952038"/>
              <a:gd name="connsiteY4" fmla="*/ 0 h 1181002"/>
              <a:gd name="connsiteX0" fmla="*/ 1587 w 9953625"/>
              <a:gd name="connsiteY0" fmla="*/ 0 h 1181002"/>
              <a:gd name="connsiteX1" fmla="*/ 9953625 w 9953625"/>
              <a:gd name="connsiteY1" fmla="*/ 0 h 1181002"/>
              <a:gd name="connsiteX2" fmla="*/ 9953625 w 9953625"/>
              <a:gd name="connsiteY2" fmla="*/ 1181002 h 1181002"/>
              <a:gd name="connsiteX3" fmla="*/ 1587 w 9953625"/>
              <a:gd name="connsiteY3" fmla="*/ 1181002 h 1181002"/>
              <a:gd name="connsiteX4" fmla="*/ 0 w 9953625"/>
              <a:gd name="connsiteY4" fmla="*/ 259310 h 1181002"/>
              <a:gd name="connsiteX5" fmla="*/ 1587 w 9953625"/>
              <a:gd name="connsiteY5" fmla="*/ 0 h 1181002"/>
              <a:gd name="connsiteX0" fmla="*/ 1587 w 9953625"/>
              <a:gd name="connsiteY0" fmla="*/ 0 h 1181002"/>
              <a:gd name="connsiteX1" fmla="*/ 9953625 w 9953625"/>
              <a:gd name="connsiteY1" fmla="*/ 0 h 1181002"/>
              <a:gd name="connsiteX2" fmla="*/ 9953625 w 9953625"/>
              <a:gd name="connsiteY2" fmla="*/ 1181002 h 1181002"/>
              <a:gd name="connsiteX3" fmla="*/ 1587 w 9953625"/>
              <a:gd name="connsiteY3" fmla="*/ 1181002 h 1181002"/>
              <a:gd name="connsiteX4" fmla="*/ 2382 w 9953625"/>
              <a:gd name="connsiteY4" fmla="*/ 430760 h 1181002"/>
              <a:gd name="connsiteX5" fmla="*/ 0 w 9953625"/>
              <a:gd name="connsiteY5" fmla="*/ 259310 h 1181002"/>
              <a:gd name="connsiteX6" fmla="*/ 1587 w 9953625"/>
              <a:gd name="connsiteY6" fmla="*/ 0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93822 w 9953625"/>
              <a:gd name="connsiteY5" fmla="*/ 522200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954 w 9953625"/>
              <a:gd name="connsiteY5" fmla="*/ 438857 h 1181002"/>
              <a:gd name="connsiteX0" fmla="*/ 1428 w 9955053"/>
              <a:gd name="connsiteY0" fmla="*/ 259310 h 1181002"/>
              <a:gd name="connsiteX1" fmla="*/ 3015 w 9955053"/>
              <a:gd name="connsiteY1" fmla="*/ 0 h 1181002"/>
              <a:gd name="connsiteX2" fmla="*/ 9955053 w 9955053"/>
              <a:gd name="connsiteY2" fmla="*/ 0 h 1181002"/>
              <a:gd name="connsiteX3" fmla="*/ 9955053 w 9955053"/>
              <a:gd name="connsiteY3" fmla="*/ 1181002 h 1181002"/>
              <a:gd name="connsiteX4" fmla="*/ 3015 w 9955053"/>
              <a:gd name="connsiteY4" fmla="*/ 1181002 h 1181002"/>
              <a:gd name="connsiteX5" fmla="*/ 0 w 9955053"/>
              <a:gd name="connsiteY5" fmla="*/ 443619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143828 w 9953625"/>
              <a:gd name="connsiteY5" fmla="*/ 486482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3334 w 9953625"/>
              <a:gd name="connsiteY5" fmla="*/ 431713 h 118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3625" h="1181002">
                <a:moveTo>
                  <a:pt x="0" y="259310"/>
                </a:moveTo>
                <a:lnTo>
                  <a:pt x="1587" y="0"/>
                </a:lnTo>
                <a:lnTo>
                  <a:pt x="9953625" y="0"/>
                </a:lnTo>
                <a:lnTo>
                  <a:pt x="9953625" y="1181002"/>
                </a:lnTo>
                <a:lnTo>
                  <a:pt x="1587" y="1181002"/>
                </a:lnTo>
                <a:cubicBezTo>
                  <a:pt x="1852" y="930921"/>
                  <a:pt x="3334" y="431713"/>
                  <a:pt x="3334" y="431713"/>
                </a:cubicBezTo>
              </a:path>
            </a:pathLst>
          </a:custGeom>
          <a:solidFill>
            <a:schemeClr val="accent3"/>
          </a:solidFill>
          <a:ln w="571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11" name="Rechthoek 10"/>
          <p:cNvSpPr/>
          <p:nvPr userDrawn="1"/>
        </p:nvSpPr>
        <p:spPr>
          <a:xfrm>
            <a:off x="350043" y="240507"/>
            <a:ext cx="9946481" cy="4852194"/>
          </a:xfrm>
          <a:prstGeom prst="rect">
            <a:avLst/>
          </a:prstGeom>
          <a:noFill/>
          <a:ln w="57150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 descr="logo-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640" y="5319713"/>
            <a:ext cx="504824" cy="504824"/>
          </a:xfrm>
          <a:prstGeom prst="rect">
            <a:avLst/>
          </a:prstGeom>
        </p:spPr>
      </p:pic>
      <p:sp>
        <p:nvSpPr>
          <p:cNvPr id="10" name="Vrije vorm 9"/>
          <p:cNvSpPr/>
          <p:nvPr userDrawn="1"/>
        </p:nvSpPr>
        <p:spPr>
          <a:xfrm>
            <a:off x="204328" y="446545"/>
            <a:ext cx="343346" cy="284286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0000"/>
              <a:gd name="connsiteX1" fmla="*/ 10000 w 10000"/>
              <a:gd name="connsiteY1" fmla="*/ 5000 h 10000"/>
              <a:gd name="connsiteX2" fmla="*/ 909 w 10000"/>
              <a:gd name="connsiteY2" fmla="*/ 10000 h 10000"/>
              <a:gd name="connsiteX0" fmla="*/ 0 w 4545"/>
              <a:gd name="connsiteY0" fmla="*/ 0 h 10000"/>
              <a:gd name="connsiteX1" fmla="*/ 4545 w 4545"/>
              <a:gd name="connsiteY1" fmla="*/ 8000 h 10000"/>
              <a:gd name="connsiteX2" fmla="*/ 909 w 4545"/>
              <a:gd name="connsiteY2" fmla="*/ 10000 h 10000"/>
              <a:gd name="connsiteX0" fmla="*/ 0 w 19419"/>
              <a:gd name="connsiteY0" fmla="*/ 0 h 10000"/>
              <a:gd name="connsiteX1" fmla="*/ 19419 w 19419"/>
              <a:gd name="connsiteY1" fmla="*/ 4847 h 10000"/>
              <a:gd name="connsiteX2" fmla="*/ 2000 w 19419"/>
              <a:gd name="connsiteY2" fmla="*/ 10000 h 10000"/>
              <a:gd name="connsiteX0" fmla="*/ 0 w 19551"/>
              <a:gd name="connsiteY0" fmla="*/ 0 h 8942"/>
              <a:gd name="connsiteX1" fmla="*/ 19551 w 19551"/>
              <a:gd name="connsiteY1" fmla="*/ 3789 h 8942"/>
              <a:gd name="connsiteX2" fmla="*/ 2132 w 19551"/>
              <a:gd name="connsiteY2" fmla="*/ 8942 h 8942"/>
              <a:gd name="connsiteX0" fmla="*/ 0 w 10000"/>
              <a:gd name="connsiteY0" fmla="*/ 0 h 8669"/>
              <a:gd name="connsiteX1" fmla="*/ 10000 w 10000"/>
              <a:gd name="connsiteY1" fmla="*/ 4237 h 8669"/>
              <a:gd name="connsiteX2" fmla="*/ 346 w 10000"/>
              <a:gd name="connsiteY2" fmla="*/ 8669 h 8669"/>
              <a:gd name="connsiteX0" fmla="*/ 1137 w 9654"/>
              <a:gd name="connsiteY0" fmla="*/ 0 h 15797"/>
              <a:gd name="connsiteX1" fmla="*/ 9654 w 9654"/>
              <a:gd name="connsiteY1" fmla="*/ 10685 h 15797"/>
              <a:gd name="connsiteX2" fmla="*/ 0 w 9654"/>
              <a:gd name="connsiteY2" fmla="*/ 15797 h 15797"/>
              <a:gd name="connsiteX0" fmla="*/ 0 w 10106"/>
              <a:gd name="connsiteY0" fmla="*/ 0 h 6448"/>
              <a:gd name="connsiteX1" fmla="*/ 10106 w 10106"/>
              <a:gd name="connsiteY1" fmla="*/ 3212 h 6448"/>
              <a:gd name="connsiteX2" fmla="*/ 106 w 10106"/>
              <a:gd name="connsiteY2" fmla="*/ 6448 h 6448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1660"/>
                  <a:pt x="75" y="122"/>
                  <a:pt x="10000" y="4981"/>
                </a:cubicBezTo>
                <a:lnTo>
                  <a:pt x="105" y="10000"/>
                </a:lnTo>
              </a:path>
            </a:pathLst>
          </a:custGeom>
          <a:solidFill>
            <a:schemeClr val="bg1"/>
          </a:solidFill>
          <a:ln w="57150" cap="sq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1758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+ beeld aflop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0693400" cy="6011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pic>
        <p:nvPicPr>
          <p:cNvPr id="4" name="Afbeelding 3" descr="logo-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640" y="5319713"/>
            <a:ext cx="504824" cy="5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2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+ tekst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3"/>
          <p:cNvSpPr/>
          <p:nvPr userDrawn="1"/>
        </p:nvSpPr>
        <p:spPr>
          <a:xfrm>
            <a:off x="347661" y="240753"/>
            <a:ext cx="9954000" cy="1181002"/>
          </a:xfrm>
          <a:custGeom>
            <a:avLst/>
            <a:gdLst>
              <a:gd name="connsiteX0" fmla="*/ 0 w 9952038"/>
              <a:gd name="connsiteY0" fmla="*/ 0 h 1181002"/>
              <a:gd name="connsiteX1" fmla="*/ 9952038 w 9952038"/>
              <a:gd name="connsiteY1" fmla="*/ 0 h 1181002"/>
              <a:gd name="connsiteX2" fmla="*/ 9952038 w 9952038"/>
              <a:gd name="connsiteY2" fmla="*/ 1181002 h 1181002"/>
              <a:gd name="connsiteX3" fmla="*/ 0 w 9952038"/>
              <a:gd name="connsiteY3" fmla="*/ 1181002 h 1181002"/>
              <a:gd name="connsiteX4" fmla="*/ 0 w 9952038"/>
              <a:gd name="connsiteY4" fmla="*/ 0 h 1181002"/>
              <a:gd name="connsiteX0" fmla="*/ 1587 w 9953625"/>
              <a:gd name="connsiteY0" fmla="*/ 0 h 1181002"/>
              <a:gd name="connsiteX1" fmla="*/ 9953625 w 9953625"/>
              <a:gd name="connsiteY1" fmla="*/ 0 h 1181002"/>
              <a:gd name="connsiteX2" fmla="*/ 9953625 w 9953625"/>
              <a:gd name="connsiteY2" fmla="*/ 1181002 h 1181002"/>
              <a:gd name="connsiteX3" fmla="*/ 1587 w 9953625"/>
              <a:gd name="connsiteY3" fmla="*/ 1181002 h 1181002"/>
              <a:gd name="connsiteX4" fmla="*/ 0 w 9953625"/>
              <a:gd name="connsiteY4" fmla="*/ 259310 h 1181002"/>
              <a:gd name="connsiteX5" fmla="*/ 1587 w 9953625"/>
              <a:gd name="connsiteY5" fmla="*/ 0 h 1181002"/>
              <a:gd name="connsiteX0" fmla="*/ 1587 w 9953625"/>
              <a:gd name="connsiteY0" fmla="*/ 0 h 1181002"/>
              <a:gd name="connsiteX1" fmla="*/ 9953625 w 9953625"/>
              <a:gd name="connsiteY1" fmla="*/ 0 h 1181002"/>
              <a:gd name="connsiteX2" fmla="*/ 9953625 w 9953625"/>
              <a:gd name="connsiteY2" fmla="*/ 1181002 h 1181002"/>
              <a:gd name="connsiteX3" fmla="*/ 1587 w 9953625"/>
              <a:gd name="connsiteY3" fmla="*/ 1181002 h 1181002"/>
              <a:gd name="connsiteX4" fmla="*/ 2382 w 9953625"/>
              <a:gd name="connsiteY4" fmla="*/ 430760 h 1181002"/>
              <a:gd name="connsiteX5" fmla="*/ 0 w 9953625"/>
              <a:gd name="connsiteY5" fmla="*/ 259310 h 1181002"/>
              <a:gd name="connsiteX6" fmla="*/ 1587 w 9953625"/>
              <a:gd name="connsiteY6" fmla="*/ 0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93822 w 9953625"/>
              <a:gd name="connsiteY5" fmla="*/ 522200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954 w 9953625"/>
              <a:gd name="connsiteY5" fmla="*/ 438857 h 1181002"/>
              <a:gd name="connsiteX0" fmla="*/ 1428 w 9955053"/>
              <a:gd name="connsiteY0" fmla="*/ 259310 h 1181002"/>
              <a:gd name="connsiteX1" fmla="*/ 3015 w 9955053"/>
              <a:gd name="connsiteY1" fmla="*/ 0 h 1181002"/>
              <a:gd name="connsiteX2" fmla="*/ 9955053 w 9955053"/>
              <a:gd name="connsiteY2" fmla="*/ 0 h 1181002"/>
              <a:gd name="connsiteX3" fmla="*/ 9955053 w 9955053"/>
              <a:gd name="connsiteY3" fmla="*/ 1181002 h 1181002"/>
              <a:gd name="connsiteX4" fmla="*/ 3015 w 9955053"/>
              <a:gd name="connsiteY4" fmla="*/ 1181002 h 1181002"/>
              <a:gd name="connsiteX5" fmla="*/ 0 w 9955053"/>
              <a:gd name="connsiteY5" fmla="*/ 443619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143828 w 9953625"/>
              <a:gd name="connsiteY5" fmla="*/ 486482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3334 w 9953625"/>
              <a:gd name="connsiteY5" fmla="*/ 431713 h 118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3625" h="1181002">
                <a:moveTo>
                  <a:pt x="0" y="259310"/>
                </a:moveTo>
                <a:lnTo>
                  <a:pt x="1587" y="0"/>
                </a:lnTo>
                <a:lnTo>
                  <a:pt x="9953625" y="0"/>
                </a:lnTo>
                <a:lnTo>
                  <a:pt x="9953625" y="1181002"/>
                </a:lnTo>
                <a:lnTo>
                  <a:pt x="1587" y="1181002"/>
                </a:lnTo>
                <a:cubicBezTo>
                  <a:pt x="1852" y="930921"/>
                  <a:pt x="3334" y="431713"/>
                  <a:pt x="3334" y="431713"/>
                </a:cubicBezTo>
              </a:path>
            </a:pathLst>
          </a:custGeom>
          <a:solidFill>
            <a:schemeClr val="accent3"/>
          </a:solidFill>
          <a:ln w="57150" cap="sq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64" y="1562986"/>
            <a:ext cx="5184576" cy="3807334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69173" y="1648047"/>
            <a:ext cx="4444408" cy="3498111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pic>
        <p:nvPicPr>
          <p:cNvPr id="11" name="Afbeelding 10" descr="logo-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640" y="5319713"/>
            <a:ext cx="504824" cy="504824"/>
          </a:xfrm>
          <a:prstGeom prst="rect">
            <a:avLst/>
          </a:prstGeom>
        </p:spPr>
      </p:pic>
      <p:sp>
        <p:nvSpPr>
          <p:cNvPr id="12" name="Vrije vorm 11"/>
          <p:cNvSpPr/>
          <p:nvPr userDrawn="1"/>
        </p:nvSpPr>
        <p:spPr>
          <a:xfrm>
            <a:off x="204328" y="446545"/>
            <a:ext cx="343346" cy="284286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0000"/>
              <a:gd name="connsiteX1" fmla="*/ 10000 w 10000"/>
              <a:gd name="connsiteY1" fmla="*/ 5000 h 10000"/>
              <a:gd name="connsiteX2" fmla="*/ 909 w 10000"/>
              <a:gd name="connsiteY2" fmla="*/ 10000 h 10000"/>
              <a:gd name="connsiteX0" fmla="*/ 0 w 4545"/>
              <a:gd name="connsiteY0" fmla="*/ 0 h 10000"/>
              <a:gd name="connsiteX1" fmla="*/ 4545 w 4545"/>
              <a:gd name="connsiteY1" fmla="*/ 8000 h 10000"/>
              <a:gd name="connsiteX2" fmla="*/ 909 w 4545"/>
              <a:gd name="connsiteY2" fmla="*/ 10000 h 10000"/>
              <a:gd name="connsiteX0" fmla="*/ 0 w 19419"/>
              <a:gd name="connsiteY0" fmla="*/ 0 h 10000"/>
              <a:gd name="connsiteX1" fmla="*/ 19419 w 19419"/>
              <a:gd name="connsiteY1" fmla="*/ 4847 h 10000"/>
              <a:gd name="connsiteX2" fmla="*/ 2000 w 19419"/>
              <a:gd name="connsiteY2" fmla="*/ 10000 h 10000"/>
              <a:gd name="connsiteX0" fmla="*/ 0 w 19551"/>
              <a:gd name="connsiteY0" fmla="*/ 0 h 8942"/>
              <a:gd name="connsiteX1" fmla="*/ 19551 w 19551"/>
              <a:gd name="connsiteY1" fmla="*/ 3789 h 8942"/>
              <a:gd name="connsiteX2" fmla="*/ 2132 w 19551"/>
              <a:gd name="connsiteY2" fmla="*/ 8942 h 8942"/>
              <a:gd name="connsiteX0" fmla="*/ 0 w 10000"/>
              <a:gd name="connsiteY0" fmla="*/ 0 h 8669"/>
              <a:gd name="connsiteX1" fmla="*/ 10000 w 10000"/>
              <a:gd name="connsiteY1" fmla="*/ 4237 h 8669"/>
              <a:gd name="connsiteX2" fmla="*/ 346 w 10000"/>
              <a:gd name="connsiteY2" fmla="*/ 8669 h 8669"/>
              <a:gd name="connsiteX0" fmla="*/ 1137 w 9654"/>
              <a:gd name="connsiteY0" fmla="*/ 0 h 15797"/>
              <a:gd name="connsiteX1" fmla="*/ 9654 w 9654"/>
              <a:gd name="connsiteY1" fmla="*/ 10685 h 15797"/>
              <a:gd name="connsiteX2" fmla="*/ 0 w 9654"/>
              <a:gd name="connsiteY2" fmla="*/ 15797 h 15797"/>
              <a:gd name="connsiteX0" fmla="*/ 0 w 10106"/>
              <a:gd name="connsiteY0" fmla="*/ 0 h 6448"/>
              <a:gd name="connsiteX1" fmla="*/ 10106 w 10106"/>
              <a:gd name="connsiteY1" fmla="*/ 3212 h 6448"/>
              <a:gd name="connsiteX2" fmla="*/ 106 w 10106"/>
              <a:gd name="connsiteY2" fmla="*/ 6448 h 6448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1660"/>
                  <a:pt x="75" y="122"/>
                  <a:pt x="10000" y="4981"/>
                </a:cubicBezTo>
                <a:lnTo>
                  <a:pt x="105" y="10000"/>
                </a:lnTo>
              </a:path>
            </a:pathLst>
          </a:custGeom>
          <a:solidFill>
            <a:schemeClr val="bg1"/>
          </a:solidFill>
          <a:ln w="57150" cap="sq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1788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3"/>
          <p:cNvSpPr/>
          <p:nvPr userDrawn="1"/>
        </p:nvSpPr>
        <p:spPr>
          <a:xfrm>
            <a:off x="347661" y="240753"/>
            <a:ext cx="9954000" cy="1181002"/>
          </a:xfrm>
          <a:custGeom>
            <a:avLst/>
            <a:gdLst>
              <a:gd name="connsiteX0" fmla="*/ 0 w 9952038"/>
              <a:gd name="connsiteY0" fmla="*/ 0 h 1181002"/>
              <a:gd name="connsiteX1" fmla="*/ 9952038 w 9952038"/>
              <a:gd name="connsiteY1" fmla="*/ 0 h 1181002"/>
              <a:gd name="connsiteX2" fmla="*/ 9952038 w 9952038"/>
              <a:gd name="connsiteY2" fmla="*/ 1181002 h 1181002"/>
              <a:gd name="connsiteX3" fmla="*/ 0 w 9952038"/>
              <a:gd name="connsiteY3" fmla="*/ 1181002 h 1181002"/>
              <a:gd name="connsiteX4" fmla="*/ 0 w 9952038"/>
              <a:gd name="connsiteY4" fmla="*/ 0 h 1181002"/>
              <a:gd name="connsiteX0" fmla="*/ 1587 w 9953625"/>
              <a:gd name="connsiteY0" fmla="*/ 0 h 1181002"/>
              <a:gd name="connsiteX1" fmla="*/ 9953625 w 9953625"/>
              <a:gd name="connsiteY1" fmla="*/ 0 h 1181002"/>
              <a:gd name="connsiteX2" fmla="*/ 9953625 w 9953625"/>
              <a:gd name="connsiteY2" fmla="*/ 1181002 h 1181002"/>
              <a:gd name="connsiteX3" fmla="*/ 1587 w 9953625"/>
              <a:gd name="connsiteY3" fmla="*/ 1181002 h 1181002"/>
              <a:gd name="connsiteX4" fmla="*/ 0 w 9953625"/>
              <a:gd name="connsiteY4" fmla="*/ 259310 h 1181002"/>
              <a:gd name="connsiteX5" fmla="*/ 1587 w 9953625"/>
              <a:gd name="connsiteY5" fmla="*/ 0 h 1181002"/>
              <a:gd name="connsiteX0" fmla="*/ 1587 w 9953625"/>
              <a:gd name="connsiteY0" fmla="*/ 0 h 1181002"/>
              <a:gd name="connsiteX1" fmla="*/ 9953625 w 9953625"/>
              <a:gd name="connsiteY1" fmla="*/ 0 h 1181002"/>
              <a:gd name="connsiteX2" fmla="*/ 9953625 w 9953625"/>
              <a:gd name="connsiteY2" fmla="*/ 1181002 h 1181002"/>
              <a:gd name="connsiteX3" fmla="*/ 1587 w 9953625"/>
              <a:gd name="connsiteY3" fmla="*/ 1181002 h 1181002"/>
              <a:gd name="connsiteX4" fmla="*/ 2382 w 9953625"/>
              <a:gd name="connsiteY4" fmla="*/ 430760 h 1181002"/>
              <a:gd name="connsiteX5" fmla="*/ 0 w 9953625"/>
              <a:gd name="connsiteY5" fmla="*/ 259310 h 1181002"/>
              <a:gd name="connsiteX6" fmla="*/ 1587 w 9953625"/>
              <a:gd name="connsiteY6" fmla="*/ 0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93822 w 9953625"/>
              <a:gd name="connsiteY5" fmla="*/ 522200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954 w 9953625"/>
              <a:gd name="connsiteY5" fmla="*/ 438857 h 1181002"/>
              <a:gd name="connsiteX0" fmla="*/ 1428 w 9955053"/>
              <a:gd name="connsiteY0" fmla="*/ 259310 h 1181002"/>
              <a:gd name="connsiteX1" fmla="*/ 3015 w 9955053"/>
              <a:gd name="connsiteY1" fmla="*/ 0 h 1181002"/>
              <a:gd name="connsiteX2" fmla="*/ 9955053 w 9955053"/>
              <a:gd name="connsiteY2" fmla="*/ 0 h 1181002"/>
              <a:gd name="connsiteX3" fmla="*/ 9955053 w 9955053"/>
              <a:gd name="connsiteY3" fmla="*/ 1181002 h 1181002"/>
              <a:gd name="connsiteX4" fmla="*/ 3015 w 9955053"/>
              <a:gd name="connsiteY4" fmla="*/ 1181002 h 1181002"/>
              <a:gd name="connsiteX5" fmla="*/ 0 w 9955053"/>
              <a:gd name="connsiteY5" fmla="*/ 443619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143828 w 9953625"/>
              <a:gd name="connsiteY5" fmla="*/ 486482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3334 w 9953625"/>
              <a:gd name="connsiteY5" fmla="*/ 431713 h 118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3625" h="1181002">
                <a:moveTo>
                  <a:pt x="0" y="259310"/>
                </a:moveTo>
                <a:lnTo>
                  <a:pt x="1587" y="0"/>
                </a:lnTo>
                <a:lnTo>
                  <a:pt x="9953625" y="0"/>
                </a:lnTo>
                <a:lnTo>
                  <a:pt x="9953625" y="1181002"/>
                </a:lnTo>
                <a:lnTo>
                  <a:pt x="1587" y="1181002"/>
                </a:lnTo>
                <a:cubicBezTo>
                  <a:pt x="1852" y="930921"/>
                  <a:pt x="3334" y="431713"/>
                  <a:pt x="3334" y="431713"/>
                </a:cubicBezTo>
              </a:path>
            </a:pathLst>
          </a:custGeom>
          <a:solidFill>
            <a:schemeClr val="accent3"/>
          </a:solidFill>
          <a:ln w="57150" cap="sq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6" name="Vrije vorm 5"/>
          <p:cNvSpPr/>
          <p:nvPr userDrawn="1"/>
        </p:nvSpPr>
        <p:spPr>
          <a:xfrm>
            <a:off x="204328" y="446545"/>
            <a:ext cx="343346" cy="284286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0000"/>
              <a:gd name="connsiteX1" fmla="*/ 10000 w 10000"/>
              <a:gd name="connsiteY1" fmla="*/ 5000 h 10000"/>
              <a:gd name="connsiteX2" fmla="*/ 909 w 10000"/>
              <a:gd name="connsiteY2" fmla="*/ 10000 h 10000"/>
              <a:gd name="connsiteX0" fmla="*/ 0 w 4545"/>
              <a:gd name="connsiteY0" fmla="*/ 0 h 10000"/>
              <a:gd name="connsiteX1" fmla="*/ 4545 w 4545"/>
              <a:gd name="connsiteY1" fmla="*/ 8000 h 10000"/>
              <a:gd name="connsiteX2" fmla="*/ 909 w 4545"/>
              <a:gd name="connsiteY2" fmla="*/ 10000 h 10000"/>
              <a:gd name="connsiteX0" fmla="*/ 0 w 19419"/>
              <a:gd name="connsiteY0" fmla="*/ 0 h 10000"/>
              <a:gd name="connsiteX1" fmla="*/ 19419 w 19419"/>
              <a:gd name="connsiteY1" fmla="*/ 4847 h 10000"/>
              <a:gd name="connsiteX2" fmla="*/ 2000 w 19419"/>
              <a:gd name="connsiteY2" fmla="*/ 10000 h 10000"/>
              <a:gd name="connsiteX0" fmla="*/ 0 w 19551"/>
              <a:gd name="connsiteY0" fmla="*/ 0 h 8942"/>
              <a:gd name="connsiteX1" fmla="*/ 19551 w 19551"/>
              <a:gd name="connsiteY1" fmla="*/ 3789 h 8942"/>
              <a:gd name="connsiteX2" fmla="*/ 2132 w 19551"/>
              <a:gd name="connsiteY2" fmla="*/ 8942 h 8942"/>
              <a:gd name="connsiteX0" fmla="*/ 0 w 10000"/>
              <a:gd name="connsiteY0" fmla="*/ 0 h 8669"/>
              <a:gd name="connsiteX1" fmla="*/ 10000 w 10000"/>
              <a:gd name="connsiteY1" fmla="*/ 4237 h 8669"/>
              <a:gd name="connsiteX2" fmla="*/ 346 w 10000"/>
              <a:gd name="connsiteY2" fmla="*/ 8669 h 8669"/>
              <a:gd name="connsiteX0" fmla="*/ 1137 w 9654"/>
              <a:gd name="connsiteY0" fmla="*/ 0 h 15797"/>
              <a:gd name="connsiteX1" fmla="*/ 9654 w 9654"/>
              <a:gd name="connsiteY1" fmla="*/ 10685 h 15797"/>
              <a:gd name="connsiteX2" fmla="*/ 0 w 9654"/>
              <a:gd name="connsiteY2" fmla="*/ 15797 h 15797"/>
              <a:gd name="connsiteX0" fmla="*/ 0 w 10106"/>
              <a:gd name="connsiteY0" fmla="*/ 0 h 6448"/>
              <a:gd name="connsiteX1" fmla="*/ 10106 w 10106"/>
              <a:gd name="connsiteY1" fmla="*/ 3212 h 6448"/>
              <a:gd name="connsiteX2" fmla="*/ 106 w 10106"/>
              <a:gd name="connsiteY2" fmla="*/ 6448 h 6448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1660"/>
                  <a:pt x="75" y="122"/>
                  <a:pt x="10000" y="4981"/>
                </a:cubicBezTo>
                <a:lnTo>
                  <a:pt x="105" y="10000"/>
                </a:lnTo>
              </a:path>
            </a:pathLst>
          </a:custGeom>
          <a:solidFill>
            <a:schemeClr val="bg1"/>
          </a:solidFill>
          <a:ln w="57150" cap="sq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8" name="Afbeelding 7" descr="logo-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640" y="5319713"/>
            <a:ext cx="504824" cy="50482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2164" y="1562986"/>
            <a:ext cx="9577064" cy="367519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565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ekst 2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522000" y="1562400"/>
            <a:ext cx="4464660" cy="3675600"/>
          </a:xfrm>
        </p:spPr>
        <p:txBody>
          <a:bodyPr numCol="1" spcCol="180000"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3"/>
          <p:cNvSpPr>
            <a:spLocks noGrp="1"/>
          </p:cNvSpPr>
          <p:nvPr>
            <p:ph type="body" sz="quarter" idx="11"/>
          </p:nvPr>
        </p:nvSpPr>
        <p:spPr>
          <a:xfrm>
            <a:off x="5202684" y="1562400"/>
            <a:ext cx="4895316" cy="3675600"/>
          </a:xfrm>
        </p:spPr>
        <p:txBody>
          <a:bodyPr numCol="1" spcCol="180000"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78480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+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3"/>
          <p:cNvSpPr/>
          <p:nvPr userDrawn="1"/>
        </p:nvSpPr>
        <p:spPr>
          <a:xfrm>
            <a:off x="378147" y="240753"/>
            <a:ext cx="9923514" cy="1181001"/>
          </a:xfrm>
          <a:custGeom>
            <a:avLst/>
            <a:gdLst>
              <a:gd name="connsiteX0" fmla="*/ 0 w 9952038"/>
              <a:gd name="connsiteY0" fmla="*/ 0 h 1181002"/>
              <a:gd name="connsiteX1" fmla="*/ 9952038 w 9952038"/>
              <a:gd name="connsiteY1" fmla="*/ 0 h 1181002"/>
              <a:gd name="connsiteX2" fmla="*/ 9952038 w 9952038"/>
              <a:gd name="connsiteY2" fmla="*/ 1181002 h 1181002"/>
              <a:gd name="connsiteX3" fmla="*/ 0 w 9952038"/>
              <a:gd name="connsiteY3" fmla="*/ 1181002 h 1181002"/>
              <a:gd name="connsiteX4" fmla="*/ 0 w 9952038"/>
              <a:gd name="connsiteY4" fmla="*/ 0 h 1181002"/>
              <a:gd name="connsiteX0" fmla="*/ 1587 w 9953625"/>
              <a:gd name="connsiteY0" fmla="*/ 0 h 1181002"/>
              <a:gd name="connsiteX1" fmla="*/ 9953625 w 9953625"/>
              <a:gd name="connsiteY1" fmla="*/ 0 h 1181002"/>
              <a:gd name="connsiteX2" fmla="*/ 9953625 w 9953625"/>
              <a:gd name="connsiteY2" fmla="*/ 1181002 h 1181002"/>
              <a:gd name="connsiteX3" fmla="*/ 1587 w 9953625"/>
              <a:gd name="connsiteY3" fmla="*/ 1181002 h 1181002"/>
              <a:gd name="connsiteX4" fmla="*/ 0 w 9953625"/>
              <a:gd name="connsiteY4" fmla="*/ 259310 h 1181002"/>
              <a:gd name="connsiteX5" fmla="*/ 1587 w 9953625"/>
              <a:gd name="connsiteY5" fmla="*/ 0 h 1181002"/>
              <a:gd name="connsiteX0" fmla="*/ 1587 w 9953625"/>
              <a:gd name="connsiteY0" fmla="*/ 0 h 1181002"/>
              <a:gd name="connsiteX1" fmla="*/ 9953625 w 9953625"/>
              <a:gd name="connsiteY1" fmla="*/ 0 h 1181002"/>
              <a:gd name="connsiteX2" fmla="*/ 9953625 w 9953625"/>
              <a:gd name="connsiteY2" fmla="*/ 1181002 h 1181002"/>
              <a:gd name="connsiteX3" fmla="*/ 1587 w 9953625"/>
              <a:gd name="connsiteY3" fmla="*/ 1181002 h 1181002"/>
              <a:gd name="connsiteX4" fmla="*/ 2382 w 9953625"/>
              <a:gd name="connsiteY4" fmla="*/ 430760 h 1181002"/>
              <a:gd name="connsiteX5" fmla="*/ 0 w 9953625"/>
              <a:gd name="connsiteY5" fmla="*/ 259310 h 1181002"/>
              <a:gd name="connsiteX6" fmla="*/ 1587 w 9953625"/>
              <a:gd name="connsiteY6" fmla="*/ 0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93822 w 9953625"/>
              <a:gd name="connsiteY5" fmla="*/ 522200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954 w 9953625"/>
              <a:gd name="connsiteY5" fmla="*/ 438857 h 1181002"/>
              <a:gd name="connsiteX0" fmla="*/ 1428 w 9955053"/>
              <a:gd name="connsiteY0" fmla="*/ 259310 h 1181002"/>
              <a:gd name="connsiteX1" fmla="*/ 3015 w 9955053"/>
              <a:gd name="connsiteY1" fmla="*/ 0 h 1181002"/>
              <a:gd name="connsiteX2" fmla="*/ 9955053 w 9955053"/>
              <a:gd name="connsiteY2" fmla="*/ 0 h 1181002"/>
              <a:gd name="connsiteX3" fmla="*/ 9955053 w 9955053"/>
              <a:gd name="connsiteY3" fmla="*/ 1181002 h 1181002"/>
              <a:gd name="connsiteX4" fmla="*/ 3015 w 9955053"/>
              <a:gd name="connsiteY4" fmla="*/ 1181002 h 1181002"/>
              <a:gd name="connsiteX5" fmla="*/ 0 w 9955053"/>
              <a:gd name="connsiteY5" fmla="*/ 443619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143828 w 9953625"/>
              <a:gd name="connsiteY5" fmla="*/ 486482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3334 w 9953625"/>
              <a:gd name="connsiteY5" fmla="*/ 431713 h 118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3625" h="1181002">
                <a:moveTo>
                  <a:pt x="0" y="259310"/>
                </a:moveTo>
                <a:lnTo>
                  <a:pt x="1587" y="0"/>
                </a:lnTo>
                <a:lnTo>
                  <a:pt x="9953625" y="0"/>
                </a:lnTo>
                <a:lnTo>
                  <a:pt x="9953625" y="1181002"/>
                </a:lnTo>
                <a:lnTo>
                  <a:pt x="1587" y="1181002"/>
                </a:lnTo>
                <a:cubicBezTo>
                  <a:pt x="1852" y="930921"/>
                  <a:pt x="3334" y="431713"/>
                  <a:pt x="3334" y="431713"/>
                </a:cubicBezTo>
              </a:path>
            </a:pathLst>
          </a:custGeom>
          <a:solidFill>
            <a:schemeClr val="accent3"/>
          </a:solidFill>
          <a:ln w="571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11" name="Rechthoek 10"/>
          <p:cNvSpPr/>
          <p:nvPr userDrawn="1"/>
        </p:nvSpPr>
        <p:spPr>
          <a:xfrm>
            <a:off x="350043" y="240507"/>
            <a:ext cx="9946481" cy="4852194"/>
          </a:xfrm>
          <a:prstGeom prst="rect">
            <a:avLst/>
          </a:prstGeom>
          <a:noFill/>
          <a:ln w="57150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 descr="logo-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640" y="5319713"/>
            <a:ext cx="504824" cy="504824"/>
          </a:xfrm>
          <a:prstGeom prst="rect">
            <a:avLst/>
          </a:prstGeom>
        </p:spPr>
      </p:pic>
      <p:sp>
        <p:nvSpPr>
          <p:cNvPr id="10" name="Vrije vorm 9"/>
          <p:cNvSpPr/>
          <p:nvPr userDrawn="1"/>
        </p:nvSpPr>
        <p:spPr>
          <a:xfrm>
            <a:off x="204328" y="446545"/>
            <a:ext cx="343346" cy="284286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0000"/>
              <a:gd name="connsiteX1" fmla="*/ 10000 w 10000"/>
              <a:gd name="connsiteY1" fmla="*/ 5000 h 10000"/>
              <a:gd name="connsiteX2" fmla="*/ 909 w 10000"/>
              <a:gd name="connsiteY2" fmla="*/ 10000 h 10000"/>
              <a:gd name="connsiteX0" fmla="*/ 0 w 4545"/>
              <a:gd name="connsiteY0" fmla="*/ 0 h 10000"/>
              <a:gd name="connsiteX1" fmla="*/ 4545 w 4545"/>
              <a:gd name="connsiteY1" fmla="*/ 8000 h 10000"/>
              <a:gd name="connsiteX2" fmla="*/ 909 w 4545"/>
              <a:gd name="connsiteY2" fmla="*/ 10000 h 10000"/>
              <a:gd name="connsiteX0" fmla="*/ 0 w 19419"/>
              <a:gd name="connsiteY0" fmla="*/ 0 h 10000"/>
              <a:gd name="connsiteX1" fmla="*/ 19419 w 19419"/>
              <a:gd name="connsiteY1" fmla="*/ 4847 h 10000"/>
              <a:gd name="connsiteX2" fmla="*/ 2000 w 19419"/>
              <a:gd name="connsiteY2" fmla="*/ 10000 h 10000"/>
              <a:gd name="connsiteX0" fmla="*/ 0 w 19551"/>
              <a:gd name="connsiteY0" fmla="*/ 0 h 8942"/>
              <a:gd name="connsiteX1" fmla="*/ 19551 w 19551"/>
              <a:gd name="connsiteY1" fmla="*/ 3789 h 8942"/>
              <a:gd name="connsiteX2" fmla="*/ 2132 w 19551"/>
              <a:gd name="connsiteY2" fmla="*/ 8942 h 8942"/>
              <a:gd name="connsiteX0" fmla="*/ 0 w 10000"/>
              <a:gd name="connsiteY0" fmla="*/ 0 h 8669"/>
              <a:gd name="connsiteX1" fmla="*/ 10000 w 10000"/>
              <a:gd name="connsiteY1" fmla="*/ 4237 h 8669"/>
              <a:gd name="connsiteX2" fmla="*/ 346 w 10000"/>
              <a:gd name="connsiteY2" fmla="*/ 8669 h 8669"/>
              <a:gd name="connsiteX0" fmla="*/ 1137 w 9654"/>
              <a:gd name="connsiteY0" fmla="*/ 0 h 15797"/>
              <a:gd name="connsiteX1" fmla="*/ 9654 w 9654"/>
              <a:gd name="connsiteY1" fmla="*/ 10685 h 15797"/>
              <a:gd name="connsiteX2" fmla="*/ 0 w 9654"/>
              <a:gd name="connsiteY2" fmla="*/ 15797 h 15797"/>
              <a:gd name="connsiteX0" fmla="*/ 0 w 10106"/>
              <a:gd name="connsiteY0" fmla="*/ 0 h 6448"/>
              <a:gd name="connsiteX1" fmla="*/ 10106 w 10106"/>
              <a:gd name="connsiteY1" fmla="*/ 3212 h 6448"/>
              <a:gd name="connsiteX2" fmla="*/ 106 w 10106"/>
              <a:gd name="connsiteY2" fmla="*/ 6448 h 6448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1660"/>
                  <a:pt x="75" y="122"/>
                  <a:pt x="10000" y="4981"/>
                </a:cubicBezTo>
                <a:lnTo>
                  <a:pt x="105" y="10000"/>
                </a:lnTo>
              </a:path>
            </a:pathLst>
          </a:custGeom>
          <a:solidFill>
            <a:schemeClr val="bg1"/>
          </a:solidFill>
          <a:ln w="57150" cap="sq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" name="Tijdelijke aanduiding voor media 3"/>
          <p:cNvSpPr>
            <a:spLocks noGrp="1"/>
          </p:cNvSpPr>
          <p:nvPr>
            <p:ph type="media" sz="quarter" idx="10"/>
          </p:nvPr>
        </p:nvSpPr>
        <p:spPr>
          <a:xfrm>
            <a:off x="374650" y="1421754"/>
            <a:ext cx="9896475" cy="3642371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07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347661" y="240753"/>
            <a:ext cx="9954000" cy="1181002"/>
          </a:xfrm>
          <a:custGeom>
            <a:avLst/>
            <a:gdLst>
              <a:gd name="connsiteX0" fmla="*/ 0 w 9952038"/>
              <a:gd name="connsiteY0" fmla="*/ 0 h 1181002"/>
              <a:gd name="connsiteX1" fmla="*/ 9952038 w 9952038"/>
              <a:gd name="connsiteY1" fmla="*/ 0 h 1181002"/>
              <a:gd name="connsiteX2" fmla="*/ 9952038 w 9952038"/>
              <a:gd name="connsiteY2" fmla="*/ 1181002 h 1181002"/>
              <a:gd name="connsiteX3" fmla="*/ 0 w 9952038"/>
              <a:gd name="connsiteY3" fmla="*/ 1181002 h 1181002"/>
              <a:gd name="connsiteX4" fmla="*/ 0 w 9952038"/>
              <a:gd name="connsiteY4" fmla="*/ 0 h 1181002"/>
              <a:gd name="connsiteX0" fmla="*/ 1587 w 9953625"/>
              <a:gd name="connsiteY0" fmla="*/ 0 h 1181002"/>
              <a:gd name="connsiteX1" fmla="*/ 9953625 w 9953625"/>
              <a:gd name="connsiteY1" fmla="*/ 0 h 1181002"/>
              <a:gd name="connsiteX2" fmla="*/ 9953625 w 9953625"/>
              <a:gd name="connsiteY2" fmla="*/ 1181002 h 1181002"/>
              <a:gd name="connsiteX3" fmla="*/ 1587 w 9953625"/>
              <a:gd name="connsiteY3" fmla="*/ 1181002 h 1181002"/>
              <a:gd name="connsiteX4" fmla="*/ 0 w 9953625"/>
              <a:gd name="connsiteY4" fmla="*/ 259310 h 1181002"/>
              <a:gd name="connsiteX5" fmla="*/ 1587 w 9953625"/>
              <a:gd name="connsiteY5" fmla="*/ 0 h 1181002"/>
              <a:gd name="connsiteX0" fmla="*/ 1587 w 9953625"/>
              <a:gd name="connsiteY0" fmla="*/ 0 h 1181002"/>
              <a:gd name="connsiteX1" fmla="*/ 9953625 w 9953625"/>
              <a:gd name="connsiteY1" fmla="*/ 0 h 1181002"/>
              <a:gd name="connsiteX2" fmla="*/ 9953625 w 9953625"/>
              <a:gd name="connsiteY2" fmla="*/ 1181002 h 1181002"/>
              <a:gd name="connsiteX3" fmla="*/ 1587 w 9953625"/>
              <a:gd name="connsiteY3" fmla="*/ 1181002 h 1181002"/>
              <a:gd name="connsiteX4" fmla="*/ 2382 w 9953625"/>
              <a:gd name="connsiteY4" fmla="*/ 430760 h 1181002"/>
              <a:gd name="connsiteX5" fmla="*/ 0 w 9953625"/>
              <a:gd name="connsiteY5" fmla="*/ 259310 h 1181002"/>
              <a:gd name="connsiteX6" fmla="*/ 1587 w 9953625"/>
              <a:gd name="connsiteY6" fmla="*/ 0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93822 w 9953625"/>
              <a:gd name="connsiteY5" fmla="*/ 522200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954 w 9953625"/>
              <a:gd name="connsiteY5" fmla="*/ 438857 h 1181002"/>
              <a:gd name="connsiteX0" fmla="*/ 1428 w 9955053"/>
              <a:gd name="connsiteY0" fmla="*/ 259310 h 1181002"/>
              <a:gd name="connsiteX1" fmla="*/ 3015 w 9955053"/>
              <a:gd name="connsiteY1" fmla="*/ 0 h 1181002"/>
              <a:gd name="connsiteX2" fmla="*/ 9955053 w 9955053"/>
              <a:gd name="connsiteY2" fmla="*/ 0 h 1181002"/>
              <a:gd name="connsiteX3" fmla="*/ 9955053 w 9955053"/>
              <a:gd name="connsiteY3" fmla="*/ 1181002 h 1181002"/>
              <a:gd name="connsiteX4" fmla="*/ 3015 w 9955053"/>
              <a:gd name="connsiteY4" fmla="*/ 1181002 h 1181002"/>
              <a:gd name="connsiteX5" fmla="*/ 0 w 9955053"/>
              <a:gd name="connsiteY5" fmla="*/ 443619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143828 w 9953625"/>
              <a:gd name="connsiteY5" fmla="*/ 486482 h 1181002"/>
              <a:gd name="connsiteX0" fmla="*/ 0 w 9953625"/>
              <a:gd name="connsiteY0" fmla="*/ 259310 h 1181002"/>
              <a:gd name="connsiteX1" fmla="*/ 1587 w 9953625"/>
              <a:gd name="connsiteY1" fmla="*/ 0 h 1181002"/>
              <a:gd name="connsiteX2" fmla="*/ 9953625 w 9953625"/>
              <a:gd name="connsiteY2" fmla="*/ 0 h 1181002"/>
              <a:gd name="connsiteX3" fmla="*/ 9953625 w 9953625"/>
              <a:gd name="connsiteY3" fmla="*/ 1181002 h 1181002"/>
              <a:gd name="connsiteX4" fmla="*/ 1587 w 9953625"/>
              <a:gd name="connsiteY4" fmla="*/ 1181002 h 1181002"/>
              <a:gd name="connsiteX5" fmla="*/ 3334 w 9953625"/>
              <a:gd name="connsiteY5" fmla="*/ 431713 h 118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3625" h="1181002">
                <a:moveTo>
                  <a:pt x="0" y="259310"/>
                </a:moveTo>
                <a:lnTo>
                  <a:pt x="1587" y="0"/>
                </a:lnTo>
                <a:lnTo>
                  <a:pt x="9953625" y="0"/>
                </a:lnTo>
                <a:lnTo>
                  <a:pt x="9953625" y="1181002"/>
                </a:lnTo>
                <a:lnTo>
                  <a:pt x="1587" y="1181002"/>
                </a:lnTo>
                <a:cubicBezTo>
                  <a:pt x="1852" y="930921"/>
                  <a:pt x="3334" y="431713"/>
                  <a:pt x="3334" y="431713"/>
                </a:cubicBezTo>
              </a:path>
            </a:pathLst>
          </a:custGeom>
          <a:solidFill>
            <a:schemeClr val="accent3"/>
          </a:solidFill>
          <a:ln w="57150" cap="sq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250" y="240753"/>
            <a:ext cx="9952038" cy="118100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396000" tIns="10800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pic>
        <p:nvPicPr>
          <p:cNvPr id="13" name="Afbeelding 12" descr="logo-a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99640" y="5319713"/>
            <a:ext cx="504824" cy="504824"/>
          </a:xfrm>
          <a:prstGeom prst="rect">
            <a:avLst/>
          </a:prstGeom>
        </p:spPr>
      </p:pic>
      <p:sp>
        <p:nvSpPr>
          <p:cNvPr id="8" name="Vrije vorm 7"/>
          <p:cNvSpPr/>
          <p:nvPr userDrawn="1"/>
        </p:nvSpPr>
        <p:spPr>
          <a:xfrm>
            <a:off x="204328" y="446545"/>
            <a:ext cx="343346" cy="284286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2540"/>
              <a:gd name="connsiteX1" fmla="*/ 10000 w 10000"/>
              <a:gd name="connsiteY1" fmla="*/ 5000 h 12540"/>
              <a:gd name="connsiteX2" fmla="*/ 2309 w 10000"/>
              <a:gd name="connsiteY2" fmla="*/ 12540 h 12540"/>
              <a:gd name="connsiteX0" fmla="*/ 0 w 10000"/>
              <a:gd name="connsiteY0" fmla="*/ 0 h 10000"/>
              <a:gd name="connsiteX1" fmla="*/ 10000 w 10000"/>
              <a:gd name="connsiteY1" fmla="*/ 5000 h 10000"/>
              <a:gd name="connsiteX2" fmla="*/ 909 w 10000"/>
              <a:gd name="connsiteY2" fmla="*/ 10000 h 10000"/>
              <a:gd name="connsiteX0" fmla="*/ 0 w 4545"/>
              <a:gd name="connsiteY0" fmla="*/ 0 h 10000"/>
              <a:gd name="connsiteX1" fmla="*/ 4545 w 4545"/>
              <a:gd name="connsiteY1" fmla="*/ 8000 h 10000"/>
              <a:gd name="connsiteX2" fmla="*/ 909 w 4545"/>
              <a:gd name="connsiteY2" fmla="*/ 10000 h 10000"/>
              <a:gd name="connsiteX0" fmla="*/ 0 w 19419"/>
              <a:gd name="connsiteY0" fmla="*/ 0 h 10000"/>
              <a:gd name="connsiteX1" fmla="*/ 19419 w 19419"/>
              <a:gd name="connsiteY1" fmla="*/ 4847 h 10000"/>
              <a:gd name="connsiteX2" fmla="*/ 2000 w 19419"/>
              <a:gd name="connsiteY2" fmla="*/ 10000 h 10000"/>
              <a:gd name="connsiteX0" fmla="*/ 0 w 19551"/>
              <a:gd name="connsiteY0" fmla="*/ 0 h 8942"/>
              <a:gd name="connsiteX1" fmla="*/ 19551 w 19551"/>
              <a:gd name="connsiteY1" fmla="*/ 3789 h 8942"/>
              <a:gd name="connsiteX2" fmla="*/ 2132 w 19551"/>
              <a:gd name="connsiteY2" fmla="*/ 8942 h 8942"/>
              <a:gd name="connsiteX0" fmla="*/ 0 w 10000"/>
              <a:gd name="connsiteY0" fmla="*/ 0 h 8669"/>
              <a:gd name="connsiteX1" fmla="*/ 10000 w 10000"/>
              <a:gd name="connsiteY1" fmla="*/ 4237 h 8669"/>
              <a:gd name="connsiteX2" fmla="*/ 346 w 10000"/>
              <a:gd name="connsiteY2" fmla="*/ 8669 h 8669"/>
              <a:gd name="connsiteX0" fmla="*/ 1137 w 9654"/>
              <a:gd name="connsiteY0" fmla="*/ 0 h 15797"/>
              <a:gd name="connsiteX1" fmla="*/ 9654 w 9654"/>
              <a:gd name="connsiteY1" fmla="*/ 10685 h 15797"/>
              <a:gd name="connsiteX2" fmla="*/ 0 w 9654"/>
              <a:gd name="connsiteY2" fmla="*/ 15797 h 15797"/>
              <a:gd name="connsiteX0" fmla="*/ 0 w 10106"/>
              <a:gd name="connsiteY0" fmla="*/ 0 h 6448"/>
              <a:gd name="connsiteX1" fmla="*/ 10106 w 10106"/>
              <a:gd name="connsiteY1" fmla="*/ 3212 h 6448"/>
              <a:gd name="connsiteX2" fmla="*/ 106 w 10106"/>
              <a:gd name="connsiteY2" fmla="*/ 6448 h 6448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  <a:gd name="connsiteX0" fmla="*/ 0 w 10000"/>
              <a:gd name="connsiteY0" fmla="*/ 0 h 10000"/>
              <a:gd name="connsiteX1" fmla="*/ 10000 w 10000"/>
              <a:gd name="connsiteY1" fmla="*/ 4981 h 10000"/>
              <a:gd name="connsiteX2" fmla="*/ 105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1660"/>
                  <a:pt x="75" y="122"/>
                  <a:pt x="10000" y="4981"/>
                </a:cubicBezTo>
                <a:lnTo>
                  <a:pt x="105" y="10000"/>
                </a:lnTo>
              </a:path>
            </a:pathLst>
          </a:custGeom>
          <a:solidFill>
            <a:schemeClr val="bg1"/>
          </a:solidFill>
          <a:ln w="57150" cap="sq">
            <a:solidFill>
              <a:srgbClr val="3C3C3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>
          <a:xfrm>
            <a:off x="735013" y="1600200"/>
            <a:ext cx="9223375" cy="3814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04721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7" r:id="rId4"/>
    <p:sldLayoutId id="2147483663" r:id="rId5"/>
    <p:sldLayoutId id="2147483650" r:id="rId6"/>
    <p:sldLayoutId id="2147483655" r:id="rId7"/>
    <p:sldLayoutId id="2147483672" r:id="rId8"/>
    <p:sldLayoutId id="2147483669" r:id="rId9"/>
    <p:sldLayoutId id="2147483670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0"/>
        </a:spcAft>
        <a:buFont typeface="Arial" pitchFamily="34" charset="0"/>
        <a:buNone/>
        <a:tabLst/>
        <a:defRPr sz="1600" b="0" kern="1200">
          <a:solidFill>
            <a:srgbClr val="3C3C3C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ts val="19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b="0" kern="1200">
          <a:solidFill>
            <a:srgbClr val="3C3C3C"/>
          </a:solidFill>
          <a:latin typeface="+mn-lt"/>
          <a:ea typeface="+mn-ea"/>
          <a:cs typeface="+mn-cs"/>
        </a:defRPr>
      </a:lvl2pPr>
      <a:lvl3pPr marL="355600" indent="-174625" algn="l" defTabSz="914400" rtl="0" eaLnBrk="1" latinLnBrk="0" hangingPunct="1">
        <a:lnSpc>
          <a:spcPts val="1900"/>
        </a:lnSpc>
        <a:spcBef>
          <a:spcPct val="20000"/>
        </a:spcBef>
        <a:buFont typeface="Arial" pitchFamily="34" charset="0"/>
        <a:buChar char="-"/>
        <a:defRPr sz="1600" b="0" kern="1200">
          <a:solidFill>
            <a:srgbClr val="3C3C3C"/>
          </a:solidFill>
          <a:latin typeface="+mn-lt"/>
          <a:ea typeface="+mn-ea"/>
          <a:cs typeface="+mn-cs"/>
        </a:defRPr>
      </a:lvl3pPr>
      <a:lvl4pPr marL="355600" indent="-174625" algn="l" defTabSz="914400" rtl="0" eaLnBrk="1" latinLnBrk="0" hangingPunct="1">
        <a:lnSpc>
          <a:spcPts val="1900"/>
        </a:lnSpc>
        <a:spcBef>
          <a:spcPct val="20000"/>
        </a:spcBef>
        <a:buFont typeface="Arial" pitchFamily="34" charset="0"/>
        <a:buChar char="-"/>
        <a:defRPr sz="1600" b="0" kern="1200">
          <a:solidFill>
            <a:srgbClr val="3C3C3C"/>
          </a:solidFill>
          <a:latin typeface="+mn-lt"/>
          <a:ea typeface="+mn-ea"/>
          <a:cs typeface="+mn-cs"/>
        </a:defRPr>
      </a:lvl4pPr>
      <a:lvl5pPr marL="355600" indent="-174625" algn="l" defTabSz="914400" rtl="0" eaLnBrk="1" latinLnBrk="0" hangingPunct="1">
        <a:lnSpc>
          <a:spcPts val="1900"/>
        </a:lnSpc>
        <a:spcBef>
          <a:spcPct val="20000"/>
        </a:spcBef>
        <a:buFont typeface="Arial" pitchFamily="34" charset="0"/>
        <a:buChar char="-"/>
        <a:defRPr sz="1600" b="0" kern="1200">
          <a:solidFill>
            <a:srgbClr val="3C3C3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ompass-style.org/install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ubyinstalle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ogd.nl/yh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nl-NL" dirty="0"/>
            </a:br>
            <a:r>
              <a:rPr lang="nl-NL" dirty="0" err="1"/>
              <a:t>Webdevelopment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Dhr. Fleur</a:t>
            </a:r>
          </a:p>
        </p:txBody>
      </p:sp>
    </p:spTree>
    <p:extLst>
      <p:ext uri="{BB962C8B-B14F-4D97-AF65-F5344CB8AC3E}">
        <p14:creationId xmlns:p14="http://schemas.microsoft.com/office/powerpoint/2010/main" val="10178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Sass – </a:t>
            </a:r>
            <a:r>
              <a:rPr lang="nl-NL" b="0" dirty="0" err="1"/>
              <a:t>referencing</a:t>
            </a:r>
            <a:r>
              <a:rPr lang="nl-NL" b="0" dirty="0"/>
              <a:t> </a:t>
            </a:r>
            <a:r>
              <a:rPr lang="nl-NL" b="0" dirty="0" err="1"/>
              <a:t>parents</a:t>
            </a:r>
            <a:endParaRPr lang="nl-NL" sz="1000" b="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A5624B3-C4CE-499F-8240-24DFFCCE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4" y="1562986"/>
            <a:ext cx="9577064" cy="3675193"/>
          </a:xfrm>
        </p:spPr>
        <p:txBody>
          <a:bodyPr>
            <a:normAutofit fontScale="85000" lnSpcReduction="20000"/>
          </a:bodyPr>
          <a:lstStyle/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100%;</a:t>
            </a:r>
          </a:p>
          <a:p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.box1 {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border: 1px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red;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blue;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hover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FABE3A-9EAF-468E-B840-8C19EF112BB1}"/>
              </a:ext>
            </a:extLst>
          </p:cNvPr>
          <p:cNvSpPr txBox="1">
            <a:spLocks/>
          </p:cNvSpPr>
          <p:nvPr/>
        </p:nvSpPr>
        <p:spPr>
          <a:xfrm>
            <a:off x="6066780" y="1562986"/>
            <a:ext cx="4234508" cy="4208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tabLst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ts val="19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3pPr>
            <a:lvl4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4pPr>
            <a:lvl5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100%;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div.box1 {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border: 1px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red;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blue;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a:hover {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hteraccolade 4">
            <a:extLst>
              <a:ext uri="{FF2B5EF4-FFF2-40B4-BE49-F238E27FC236}">
                <a16:creationId xmlns:a16="http://schemas.microsoft.com/office/drawing/2014/main" id="{6DCB09DD-AA9F-4B22-9DE8-544CAB7BF7DF}"/>
              </a:ext>
            </a:extLst>
          </p:cNvPr>
          <p:cNvSpPr/>
          <p:nvPr/>
        </p:nvSpPr>
        <p:spPr>
          <a:xfrm>
            <a:off x="4821213" y="1574184"/>
            <a:ext cx="1008112" cy="3675193"/>
          </a:xfrm>
          <a:prstGeom prst="rightBrac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287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Sass – import</a:t>
            </a:r>
            <a:endParaRPr lang="nl-NL" sz="1000" b="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A5624B3-C4CE-499F-8240-24DFFCCE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4" y="1562986"/>
            <a:ext cx="9577064" cy="3675193"/>
          </a:xfrm>
        </p:spPr>
        <p:txBody>
          <a:bodyPr>
            <a:normAutofit fontScale="92500" lnSpcReduction="20000"/>
          </a:bodyPr>
          <a:lstStyle/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reset.scss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html, body,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margin:  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base.scss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@import 'reset';</a:t>
            </a:r>
          </a:p>
          <a:p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'#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FABE3A-9EAF-468E-B840-8C19EF112BB1}"/>
              </a:ext>
            </a:extLst>
          </p:cNvPr>
          <p:cNvSpPr txBox="1">
            <a:spLocks/>
          </p:cNvSpPr>
          <p:nvPr/>
        </p:nvSpPr>
        <p:spPr>
          <a:xfrm>
            <a:off x="6066780" y="1562986"/>
            <a:ext cx="4234508" cy="420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tabLst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ts val="19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3pPr>
            <a:lvl4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4pPr>
            <a:lvl5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html, body,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margin: 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'#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raccolade 4">
            <a:extLst>
              <a:ext uri="{FF2B5EF4-FFF2-40B4-BE49-F238E27FC236}">
                <a16:creationId xmlns:a16="http://schemas.microsoft.com/office/drawing/2014/main" id="{6DCB09DD-AA9F-4B22-9DE8-544CAB7BF7DF}"/>
              </a:ext>
            </a:extLst>
          </p:cNvPr>
          <p:cNvSpPr/>
          <p:nvPr/>
        </p:nvSpPr>
        <p:spPr>
          <a:xfrm>
            <a:off x="4821213" y="1574184"/>
            <a:ext cx="1008112" cy="3675193"/>
          </a:xfrm>
          <a:prstGeom prst="rightBrac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E02F2538-538B-4869-8612-586EAED3E0DB}"/>
              </a:ext>
            </a:extLst>
          </p:cNvPr>
          <p:cNvCxnSpPr/>
          <p:nvPr/>
        </p:nvCxnSpPr>
        <p:spPr>
          <a:xfrm>
            <a:off x="594172" y="3149947"/>
            <a:ext cx="4522540" cy="0"/>
          </a:xfrm>
          <a:prstGeom prst="line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Sass – import – breng structuur aan in je </a:t>
            </a:r>
            <a:r>
              <a:rPr lang="nl-NL" b="0" dirty="0" err="1"/>
              <a:t>scss</a:t>
            </a:r>
            <a:endParaRPr lang="nl-NL" sz="1000" b="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A5624B3-C4CE-499F-8240-24DFFCCE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4" y="1562986"/>
            <a:ext cx="9577064" cy="4448877"/>
          </a:xfrm>
        </p:spPr>
        <p:txBody>
          <a:bodyPr>
            <a:normAutofit/>
          </a:bodyPr>
          <a:lstStyle/>
          <a:p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site.scss</a:t>
            </a:r>
            <a:endParaRPr lang="nl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@import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@import 'forms';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@import 'tables';</a:t>
            </a:r>
          </a:p>
          <a:p>
            <a:endParaRPr lang="nl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//hier de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voor mobile</a:t>
            </a:r>
          </a:p>
          <a:p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'#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@media only screen and (max-width: 768px)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@import '768';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@media only screen and (max-width: 992px)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@import '992';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@media only screen and (max-width: 1200px)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@import '1200';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6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Sass – import – breng structuur aan in je </a:t>
            </a:r>
            <a:r>
              <a:rPr lang="nl-NL" b="0" dirty="0" err="1"/>
              <a:t>scss</a:t>
            </a:r>
            <a:endParaRPr lang="nl-NL" sz="1000" b="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A5624B3-C4CE-499F-8240-24DFFCCE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4" y="1562986"/>
            <a:ext cx="9577064" cy="4448877"/>
          </a:xfrm>
        </p:spPr>
        <p:txBody>
          <a:bodyPr>
            <a:normAutofit/>
          </a:bodyPr>
          <a:lstStyle/>
          <a:p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site.scss</a:t>
            </a:r>
            <a:endParaRPr lang="nl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@import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@import 'forms';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@import 'tables';</a:t>
            </a:r>
          </a:p>
          <a:p>
            <a:endParaRPr lang="nl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//hier de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voor mobile</a:t>
            </a:r>
          </a:p>
          <a:p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‘#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@media only screen and (max-width: 768px)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@import '768';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@media only screen and (max-width: 992px)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@import '992';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@media only screen and (max-width: 1200px)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@import '1200';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445" y="2283501"/>
            <a:ext cx="3257550" cy="2152650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4899670" y="1892729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Bestanden op je PC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4900671" y="4590107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Let op: de bestandsnamen hebben een _ (</a:t>
            </a:r>
            <a:r>
              <a:rPr lang="nl-NL" dirty="0" err="1">
                <a:solidFill>
                  <a:srgbClr val="FF0000"/>
                </a:solidFill>
              </a:rPr>
              <a:t>underscore</a:t>
            </a:r>
            <a:r>
              <a:rPr lang="nl-NL" dirty="0">
                <a:solidFill>
                  <a:srgbClr val="FF0000"/>
                </a:solidFill>
              </a:rPr>
              <a:t>), bij de </a:t>
            </a:r>
            <a:r>
              <a:rPr lang="nl-NL" i="1" dirty="0">
                <a:solidFill>
                  <a:srgbClr val="FF0000"/>
                </a:solidFill>
              </a:rPr>
              <a:t>import</a:t>
            </a:r>
            <a:r>
              <a:rPr lang="nl-NL" dirty="0">
                <a:solidFill>
                  <a:srgbClr val="FF0000"/>
                </a:solidFill>
              </a:rPr>
              <a:t>-regel laat je die achterwege</a:t>
            </a:r>
          </a:p>
        </p:txBody>
      </p:sp>
    </p:spTree>
    <p:extLst>
      <p:ext uri="{BB962C8B-B14F-4D97-AF65-F5344CB8AC3E}">
        <p14:creationId xmlns:p14="http://schemas.microsoft.com/office/powerpoint/2010/main" val="252162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Sass – </a:t>
            </a:r>
            <a:r>
              <a:rPr lang="nl-NL" b="0" dirty="0" err="1"/>
              <a:t>frameworks</a:t>
            </a:r>
            <a:endParaRPr lang="nl-NL" sz="1000" b="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A5624B3-C4CE-499F-8240-24DFFCCE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4" y="1562986"/>
            <a:ext cx="9577064" cy="4448877"/>
          </a:xfrm>
        </p:spPr>
        <p:txBody>
          <a:bodyPr>
            <a:normAutofit/>
          </a:bodyPr>
          <a:lstStyle/>
          <a:p>
            <a:r>
              <a:rPr lang="nl-NL" sz="2400" dirty="0" err="1">
                <a:cs typeface="Courier New" panose="02070309020205020404" pitchFamily="49" charset="0"/>
              </a:rPr>
              <a:t>Frameworks</a:t>
            </a:r>
            <a:r>
              <a:rPr lang="nl-NL" sz="2400" dirty="0">
                <a:cs typeface="Courier New" panose="02070309020205020404" pitchFamily="49" charset="0"/>
              </a:rPr>
              <a:t> zijn handig omdat ze werk uit handen nemen</a:t>
            </a:r>
          </a:p>
          <a:p>
            <a:endParaRPr lang="nl-NL" sz="24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cs typeface="Courier New" panose="02070309020205020404" pitchFamily="49" charset="0"/>
              </a:rPr>
              <a:t>Cross-browser functionaliteit voor CSS3 functies en CSS </a:t>
            </a:r>
            <a:r>
              <a:rPr lang="nl-NL" sz="2400" dirty="0" err="1">
                <a:cs typeface="Courier New" panose="02070309020205020404" pitchFamily="49" charset="0"/>
              </a:rPr>
              <a:t>hacks</a:t>
            </a:r>
            <a:endParaRPr lang="nl-NL" sz="24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>
                <a:cs typeface="Courier New" panose="02070309020205020404" pitchFamily="49" charset="0"/>
              </a:rPr>
              <a:t>Typography</a:t>
            </a:r>
            <a:r>
              <a:rPr lang="nl-NL" sz="2400" dirty="0">
                <a:cs typeface="Courier New" panose="02070309020205020404" pitchFamily="49" charset="0"/>
              </a:rPr>
              <a:t> functies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cs typeface="Courier New" panose="02070309020205020404" pitchFamily="49" charset="0"/>
              </a:rPr>
              <a:t>Sprites</a:t>
            </a:r>
          </a:p>
        </p:txBody>
      </p:sp>
    </p:spTree>
    <p:extLst>
      <p:ext uri="{BB962C8B-B14F-4D97-AF65-F5344CB8AC3E}">
        <p14:creationId xmlns:p14="http://schemas.microsoft.com/office/powerpoint/2010/main" val="389841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Sass – </a:t>
            </a:r>
            <a:r>
              <a:rPr lang="nl-NL" b="0" dirty="0" err="1"/>
              <a:t>frameworks</a:t>
            </a:r>
            <a:r>
              <a:rPr lang="nl-NL" b="0" dirty="0"/>
              <a:t> – Cross browser functies</a:t>
            </a:r>
            <a:endParaRPr lang="nl-NL" sz="1000" b="0" dirty="0"/>
          </a:p>
        </p:txBody>
      </p:sp>
      <p:sp>
        <p:nvSpPr>
          <p:cNvPr id="3" name="Tekstvak 2"/>
          <p:cNvSpPr txBox="1"/>
          <p:nvPr/>
        </p:nvSpPr>
        <p:spPr>
          <a:xfrm>
            <a:off x="666180" y="2285851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#box-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-default {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single-box-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nl-NL" dirty="0"/>
              <a:t> 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666180" y="4014043"/>
            <a:ext cx="5530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#box-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-default {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-box-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0px 5px #333333;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-webkit-box-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0px 5px #333333;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box-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0px 5px #333333;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Rechte verbindingslijn 6"/>
          <p:cNvCxnSpPr/>
          <p:nvPr/>
        </p:nvCxnSpPr>
        <p:spPr>
          <a:xfrm flipV="1">
            <a:off x="522164" y="3486180"/>
            <a:ext cx="9145016" cy="95815"/>
          </a:xfrm>
          <a:prstGeom prst="line">
            <a:avLst/>
          </a:prstGeom>
          <a:ln w="19050">
            <a:solidFill>
              <a:srgbClr val="08080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8587060" y="307241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SCSS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8587060" y="35750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034513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Sass – </a:t>
            </a:r>
            <a:r>
              <a:rPr lang="nl-NL" b="0" dirty="0" err="1"/>
              <a:t>frameworks</a:t>
            </a:r>
            <a:r>
              <a:rPr lang="nl-NL" b="0" dirty="0"/>
              <a:t> – </a:t>
            </a:r>
            <a:r>
              <a:rPr lang="nl-NL" b="0" dirty="0" err="1"/>
              <a:t>Typography</a:t>
            </a:r>
            <a:r>
              <a:rPr lang="nl-NL" b="0" dirty="0"/>
              <a:t> functies</a:t>
            </a:r>
            <a:endParaRPr lang="nl-NL" sz="1000" b="0" dirty="0"/>
          </a:p>
        </p:txBody>
      </p:sp>
      <p:sp>
        <p:nvSpPr>
          <p:cNvPr id="3" name="Tekstvak 2"/>
          <p:cNvSpPr txBox="1"/>
          <p:nvPr/>
        </p:nvSpPr>
        <p:spPr>
          <a:xfrm>
            <a:off x="666180" y="1815127"/>
            <a:ext cx="5688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$base-font-size: 16px;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$base-line-height: 1.35;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$rhythm-unit: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@include adjust-font-size-to(42px);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66180" y="4181866"/>
            <a:ext cx="553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font-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2.625em;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line-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1.06071em;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522164" y="3509987"/>
            <a:ext cx="9145016" cy="871955"/>
            <a:chOff x="522164" y="3072418"/>
            <a:chExt cx="9145016" cy="871955"/>
          </a:xfrm>
        </p:grpSpPr>
        <p:cxnSp>
          <p:nvCxnSpPr>
            <p:cNvPr id="7" name="Rechte verbindingslijn 6"/>
            <p:cNvCxnSpPr/>
            <p:nvPr/>
          </p:nvCxnSpPr>
          <p:spPr>
            <a:xfrm flipV="1">
              <a:off x="522164" y="3486180"/>
              <a:ext cx="9145016" cy="95815"/>
            </a:xfrm>
            <a:prstGeom prst="line">
              <a:avLst/>
            </a:prstGeom>
            <a:ln w="19050">
              <a:solidFill>
                <a:srgbClr val="08080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8587060" y="307241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SCSS</a:t>
              </a: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8587060" y="357504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05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Sass – </a:t>
            </a:r>
            <a:r>
              <a:rPr lang="nl-NL" b="0" dirty="0" err="1"/>
              <a:t>frameworks</a:t>
            </a:r>
            <a:r>
              <a:rPr lang="nl-NL" b="0" dirty="0"/>
              <a:t> – Sprites</a:t>
            </a:r>
            <a:endParaRPr lang="nl-NL" sz="1000" b="0" dirty="0"/>
          </a:p>
        </p:txBody>
      </p:sp>
      <p:sp>
        <p:nvSpPr>
          <p:cNvPr id="3" name="Tekstvak 2"/>
          <p:cNvSpPr txBox="1"/>
          <p:nvPr/>
        </p:nvSpPr>
        <p:spPr>
          <a:xfrm>
            <a:off x="666180" y="1815127"/>
            <a:ext cx="5688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@import "images/toolbar/*.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.media-icon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@include toolbar-sprite(media);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666180" y="4181866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.media-icon {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background-image: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"images/toolbar-s47234923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.png");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no-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-25px -125px;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752761" y="3309911"/>
            <a:ext cx="9145016" cy="871955"/>
            <a:chOff x="522164" y="3072418"/>
            <a:chExt cx="9145016" cy="871955"/>
          </a:xfrm>
        </p:grpSpPr>
        <p:cxnSp>
          <p:nvCxnSpPr>
            <p:cNvPr id="7" name="Rechte verbindingslijn 6"/>
            <p:cNvCxnSpPr/>
            <p:nvPr/>
          </p:nvCxnSpPr>
          <p:spPr>
            <a:xfrm flipV="1">
              <a:off x="522164" y="3486180"/>
              <a:ext cx="9145016" cy="95815"/>
            </a:xfrm>
            <a:prstGeom prst="line">
              <a:avLst/>
            </a:prstGeom>
            <a:ln w="19050">
              <a:solidFill>
                <a:srgbClr val="08080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8587060" y="307241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SCSS</a:t>
              </a: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8587060" y="357504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CSS</a:t>
              </a:r>
            </a:p>
          </p:txBody>
        </p:sp>
      </p:grpSp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708" y="1613342"/>
            <a:ext cx="4968552" cy="126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8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Sass – </a:t>
            </a:r>
            <a:r>
              <a:rPr lang="nl-NL" b="0" dirty="0" err="1"/>
              <a:t>frameworks</a:t>
            </a:r>
            <a:endParaRPr lang="nl-NL" sz="1000" b="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A5624B3-C4CE-499F-8240-24DFFCCE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4" y="1562986"/>
            <a:ext cx="9577064" cy="4448877"/>
          </a:xfrm>
        </p:spPr>
        <p:txBody>
          <a:bodyPr>
            <a:normAutofit/>
          </a:bodyPr>
          <a:lstStyle/>
          <a:p>
            <a:r>
              <a:rPr lang="nl-NL" sz="2400" dirty="0">
                <a:cs typeface="Courier New" panose="02070309020205020404" pitchFamily="49" charset="0"/>
              </a:rPr>
              <a:t>Veel smaken </a:t>
            </a:r>
            <a:r>
              <a:rPr lang="nl-NL" sz="2400" dirty="0" err="1">
                <a:cs typeface="Courier New" panose="02070309020205020404" pitchFamily="49" charset="0"/>
              </a:rPr>
              <a:t>frameworks</a:t>
            </a:r>
            <a:endParaRPr lang="nl-NL" sz="2400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cs typeface="Courier New" panose="02070309020205020404" pitchFamily="49" charset="0"/>
              </a:rPr>
              <a:t>Bourbon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cs typeface="Courier New" panose="02070309020205020404" pitchFamily="49" charset="0"/>
              </a:rPr>
              <a:t>Materialize</a:t>
            </a:r>
            <a:endParaRPr lang="nl-NL" sz="2400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cs typeface="Courier New" panose="02070309020205020404" pitchFamily="49" charset="0"/>
              </a:rPr>
              <a:t>Compass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cs typeface="Courier New" panose="02070309020205020404" pitchFamily="49" charset="0"/>
            </a:endParaRPr>
          </a:p>
          <a:p>
            <a:endParaRPr lang="nl-NL" sz="2400" dirty="0">
              <a:cs typeface="Courier New" panose="02070309020205020404" pitchFamily="49" charset="0"/>
            </a:endParaRPr>
          </a:p>
          <a:p>
            <a:r>
              <a:rPr lang="nl-NL" sz="2400" b="1" dirty="0" err="1">
                <a:cs typeface="Courier New" panose="02070309020205020404" pitchFamily="49" charset="0"/>
              </a:rPr>
              <a:t>Less</a:t>
            </a:r>
            <a:br>
              <a:rPr lang="nl-NL" sz="2400" dirty="0">
                <a:cs typeface="Courier New" panose="02070309020205020404" pitchFamily="49" charset="0"/>
              </a:rPr>
            </a:br>
            <a:r>
              <a:rPr lang="nl-NL" sz="2400" dirty="0">
                <a:cs typeface="Courier New" panose="02070309020205020404" pitchFamily="49" charset="0"/>
              </a:rPr>
              <a:t>genereert CSS middels </a:t>
            </a:r>
            <a:r>
              <a:rPr lang="nl-NL" sz="2400" dirty="0" err="1">
                <a:cs typeface="Courier New" panose="02070309020205020404" pitchFamily="49" charset="0"/>
              </a:rPr>
              <a:t>JavaScript</a:t>
            </a:r>
            <a:r>
              <a:rPr lang="nl-NL" sz="2400" dirty="0">
                <a:cs typeface="Courier New" panose="02070309020205020404" pitchFamily="49" charset="0"/>
              </a:rPr>
              <a:t>…. Less.js kan ook </a:t>
            </a:r>
            <a:r>
              <a:rPr lang="nl-NL" sz="2400" dirty="0" err="1">
                <a:cs typeface="Courier New" panose="02070309020205020404" pitchFamily="49" charset="0"/>
              </a:rPr>
              <a:t>client</a:t>
            </a:r>
            <a:r>
              <a:rPr lang="nl-NL" sz="2400" dirty="0">
                <a:cs typeface="Courier New" panose="02070309020205020404" pitchFamily="49" charset="0"/>
              </a:rPr>
              <a:t>-side worden toegepast</a:t>
            </a:r>
          </a:p>
        </p:txBody>
      </p:sp>
    </p:spTree>
    <p:extLst>
      <p:ext uri="{BB962C8B-B14F-4D97-AF65-F5344CB8AC3E}">
        <p14:creationId xmlns:p14="http://schemas.microsoft.com/office/powerpoint/2010/main" val="285974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Compass installeren</a:t>
            </a:r>
            <a:endParaRPr lang="nl-NL" sz="1000" b="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A5624B3-C4CE-499F-8240-24DFFCCE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4" y="1562986"/>
            <a:ext cx="9577064" cy="4448877"/>
          </a:xfrm>
        </p:spPr>
        <p:txBody>
          <a:bodyPr>
            <a:normAutofit/>
          </a:bodyPr>
          <a:lstStyle/>
          <a:p>
            <a:r>
              <a:rPr lang="nl-NL" sz="2400" dirty="0">
                <a:cs typeface="Courier New" panose="02070309020205020404" pitchFamily="49" charset="0"/>
                <a:hlinkClick r:id="rId3"/>
              </a:rPr>
              <a:t>http://compass-style.org/install/</a:t>
            </a:r>
            <a:r>
              <a:rPr lang="nl-NL" sz="2400" dirty="0">
                <a:cs typeface="Courier New" panose="020703090202050204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cs typeface="Courier New" panose="02070309020205020404" pitchFamily="49" charset="0"/>
              </a:rPr>
              <a:t>Ruby installeren - </a:t>
            </a:r>
            <a:r>
              <a:rPr lang="nl-NL" sz="2400" dirty="0">
                <a:cs typeface="Courier New" panose="02070309020205020404" pitchFamily="49" charset="0"/>
                <a:hlinkClick r:id="rId4"/>
              </a:rPr>
              <a:t>https://rubyinstaller.org/</a:t>
            </a:r>
            <a:r>
              <a:rPr lang="nl-NL" sz="2400" dirty="0">
                <a:cs typeface="Courier New" panose="02070309020205020404" pitchFamily="49" charset="0"/>
              </a:rPr>
              <a:t> (</a:t>
            </a:r>
            <a:r>
              <a:rPr lang="nl-NL" sz="1800" dirty="0">
                <a:cs typeface="Courier New" panose="02070309020205020404" pitchFamily="49" charset="0"/>
              </a:rPr>
              <a:t>MYSYS2 base)</a:t>
            </a: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cs typeface="Courier New" panose="02070309020205020404" pitchFamily="49" charset="0"/>
              </a:rPr>
              <a:t>Ruby </a:t>
            </a:r>
            <a:r>
              <a:rPr lang="nl-NL" sz="2400" dirty="0" err="1">
                <a:cs typeface="Courier New" panose="02070309020205020404" pitchFamily="49" charset="0"/>
              </a:rPr>
              <a:t>environmont</a:t>
            </a:r>
            <a:r>
              <a:rPr lang="nl-NL" sz="2400" dirty="0">
                <a:cs typeface="Courier New" panose="02070309020205020404" pitchFamily="49" charset="0"/>
              </a:rPr>
              <a:t> inrichten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cs typeface="Courier New" panose="02070309020205020404" pitchFamily="49" charset="0"/>
              </a:rPr>
              <a:t>Compass installeren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endParaRPr lang="nl-NL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5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 err="1"/>
              <a:t>Webdevelopment</a:t>
            </a:r>
            <a:endParaRPr lang="nl-NL" b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Deze les:</a:t>
            </a:r>
          </a:p>
          <a:p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/>
              <a:t>Sass</a:t>
            </a:r>
          </a:p>
          <a:p>
            <a:pPr marL="812800" lvl="2" indent="-457200">
              <a:lnSpc>
                <a:spcPct val="100000"/>
              </a:lnSpc>
            </a:pPr>
            <a:r>
              <a:rPr lang="nl-NL" sz="2800" dirty="0"/>
              <a:t>Compass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Less</a:t>
            </a:r>
            <a:r>
              <a:rPr lang="nl-NL" sz="2800" dirty="0"/>
              <a:t> </a:t>
            </a:r>
            <a:r>
              <a:rPr lang="nl-NL" sz="2800" dirty="0" err="1"/>
              <a:t>vs</a:t>
            </a:r>
            <a:r>
              <a:rPr lang="nl-NL" sz="2800" dirty="0"/>
              <a:t> Sass</a:t>
            </a:r>
          </a:p>
          <a:p>
            <a:pPr marL="812800" lvl="2" indent="-457200"/>
            <a:endParaRPr lang="nl-NL" sz="2800" dirty="0"/>
          </a:p>
          <a:p>
            <a:pPr marL="812800" lvl="2" indent="-457200"/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105502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Compass gebruiken</a:t>
            </a:r>
            <a:endParaRPr lang="nl-NL" sz="1000" b="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A5624B3-C4CE-499F-8240-24DFFCCE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4" y="1562986"/>
            <a:ext cx="9577064" cy="4448877"/>
          </a:xfrm>
        </p:spPr>
        <p:txBody>
          <a:bodyPr>
            <a:normAutofit/>
          </a:bodyPr>
          <a:lstStyle/>
          <a:p>
            <a:r>
              <a:rPr lang="nl-NL" sz="2400" dirty="0">
                <a:cs typeface="Courier New" panose="02070309020205020404" pitchFamily="49" charset="0"/>
              </a:rPr>
              <a:t>http://compass-style.org/help/</a:t>
            </a:r>
          </a:p>
          <a:p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cs typeface="Courier New" panose="02070309020205020404" pitchFamily="49" charset="0"/>
              </a:rPr>
              <a:t>Open een </a:t>
            </a:r>
            <a:r>
              <a:rPr lang="nl-NL" sz="2400" dirty="0" err="1">
                <a:cs typeface="Courier New" panose="02070309020205020404" pitchFamily="49" charset="0"/>
              </a:rPr>
              <a:t>Command</a:t>
            </a:r>
            <a:r>
              <a:rPr lang="nl-NL" sz="2400" dirty="0">
                <a:cs typeface="Courier New" panose="02070309020205020404" pitchFamily="49" charset="0"/>
              </a:rPr>
              <a:t> Prompt: Windows =&gt; Uitvoeren =&gt; </a:t>
            </a:r>
            <a:r>
              <a:rPr lang="nl-NL" sz="2400" dirty="0" err="1">
                <a:cs typeface="Courier New" panose="02070309020205020404" pitchFamily="49" charset="0"/>
              </a:rPr>
              <a:t>cmd</a:t>
            </a: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cs typeface="Courier New" panose="02070309020205020404" pitchFamily="49" charset="0"/>
              </a:rPr>
              <a:t>Navigeer naar de projectdirectory: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c:\mijn directory</a:t>
            </a: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cs typeface="Courier New" panose="02070309020205020404" pitchFamily="49" charset="0"/>
              </a:rPr>
              <a:t>Maak een Compass project: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compass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cs typeface="Courier New" panose="02070309020205020404" pitchFamily="49" charset="0"/>
              </a:rPr>
              <a:t>Zet </a:t>
            </a:r>
            <a:r>
              <a:rPr lang="nl-NL" sz="2400" dirty="0" err="1">
                <a:cs typeface="Courier New" panose="02070309020205020404" pitchFamily="49" charset="0"/>
              </a:rPr>
              <a:t>compass</a:t>
            </a:r>
            <a:r>
              <a:rPr lang="nl-NL" sz="2400" dirty="0">
                <a:cs typeface="Courier New" panose="02070309020205020404" pitchFamily="49" charset="0"/>
              </a:rPr>
              <a:t> aan het werk: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compass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b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cs typeface="Courier New" panose="02070309020205020404" pitchFamily="49" charset="0"/>
              </a:rPr>
              <a:t>wijzigingen in *.</a:t>
            </a:r>
            <a:r>
              <a:rPr lang="nl-NL" dirty="0" err="1">
                <a:cs typeface="Courier New" panose="02070309020205020404" pitchFamily="49" charset="0"/>
              </a:rPr>
              <a:t>scss</a:t>
            </a:r>
            <a:r>
              <a:rPr lang="nl-NL" dirty="0">
                <a:cs typeface="Courier New" panose="02070309020205020404" pitchFamily="49" charset="0"/>
              </a:rPr>
              <a:t> bestanden worden opgemerkt en de CSS wordt telkens gegenereerd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cs typeface="Courier New" panose="02070309020205020404" pitchFamily="49" charset="0"/>
              </a:rPr>
              <a:t>Klaar? Compileer de CSS voor eindgebruikers:</a:t>
            </a:r>
            <a:br>
              <a:rPr lang="nl-NL" sz="2400" dirty="0">
                <a:cs typeface="Courier New" panose="02070309020205020404" pitchFamily="49" charset="0"/>
              </a:rPr>
            </a:br>
            <a:r>
              <a:rPr 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compass</a:t>
            </a: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endParaRPr lang="nl-NL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4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Compass gebruiken</a:t>
            </a:r>
            <a:endParaRPr lang="nl-NL" sz="1000" b="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A5624B3-C4CE-499F-8240-24DFFCCE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4" y="1562986"/>
            <a:ext cx="9577064" cy="4448877"/>
          </a:xfrm>
        </p:spPr>
        <p:txBody>
          <a:bodyPr>
            <a:normAutofit/>
          </a:bodyPr>
          <a:lstStyle/>
          <a:p>
            <a:r>
              <a:rPr lang="nl-NL" sz="2400" dirty="0">
                <a:cs typeface="Courier New" panose="02070309020205020404" pitchFamily="49" charset="0"/>
              </a:rPr>
              <a:t>Oefenprojectje vind je op:</a:t>
            </a:r>
          </a:p>
          <a:p>
            <a:endParaRPr lang="nl-NL" sz="2400" dirty="0">
              <a:cs typeface="Courier New" panose="02070309020205020404" pitchFamily="49" charset="0"/>
            </a:endParaRPr>
          </a:p>
          <a:p>
            <a:r>
              <a:rPr lang="nl-NL" sz="2400">
                <a:cs typeface="Courier New" panose="02070309020205020404" pitchFamily="49" charset="0"/>
                <a:hlinkClick r:id="rId3"/>
              </a:rPr>
              <a:t>https://aogd.nl/yhu</a:t>
            </a:r>
            <a:r>
              <a:rPr lang="nl-NL" sz="2400">
                <a:cs typeface="Courier New" panose="02070309020205020404" pitchFamily="49" charset="0"/>
              </a:rPr>
              <a:t> </a:t>
            </a: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endParaRPr lang="nl-NL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7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CSS 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B29BBB9A-39C2-4D1B-807A-1CCED4F2FB76}"/>
              </a:ext>
            </a:extLst>
          </p:cNvPr>
          <p:cNvSpPr txBox="1">
            <a:spLocks/>
          </p:cNvSpPr>
          <p:nvPr/>
        </p:nvSpPr>
        <p:spPr>
          <a:xfrm>
            <a:off x="522164" y="1562986"/>
            <a:ext cx="9577064" cy="367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tabLst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ts val="19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3pPr>
            <a:lvl4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4pPr>
            <a:lvl5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2800" lvl="2" indent="-457200"/>
            <a:endParaRPr lang="nl-NL" sz="280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FEA456-44EC-46A9-97DB-BAC7C701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 0 0 2em;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 {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-block;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 a {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5px 10px;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background: #ccc;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 a:hover {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background: #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BE548D9-BBD9-4735-8744-9FC98F31D898}"/>
              </a:ext>
            </a:extLst>
          </p:cNvPr>
          <p:cNvSpPr txBox="1"/>
          <p:nvPr/>
        </p:nvSpPr>
        <p:spPr>
          <a:xfrm>
            <a:off x="4338588" y="278990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Voor elk </a:t>
            </a:r>
            <a:r>
              <a:rPr lang="nl-NL" i="1" dirty="0">
                <a:solidFill>
                  <a:srgbClr val="FF0000"/>
                </a:solidFill>
              </a:rPr>
              <a:t>genest</a:t>
            </a:r>
            <a:r>
              <a:rPr lang="nl-NL" dirty="0">
                <a:solidFill>
                  <a:srgbClr val="FF0000"/>
                </a:solidFill>
              </a:rPr>
              <a:t> HTML element een nieuwe CSS declaratie</a:t>
            </a:r>
          </a:p>
        </p:txBody>
      </p:sp>
    </p:spTree>
    <p:extLst>
      <p:ext uri="{BB962C8B-B14F-4D97-AF65-F5344CB8AC3E}">
        <p14:creationId xmlns:p14="http://schemas.microsoft.com/office/powerpoint/2010/main" val="4540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CSS &gt;&gt; SCSS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B29BBB9A-39C2-4D1B-807A-1CCED4F2FB76}"/>
              </a:ext>
            </a:extLst>
          </p:cNvPr>
          <p:cNvSpPr txBox="1">
            <a:spLocks/>
          </p:cNvSpPr>
          <p:nvPr/>
        </p:nvSpPr>
        <p:spPr>
          <a:xfrm>
            <a:off x="522164" y="1562986"/>
            <a:ext cx="9577064" cy="367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tabLst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ts val="19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3pPr>
            <a:lvl4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4pPr>
            <a:lvl5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2800" lvl="2" indent="-457200"/>
            <a:endParaRPr lang="nl-NL" sz="280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FEA456-44EC-46A9-97DB-BAC7C701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 0 0 2em;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 {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-block;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 a {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5px 10px;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background: #ccc;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 a:hover {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background: #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0C36501-6C30-4199-85D8-9C41517A0703}"/>
              </a:ext>
            </a:extLst>
          </p:cNvPr>
          <p:cNvSpPr txBox="1"/>
          <p:nvPr/>
        </p:nvSpPr>
        <p:spPr>
          <a:xfrm>
            <a:off x="5562724" y="1492367"/>
            <a:ext cx="39604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  <a:p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0 0 0 2em;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 {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-block;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{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padding: 5px 10px;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background: #ccc;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&amp;: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hover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background: #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hteraccolade 4">
            <a:extLst>
              <a:ext uri="{FF2B5EF4-FFF2-40B4-BE49-F238E27FC236}">
                <a16:creationId xmlns:a16="http://schemas.microsoft.com/office/drawing/2014/main" id="{E21ECA9B-697E-47A9-9543-574C3BAF21CF}"/>
              </a:ext>
            </a:extLst>
          </p:cNvPr>
          <p:cNvSpPr/>
          <p:nvPr/>
        </p:nvSpPr>
        <p:spPr>
          <a:xfrm>
            <a:off x="4050556" y="1562986"/>
            <a:ext cx="1008112" cy="3675193"/>
          </a:xfrm>
          <a:prstGeom prst="rightBrac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FF656BE-38E9-4779-8474-48503084568A}"/>
              </a:ext>
            </a:extLst>
          </p:cNvPr>
          <p:cNvSpPr txBox="1"/>
          <p:nvPr/>
        </p:nvSpPr>
        <p:spPr>
          <a:xfrm>
            <a:off x="6823729" y="51093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CSS genest!</a:t>
            </a:r>
          </a:p>
        </p:txBody>
      </p:sp>
    </p:spTree>
    <p:extLst>
      <p:ext uri="{BB962C8B-B14F-4D97-AF65-F5344CB8AC3E}">
        <p14:creationId xmlns:p14="http://schemas.microsoft.com/office/powerpoint/2010/main" val="55808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SCSS &gt;&gt; CSS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B29BBB9A-39C2-4D1B-807A-1CCED4F2FB76}"/>
              </a:ext>
            </a:extLst>
          </p:cNvPr>
          <p:cNvSpPr txBox="1">
            <a:spLocks/>
          </p:cNvSpPr>
          <p:nvPr/>
        </p:nvSpPr>
        <p:spPr>
          <a:xfrm>
            <a:off x="522164" y="1562986"/>
            <a:ext cx="9577064" cy="367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tabLst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ts val="19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3pPr>
            <a:lvl4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4pPr>
            <a:lvl5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2800" lvl="2" indent="-457200"/>
            <a:endParaRPr lang="nl-NL" sz="280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FEA456-44EC-46A9-97DB-BAC7C701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780" y="1562986"/>
            <a:ext cx="3240360" cy="3675193"/>
          </a:xfrm>
        </p:spPr>
        <p:txBody>
          <a:bodyPr>
            <a:normAutofit fontScale="85000" lnSpcReduction="20000"/>
          </a:bodyPr>
          <a:lstStyle/>
          <a:p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 0 0 2em;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 {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-block;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 a {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5px 10px;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background: #ccc;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 a:hover {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background: #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0C36501-6C30-4199-85D8-9C41517A0703}"/>
              </a:ext>
            </a:extLst>
          </p:cNvPr>
          <p:cNvSpPr txBox="1"/>
          <p:nvPr/>
        </p:nvSpPr>
        <p:spPr>
          <a:xfrm>
            <a:off x="608354" y="1492367"/>
            <a:ext cx="39604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  <a:p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0 0 0 2em;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 {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-block;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{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padding: 5px 10px;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background: #ccc;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&amp;: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hover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background: #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hteraccolade 4">
            <a:extLst>
              <a:ext uri="{FF2B5EF4-FFF2-40B4-BE49-F238E27FC236}">
                <a16:creationId xmlns:a16="http://schemas.microsoft.com/office/drawing/2014/main" id="{E21ECA9B-697E-47A9-9543-574C3BAF21CF}"/>
              </a:ext>
            </a:extLst>
          </p:cNvPr>
          <p:cNvSpPr/>
          <p:nvPr/>
        </p:nvSpPr>
        <p:spPr>
          <a:xfrm>
            <a:off x="4050556" y="1562986"/>
            <a:ext cx="1008112" cy="3675193"/>
          </a:xfrm>
          <a:prstGeom prst="rightBrac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FF656BE-38E9-4779-8474-48503084568A}"/>
              </a:ext>
            </a:extLst>
          </p:cNvPr>
          <p:cNvSpPr txBox="1"/>
          <p:nvPr/>
        </p:nvSpPr>
        <p:spPr>
          <a:xfrm>
            <a:off x="5814752" y="519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SASS compileert naar CSS</a:t>
            </a:r>
          </a:p>
        </p:txBody>
      </p:sp>
    </p:spTree>
    <p:extLst>
      <p:ext uri="{BB962C8B-B14F-4D97-AF65-F5344CB8AC3E}">
        <p14:creationId xmlns:p14="http://schemas.microsoft.com/office/powerpoint/2010/main" val="37852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 err="1"/>
              <a:t>Syntactically</a:t>
            </a:r>
            <a:r>
              <a:rPr lang="nl-NL" b="0" dirty="0"/>
              <a:t> </a:t>
            </a:r>
            <a:r>
              <a:rPr lang="nl-NL" b="0" dirty="0" err="1"/>
              <a:t>awesome</a:t>
            </a:r>
            <a:r>
              <a:rPr lang="nl-NL" b="0" dirty="0"/>
              <a:t> </a:t>
            </a:r>
            <a:r>
              <a:rPr lang="nl-NL" b="0" dirty="0" err="1"/>
              <a:t>style</a:t>
            </a:r>
            <a:r>
              <a:rPr lang="nl-NL" b="0" dirty="0"/>
              <a:t> sheets</a:t>
            </a:r>
            <a:endParaRPr lang="nl-NL" sz="1000" b="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A5624B3-C4CE-499F-8240-24DFFCCE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4" y="1562986"/>
            <a:ext cx="9577064" cy="3675193"/>
          </a:xfrm>
        </p:spPr>
        <p:txBody>
          <a:bodyPr>
            <a:normAutofit/>
          </a:bodyPr>
          <a:lstStyle/>
          <a:p>
            <a:endParaRPr lang="nl-NL" sz="2400" dirty="0"/>
          </a:p>
          <a:p>
            <a:r>
              <a:rPr lang="nl-NL" sz="2400" dirty="0"/>
              <a:t>Sass = CSS pre-processor</a:t>
            </a:r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Applicatie die bronbestanden leest en </a:t>
            </a:r>
            <a:r>
              <a:rPr lang="nl-NL" sz="2400" dirty="0" err="1"/>
              <a:t>parsed</a:t>
            </a:r>
            <a:r>
              <a:rPr lang="nl-NL" sz="2400" dirty="0"/>
              <a:t> naar CSS bestanden</a:t>
            </a:r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01350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Sass mogelijkheden	</a:t>
            </a:r>
            <a:endParaRPr lang="nl-NL" sz="1000" b="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A5624B3-C4CE-499F-8240-24DFFCCE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4" y="1562986"/>
            <a:ext cx="9577064" cy="3675193"/>
          </a:xfrm>
        </p:spPr>
        <p:txBody>
          <a:bodyPr>
            <a:normAutofit/>
          </a:bodyPr>
          <a:lstStyle/>
          <a:p>
            <a:r>
              <a:rPr lang="nl-NL" sz="2400" dirty="0"/>
              <a:t>Sass biedt een aantal handige features, waaronder: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Variabelen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/>
              <a:t>Mixins</a:t>
            </a: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/>
              <a:t>Referencing</a:t>
            </a:r>
            <a:r>
              <a:rPr lang="nl-NL" sz="2400" dirty="0"/>
              <a:t> </a:t>
            </a:r>
            <a:r>
              <a:rPr lang="nl-NL" sz="2400" dirty="0" err="1"/>
              <a:t>parents</a:t>
            </a: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Import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8985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Sass - variabelen</a:t>
            </a:r>
            <a:endParaRPr lang="nl-NL" sz="1000" b="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A5624B3-C4CE-499F-8240-24DFFCCE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4" y="1562986"/>
            <a:ext cx="9577064" cy="3675193"/>
          </a:xfrm>
        </p:spPr>
        <p:txBody>
          <a:bodyPr>
            <a:normAutofit fontScale="92500" lnSpcReduction="20000"/>
          </a:bodyPr>
          <a:lstStyle/>
          <a:p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NL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fontcolor</a:t>
            </a: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'#333';</a:t>
            </a:r>
          </a:p>
          <a:p>
            <a:endParaRPr 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NL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fontcolor</a:t>
            </a: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li {</a:t>
            </a:r>
          </a:p>
          <a:p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NL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fontcolor</a:t>
            </a: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2400" dirty="0"/>
          </a:p>
          <a:p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62870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Sass – </a:t>
            </a:r>
            <a:r>
              <a:rPr lang="nl-NL" b="0" dirty="0" err="1"/>
              <a:t>mixins</a:t>
            </a:r>
            <a:r>
              <a:rPr lang="nl-NL" b="0" dirty="0"/>
              <a:t> (functies)</a:t>
            </a:r>
            <a:endParaRPr lang="nl-NL" sz="1000" b="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A5624B3-C4CE-499F-8240-24DFFCCE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4" y="1562986"/>
            <a:ext cx="9577064" cy="367519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push-auto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margin: {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left: auto;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right: auto;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div.box1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@include push-auto();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endParaRPr lang="nl-NL" sz="240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EEEF724-5823-4A2F-AF27-6AA56061EDA5}"/>
              </a:ext>
            </a:extLst>
          </p:cNvPr>
          <p:cNvSpPr txBox="1">
            <a:spLocks/>
          </p:cNvSpPr>
          <p:nvPr/>
        </p:nvSpPr>
        <p:spPr>
          <a:xfrm>
            <a:off x="6066780" y="1562986"/>
            <a:ext cx="4234508" cy="367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tabLst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ts val="19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3pPr>
            <a:lvl4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4pPr>
            <a:lvl5pPr marL="355600" indent="-174625" algn="l" defTabSz="914400" rtl="0" eaLnBrk="1" latinLnBrk="0" hangingPunct="1">
              <a:lnSpc>
                <a:spcPts val="1900"/>
              </a:lnSpc>
              <a:spcBef>
                <a:spcPct val="20000"/>
              </a:spcBef>
              <a:buFont typeface="Arial" pitchFamily="34" charset="0"/>
              <a:buChar char="-"/>
              <a:defRPr sz="1600" b="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div.box1 {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margin-left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auto;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-right: auto;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hteraccolade 4">
            <a:extLst>
              <a:ext uri="{FF2B5EF4-FFF2-40B4-BE49-F238E27FC236}">
                <a16:creationId xmlns:a16="http://schemas.microsoft.com/office/drawing/2014/main" id="{033F2D8A-B40F-43DB-82E7-A6FFE9DF6F29}"/>
              </a:ext>
            </a:extLst>
          </p:cNvPr>
          <p:cNvSpPr/>
          <p:nvPr/>
        </p:nvSpPr>
        <p:spPr>
          <a:xfrm>
            <a:off x="4821213" y="1574184"/>
            <a:ext cx="1008112" cy="3675193"/>
          </a:xfrm>
          <a:prstGeom prst="rightBrac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456047"/>
      </p:ext>
    </p:extLst>
  </p:cSld>
  <p:clrMapOvr>
    <a:masterClrMapping/>
  </p:clrMapOvr>
</p:sld>
</file>

<file path=ppt/theme/theme1.xml><?xml version="1.0" encoding="utf-8"?>
<a:theme xmlns:a="http://schemas.openxmlformats.org/drawingml/2006/main" name="Aventus - standaard">
  <a:themeElements>
    <a:clrScheme name="Aventus">
      <a:dk1>
        <a:srgbClr val="3C3C3C"/>
      </a:dk1>
      <a:lt1>
        <a:sysClr val="window" lastClr="FFFFFF"/>
      </a:lt1>
      <a:dk2>
        <a:srgbClr val="3C3C3C"/>
      </a:dk2>
      <a:lt2>
        <a:srgbClr val="EEECE1"/>
      </a:lt2>
      <a:accent1>
        <a:srgbClr val="7A5FA6"/>
      </a:accent1>
      <a:accent2>
        <a:srgbClr val="52BCCE"/>
      </a:accent2>
      <a:accent3>
        <a:srgbClr val="CDCD00"/>
      </a:accent3>
      <a:accent4>
        <a:srgbClr val="EE7402"/>
      </a:accent4>
      <a:accent5>
        <a:srgbClr val="F6E700"/>
      </a:accent5>
      <a:accent6>
        <a:srgbClr val="3C3C3C"/>
      </a:accent6>
      <a:hlink>
        <a:srgbClr val="3C3C3C"/>
      </a:hlink>
      <a:folHlink>
        <a:srgbClr val="7A5FA6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A5FA6"/>
        </a:solidFill>
        <a:ln w="57150" cap="sq">
          <a:solidFill>
            <a:srgbClr val="3C3C3C"/>
          </a:solidFill>
          <a:miter lim="800000"/>
        </a:ln>
      </a:spPr>
      <a:bodyPr rtlCol="0" anchor="ctr"/>
      <a:lstStyle>
        <a:defPPr algn="ctr">
          <a:defRPr>
            <a:ln w="57150">
              <a:solidFill>
                <a:schemeClr val="tx1"/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DED6F88390247955A1D09863ECDD8" ma:contentTypeVersion="11" ma:contentTypeDescription="Een nieuw document maken." ma:contentTypeScope="" ma:versionID="d99c88f812997deec200497bf672f03a">
  <xsd:schema xmlns:xsd="http://www.w3.org/2001/XMLSchema" xmlns:xs="http://www.w3.org/2001/XMLSchema" xmlns:p="http://schemas.microsoft.com/office/2006/metadata/properties" xmlns:ns2="979635ee-b4b4-42b4-b2bd-91cb3826ef93" xmlns:ns3="1d4d6e32-e60e-4be1-8bee-54f49447dbdf" targetNamespace="http://schemas.microsoft.com/office/2006/metadata/properties" ma:root="true" ma:fieldsID="86d0987fc4cd454904aa9f5f08d4a627" ns2:_="" ns3:_="">
    <xsd:import namespace="979635ee-b4b4-42b4-b2bd-91cb3826ef93"/>
    <xsd:import namespace="1d4d6e32-e60e-4be1-8bee-54f49447dbdf"/>
    <xsd:element name="properties">
      <xsd:complexType>
        <xsd:sequence>
          <xsd:element name="documentManagement">
            <xsd:complexType>
              <xsd:all>
                <xsd:element ref="ns2:Bucket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635ee-b4b4-42b4-b2bd-91cb3826ef93" elementFormDefault="qualified">
    <xsd:import namespace="http://schemas.microsoft.com/office/2006/documentManagement/types"/>
    <xsd:import namespace="http://schemas.microsoft.com/office/infopath/2007/PartnerControls"/>
    <xsd:element name="Bucket" ma:index="8" nillable="true" ma:displayName="Bucket" ma:default="n.v.t." ma:description="Tot welke bucket behoort het document" ma:internalName="Bucket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n.v.t."/>
                        <xsd:enumeration value="Open dag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4d6e32-e60e-4be1-8bee-54f49447dbd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ucket xmlns="979635ee-b4b4-42b4-b2bd-91cb3826ef93">
      <Value>n.v.t.</Value>
    </Bucke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1F591E-8752-4381-8AAD-1D45330F08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9635ee-b4b4-42b4-b2bd-91cb3826ef93"/>
    <ds:schemaRef ds:uri="1d4d6e32-e60e-4be1-8bee-54f49447db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594812-A209-4827-8169-D1E2C31B022E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979635ee-b4b4-42b4-b2bd-91cb3826ef93"/>
    <ds:schemaRef ds:uri="1d4d6e32-e60e-4be1-8bee-54f49447dbdf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813115-200F-4C61-A985-0EA95F9234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3499</TotalTime>
  <Words>1084</Words>
  <Application>Microsoft Office PowerPoint</Application>
  <PresentationFormat>Aangepast</PresentationFormat>
  <Paragraphs>331</Paragraphs>
  <Slides>21</Slides>
  <Notes>19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Aventus - standaard</vt:lpstr>
      <vt:lpstr> Webdevelopment</vt:lpstr>
      <vt:lpstr>Webdevelopment</vt:lpstr>
      <vt:lpstr>CSS </vt:lpstr>
      <vt:lpstr>CSS &gt;&gt; SCSS</vt:lpstr>
      <vt:lpstr>SCSS &gt;&gt; CSS</vt:lpstr>
      <vt:lpstr>Syntactically awesome style sheets</vt:lpstr>
      <vt:lpstr>Sass mogelijkheden </vt:lpstr>
      <vt:lpstr>Sass - variabelen</vt:lpstr>
      <vt:lpstr>Sass – mixins (functies)</vt:lpstr>
      <vt:lpstr>Sass – referencing parents</vt:lpstr>
      <vt:lpstr>Sass – import</vt:lpstr>
      <vt:lpstr>Sass – import – breng structuur aan in je scss</vt:lpstr>
      <vt:lpstr>Sass – import – breng structuur aan in je scss</vt:lpstr>
      <vt:lpstr>Sass – frameworks</vt:lpstr>
      <vt:lpstr>Sass – frameworks – Cross browser functies</vt:lpstr>
      <vt:lpstr>Sass – frameworks – Typography functies</vt:lpstr>
      <vt:lpstr>Sass – frameworks – Sprites</vt:lpstr>
      <vt:lpstr>Sass – frameworks</vt:lpstr>
      <vt:lpstr>Compass installeren</vt:lpstr>
      <vt:lpstr>Compass gebruiken</vt:lpstr>
      <vt:lpstr>Compass gebruiken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Bianca</dc:creator>
  <cp:lastModifiedBy>Vincent Fleur</cp:lastModifiedBy>
  <cp:revision>207</cp:revision>
  <dcterms:created xsi:type="dcterms:W3CDTF">2016-06-28T20:56:59Z</dcterms:created>
  <dcterms:modified xsi:type="dcterms:W3CDTF">2019-02-13T11:38:53Z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0x0101002EBDED6F88390247955A1D09863ECDD8</vt:lpwstr>
  </property>
</Properties>
</file>