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B"/>
    <a:srgbClr val="FFFFD5"/>
    <a:srgbClr val="FFFFC5"/>
    <a:srgbClr val="FFFF66"/>
    <a:srgbClr val="BD9700"/>
    <a:srgbClr val="56A9BC"/>
    <a:srgbClr val="57BBB9"/>
    <a:srgbClr val="FFC84A"/>
    <a:srgbClr val="A5C4A4"/>
    <a:srgbClr val="D47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F1AC-29BC-4C40-8CCA-904D863F4514}" type="datetimeFigureOut">
              <a:rPr lang="sv-SE" smtClean="0"/>
              <a:pPr/>
              <a:t>2014-09-18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C4EB-2F21-49A7-9A9F-66EC53A43972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453555" y="433083"/>
            <a:ext cx="3096665" cy="1719045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-5653136" y="7821488"/>
            <a:ext cx="5066393" cy="70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000" dirty="0"/>
              <a:t>Scales well with data size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4003988" y="1439995"/>
            <a:ext cx="333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Garamond" pitchFamily="18" charset="0"/>
              </a:rPr>
              <a:t>Touchless</a:t>
            </a:r>
            <a:endParaRPr lang="sv-SE" sz="1600" dirty="0">
              <a:latin typeface="Garamon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4003988" y="1826086"/>
            <a:ext cx="254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Garamond" pitchFamily="18" charset="0"/>
              </a:rPr>
              <a:t>Voice</a:t>
            </a:r>
            <a:endParaRPr lang="sv-SE" sz="1600" dirty="0">
              <a:latin typeface="Garamond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flipH="1">
            <a:off x="4003988" y="1053905"/>
            <a:ext cx="333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Garamond" pitchFamily="18" charset="0"/>
              </a:rPr>
              <a:t>Direct Touch</a:t>
            </a:r>
            <a:endParaRPr lang="sv-SE" sz="1600" dirty="0">
              <a:latin typeface="Garamond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3555" y="255871"/>
            <a:ext cx="0" cy="3386286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6059" y="3642157"/>
            <a:ext cx="339586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76033" y="3503657"/>
            <a:ext cx="910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Display Size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777308" y="1095850"/>
            <a:ext cx="254665" cy="254665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149" name="Rectangle 148"/>
          <p:cNvSpPr/>
          <p:nvPr/>
        </p:nvSpPr>
        <p:spPr>
          <a:xfrm>
            <a:off x="3777308" y="1481940"/>
            <a:ext cx="254665" cy="254665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3777308" y="1868031"/>
            <a:ext cx="254665" cy="254665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162" name="TextBox 161"/>
          <p:cNvSpPr txBox="1"/>
          <p:nvPr/>
        </p:nvSpPr>
        <p:spPr>
          <a:xfrm>
            <a:off x="192665" y="3379936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1p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9476" y="2013629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~10p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-54198" y="399888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~100p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57504" y="360019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5in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719522" y="360019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50in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235956" y="360088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500in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715956" y="2549388"/>
            <a:ext cx="168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Diagnoal of the display</a:t>
            </a:r>
          </a:p>
          <a:p>
            <a:r>
              <a:rPr lang="sv-SE" sz="1200" dirty="0" smtClean="0">
                <a:latin typeface="Garamond" pitchFamily="18" charset="0"/>
              </a:rPr>
              <a:t>5 </a:t>
            </a:r>
            <a:r>
              <a:rPr lang="sv-SE" sz="1200" dirty="0" smtClean="0">
                <a:latin typeface="Garamond" pitchFamily="18" charset="0"/>
              </a:rPr>
              <a:t>inches ≈ </a:t>
            </a:r>
            <a:r>
              <a:rPr lang="sv-SE" sz="1200" dirty="0" smtClean="0">
                <a:latin typeface="Garamond" pitchFamily="18" charset="0"/>
              </a:rPr>
              <a:t>Phone/Tablet</a:t>
            </a:r>
            <a:endParaRPr lang="sv-SE" sz="1200" dirty="0" smtClean="0">
              <a:latin typeface="Garamond" pitchFamily="18" charset="0"/>
            </a:endParaRPr>
          </a:p>
          <a:p>
            <a:r>
              <a:rPr lang="sv-SE" sz="1200" dirty="0" smtClean="0">
                <a:latin typeface="Garamond" pitchFamily="18" charset="0"/>
              </a:rPr>
              <a:t>50 inches </a:t>
            </a:r>
            <a:r>
              <a:rPr lang="sv-SE" sz="1200" dirty="0">
                <a:latin typeface="Garamond" pitchFamily="18" charset="0"/>
              </a:rPr>
              <a:t>≈ </a:t>
            </a:r>
            <a:r>
              <a:rPr lang="sv-SE" sz="1200" dirty="0" smtClean="0">
                <a:latin typeface="Garamond" pitchFamily="18" charset="0"/>
              </a:rPr>
              <a:t>Touch </a:t>
            </a:r>
            <a:r>
              <a:rPr lang="sv-SE" sz="1200" dirty="0" smtClean="0">
                <a:latin typeface="Garamond" pitchFamily="18" charset="0"/>
              </a:rPr>
              <a:t>Table</a:t>
            </a:r>
            <a:endParaRPr lang="sv-SE" sz="1200" dirty="0" smtClean="0">
              <a:latin typeface="Garamond" pitchFamily="18" charset="0"/>
            </a:endParaRPr>
          </a:p>
          <a:p>
            <a:r>
              <a:rPr lang="sv-SE" sz="1200" dirty="0" smtClean="0">
                <a:latin typeface="Garamond" pitchFamily="18" charset="0"/>
              </a:rPr>
              <a:t>500 inches </a:t>
            </a:r>
            <a:r>
              <a:rPr lang="sv-SE" sz="1200" dirty="0">
                <a:latin typeface="Garamond" pitchFamily="18" charset="0"/>
              </a:rPr>
              <a:t>≈ </a:t>
            </a:r>
            <a:r>
              <a:rPr lang="sv-SE" sz="1200" dirty="0" smtClean="0">
                <a:latin typeface="Garamond" pitchFamily="18" charset="0"/>
              </a:rPr>
              <a:t>Dome</a:t>
            </a:r>
            <a:endParaRPr lang="sv-SE" sz="1200" dirty="0">
              <a:latin typeface="Garamond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395630" y="433083"/>
            <a:ext cx="1154590" cy="1303522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177" name="Rectangle 176"/>
          <p:cNvSpPr/>
          <p:nvPr/>
        </p:nvSpPr>
        <p:spPr>
          <a:xfrm>
            <a:off x="459627" y="1736605"/>
            <a:ext cx="1936002" cy="1903644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438" y="55657"/>
            <a:ext cx="1021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Garamond" pitchFamily="18" charset="0"/>
              </a:rPr>
              <a:t>Audience Size</a:t>
            </a:r>
            <a:endParaRPr lang="sv-SE" sz="12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38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Linköpings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Erik Sundén</cp:lastModifiedBy>
  <cp:revision>136</cp:revision>
  <dcterms:created xsi:type="dcterms:W3CDTF">2011-10-05T16:03:35Z</dcterms:created>
  <dcterms:modified xsi:type="dcterms:W3CDTF">2014-09-19T07:19:39Z</dcterms:modified>
</cp:coreProperties>
</file>