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4B"/>
    <a:srgbClr val="FFFFD5"/>
    <a:srgbClr val="FFFFC5"/>
    <a:srgbClr val="FFFF66"/>
    <a:srgbClr val="BD9700"/>
    <a:srgbClr val="56A9BC"/>
    <a:srgbClr val="57BBB9"/>
    <a:srgbClr val="FFC84A"/>
    <a:srgbClr val="A5C4A4"/>
    <a:srgbClr val="D47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98607" y="1063022"/>
            <a:ext cx="3369014" cy="535389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2" name="Rectangle 1"/>
          <p:cNvSpPr/>
          <p:nvPr/>
        </p:nvSpPr>
        <p:spPr>
          <a:xfrm>
            <a:off x="3777308" y="564991"/>
            <a:ext cx="254665" cy="254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-5653136" y="7821488"/>
            <a:ext cx="5066393" cy="70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2000" dirty="0"/>
              <a:t>Scales well with data size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4003988" y="1279837"/>
            <a:ext cx="333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latin typeface="Garamond" pitchFamily="18" charset="0"/>
              </a:rPr>
              <a:t>Touchless (Kinect)</a:t>
            </a:r>
            <a:endParaRPr lang="sv-SE" sz="1600" dirty="0">
              <a:latin typeface="Garamon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4003988" y="1665928"/>
            <a:ext cx="254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latin typeface="Garamond" pitchFamily="18" charset="0"/>
              </a:rPr>
              <a:t>Voice</a:t>
            </a:r>
            <a:endParaRPr lang="sv-SE" sz="1600" dirty="0">
              <a:latin typeface="Garamond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4003988" y="507655"/>
            <a:ext cx="333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latin typeface="Garamond" pitchFamily="18" charset="0"/>
              </a:rPr>
              <a:t>Mouse/Keyboard</a:t>
            </a:r>
            <a:endParaRPr lang="sv-SE" sz="1600" dirty="0">
              <a:latin typeface="Garamond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flipH="1">
            <a:off x="4003988" y="893747"/>
            <a:ext cx="333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latin typeface="Garamond" pitchFamily="18" charset="0"/>
              </a:rPr>
              <a:t>Direct Touch</a:t>
            </a:r>
            <a:endParaRPr lang="sv-SE" sz="1600" dirty="0">
              <a:latin typeface="Garamond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28916" y="95713"/>
            <a:ext cx="0" cy="3386286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7161" y="1841318"/>
            <a:ext cx="339586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105916" y="1834223"/>
            <a:ext cx="910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Display Size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456571" y="468058"/>
            <a:ext cx="1021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Audience Size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777308" y="935692"/>
            <a:ext cx="254665" cy="254665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149" name="Rectangle 148"/>
          <p:cNvSpPr/>
          <p:nvPr/>
        </p:nvSpPr>
        <p:spPr>
          <a:xfrm>
            <a:off x="3777308" y="1321782"/>
            <a:ext cx="254665" cy="254665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3777308" y="1707873"/>
            <a:ext cx="254665" cy="254665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1568026" y="3219778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1p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404837" y="185347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~10p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321163" y="239730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~100p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98606" y="160647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5in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460624" y="1606469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50in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977058" y="162465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500in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715956" y="2389230"/>
            <a:ext cx="217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5 inches ≈ Phone/Tablet Display</a:t>
            </a:r>
          </a:p>
          <a:p>
            <a:r>
              <a:rPr lang="sv-SE" sz="1200" dirty="0" smtClean="0">
                <a:latin typeface="Garamond" pitchFamily="18" charset="0"/>
              </a:rPr>
              <a:t>50 inches </a:t>
            </a:r>
            <a:r>
              <a:rPr lang="sv-SE" sz="1200" dirty="0">
                <a:latin typeface="Garamond" pitchFamily="18" charset="0"/>
              </a:rPr>
              <a:t>≈ </a:t>
            </a:r>
            <a:r>
              <a:rPr lang="sv-SE" sz="1200" dirty="0" smtClean="0">
                <a:latin typeface="Garamond" pitchFamily="18" charset="0"/>
              </a:rPr>
              <a:t>Touch Table</a:t>
            </a:r>
          </a:p>
          <a:p>
            <a:r>
              <a:rPr lang="sv-SE" sz="1200" dirty="0" smtClean="0">
                <a:latin typeface="Garamond" pitchFamily="18" charset="0"/>
              </a:rPr>
              <a:t>500 inches </a:t>
            </a:r>
            <a:r>
              <a:rPr lang="sv-SE" sz="1200" dirty="0">
                <a:latin typeface="Garamond" pitchFamily="18" charset="0"/>
              </a:rPr>
              <a:t>≈ </a:t>
            </a:r>
            <a:r>
              <a:rPr lang="sv-SE" sz="1200" dirty="0" smtClean="0">
                <a:latin typeface="Garamond" pitchFamily="18" charset="0"/>
              </a:rPr>
              <a:t>Dome</a:t>
            </a:r>
            <a:endParaRPr lang="sv-SE" sz="1200" dirty="0">
              <a:latin typeface="Garamond" pitchFamily="18" charset="0"/>
            </a:endParaRPr>
          </a:p>
          <a:p>
            <a:endParaRPr lang="sv-SE" sz="1200" dirty="0">
              <a:latin typeface="Garamond" pitchFamily="18" charset="0"/>
            </a:endParaRPr>
          </a:p>
          <a:p>
            <a:r>
              <a:rPr lang="sv-SE" sz="1200" dirty="0" smtClean="0">
                <a:latin typeface="Garamond" pitchFamily="18" charset="0"/>
              </a:rPr>
              <a:t> 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411760" y="240270"/>
            <a:ext cx="1066451" cy="1077417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180" name="Rectangle 179"/>
          <p:cNvSpPr/>
          <p:nvPr/>
        </p:nvSpPr>
        <p:spPr>
          <a:xfrm>
            <a:off x="236021" y="2792894"/>
            <a:ext cx="1355699" cy="56538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177" name="Rectangle 176"/>
          <p:cNvSpPr/>
          <p:nvPr/>
        </p:nvSpPr>
        <p:spPr>
          <a:xfrm>
            <a:off x="98606" y="1451022"/>
            <a:ext cx="1936002" cy="2030977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40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Linköpings universitet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Erik Sundén</cp:lastModifiedBy>
  <cp:revision>135</cp:revision>
  <dcterms:created xsi:type="dcterms:W3CDTF">2011-10-05T16:03:35Z</dcterms:created>
  <dcterms:modified xsi:type="dcterms:W3CDTF">2014-09-18T17:33:00Z</dcterms:modified>
</cp:coreProperties>
</file>