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540875" cy="3186113"/>
  <p:notesSz cx="6858000" cy="9144000"/>
  <p:defaultTextStyle>
    <a:defPPr>
      <a:defRPr lang="en-US"/>
    </a:defPPr>
    <a:lvl1pPr marL="0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1575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3150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4725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6300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7875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9450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31024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92600" algn="l" defTabSz="923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528" y="-432"/>
      </p:cViewPr>
      <p:guideLst>
        <p:guide orient="horz" pos="1005"/>
        <p:guide pos="3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571" y="989771"/>
            <a:ext cx="8109744" cy="682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136" y="1805476"/>
            <a:ext cx="6678614" cy="8142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1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7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7137" y="80398"/>
            <a:ext cx="2146697" cy="17132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047" y="80398"/>
            <a:ext cx="6281075" cy="17132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67" y="2047388"/>
            <a:ext cx="8109744" cy="6327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67" y="1350414"/>
            <a:ext cx="8109744" cy="6969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15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4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6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7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9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31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92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47" y="468343"/>
            <a:ext cx="4213886" cy="13253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948" y="468343"/>
            <a:ext cx="4213886" cy="13253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0" y="127605"/>
            <a:ext cx="8586786" cy="5310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50" y="713192"/>
            <a:ext cx="4215543" cy="297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575" indent="0">
              <a:buNone/>
              <a:defRPr sz="2000" b="1"/>
            </a:lvl2pPr>
            <a:lvl3pPr marL="923150" indent="0">
              <a:buNone/>
              <a:defRPr sz="1800" b="1"/>
            </a:lvl3pPr>
            <a:lvl4pPr marL="1384725" indent="0">
              <a:buNone/>
              <a:defRPr sz="1600" b="1"/>
            </a:lvl4pPr>
            <a:lvl5pPr marL="1846300" indent="0">
              <a:buNone/>
              <a:defRPr sz="1600" b="1"/>
            </a:lvl5pPr>
            <a:lvl6pPr marL="2307875" indent="0">
              <a:buNone/>
              <a:defRPr sz="1600" b="1"/>
            </a:lvl6pPr>
            <a:lvl7pPr marL="2769450" indent="0">
              <a:buNone/>
              <a:defRPr sz="1600" b="1"/>
            </a:lvl7pPr>
            <a:lvl8pPr marL="3231024" indent="0">
              <a:buNone/>
              <a:defRPr sz="1600" b="1"/>
            </a:lvl8pPr>
            <a:lvl9pPr marL="3692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50" y="1010419"/>
            <a:ext cx="4215543" cy="18357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6638" y="713192"/>
            <a:ext cx="4217199" cy="297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575" indent="0">
              <a:buNone/>
              <a:defRPr sz="2000" b="1"/>
            </a:lvl2pPr>
            <a:lvl3pPr marL="923150" indent="0">
              <a:buNone/>
              <a:defRPr sz="1800" b="1"/>
            </a:lvl3pPr>
            <a:lvl4pPr marL="1384725" indent="0">
              <a:buNone/>
              <a:defRPr sz="1600" b="1"/>
            </a:lvl4pPr>
            <a:lvl5pPr marL="1846300" indent="0">
              <a:buNone/>
              <a:defRPr sz="1600" b="1"/>
            </a:lvl5pPr>
            <a:lvl6pPr marL="2307875" indent="0">
              <a:buNone/>
              <a:defRPr sz="1600" b="1"/>
            </a:lvl6pPr>
            <a:lvl7pPr marL="2769450" indent="0">
              <a:buNone/>
              <a:defRPr sz="1600" b="1"/>
            </a:lvl7pPr>
            <a:lvl8pPr marL="3231024" indent="0">
              <a:buNone/>
              <a:defRPr sz="1600" b="1"/>
            </a:lvl8pPr>
            <a:lvl9pPr marL="3692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6638" y="1010419"/>
            <a:ext cx="4217199" cy="18357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48" y="126861"/>
            <a:ext cx="3138882" cy="539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221" y="126858"/>
            <a:ext cx="5333614" cy="2719258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048" y="666728"/>
            <a:ext cx="3138882" cy="2179389"/>
          </a:xfrm>
        </p:spPr>
        <p:txBody>
          <a:bodyPr/>
          <a:lstStyle>
            <a:lvl1pPr marL="0" indent="0">
              <a:buNone/>
              <a:defRPr sz="1400"/>
            </a:lvl1pPr>
            <a:lvl2pPr marL="461575" indent="0">
              <a:buNone/>
              <a:defRPr sz="1200"/>
            </a:lvl2pPr>
            <a:lvl3pPr marL="923150" indent="0">
              <a:buNone/>
              <a:defRPr sz="1100"/>
            </a:lvl3pPr>
            <a:lvl4pPr marL="1384725" indent="0">
              <a:buNone/>
              <a:defRPr sz="900"/>
            </a:lvl4pPr>
            <a:lvl5pPr marL="1846300" indent="0">
              <a:buNone/>
              <a:defRPr sz="900"/>
            </a:lvl5pPr>
            <a:lvl6pPr marL="2307875" indent="0">
              <a:buNone/>
              <a:defRPr sz="900"/>
            </a:lvl6pPr>
            <a:lvl7pPr marL="2769450" indent="0">
              <a:buNone/>
              <a:defRPr sz="900"/>
            </a:lvl7pPr>
            <a:lvl8pPr marL="3231024" indent="0">
              <a:buNone/>
              <a:defRPr sz="900"/>
            </a:lvl8pPr>
            <a:lvl9pPr marL="3692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81" y="2230284"/>
            <a:ext cx="5724525" cy="2632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0081" y="284687"/>
            <a:ext cx="5724525" cy="1911668"/>
          </a:xfrm>
        </p:spPr>
        <p:txBody>
          <a:bodyPr/>
          <a:lstStyle>
            <a:lvl1pPr marL="0" indent="0">
              <a:buNone/>
              <a:defRPr sz="3300"/>
            </a:lvl1pPr>
            <a:lvl2pPr marL="461575" indent="0">
              <a:buNone/>
              <a:defRPr sz="2800"/>
            </a:lvl2pPr>
            <a:lvl3pPr marL="923150" indent="0">
              <a:buNone/>
              <a:defRPr sz="2400"/>
            </a:lvl3pPr>
            <a:lvl4pPr marL="1384725" indent="0">
              <a:buNone/>
              <a:defRPr sz="2000"/>
            </a:lvl4pPr>
            <a:lvl5pPr marL="1846300" indent="0">
              <a:buNone/>
              <a:defRPr sz="2000"/>
            </a:lvl5pPr>
            <a:lvl6pPr marL="2307875" indent="0">
              <a:buNone/>
              <a:defRPr sz="2000"/>
            </a:lvl6pPr>
            <a:lvl7pPr marL="2769450" indent="0">
              <a:buNone/>
              <a:defRPr sz="2000"/>
            </a:lvl7pPr>
            <a:lvl8pPr marL="3231024" indent="0">
              <a:buNone/>
              <a:defRPr sz="2000"/>
            </a:lvl8pPr>
            <a:lvl9pPr marL="3692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0081" y="2493588"/>
            <a:ext cx="5724525" cy="373925"/>
          </a:xfrm>
        </p:spPr>
        <p:txBody>
          <a:bodyPr/>
          <a:lstStyle>
            <a:lvl1pPr marL="0" indent="0">
              <a:buNone/>
              <a:defRPr sz="1400"/>
            </a:lvl1pPr>
            <a:lvl2pPr marL="461575" indent="0">
              <a:buNone/>
              <a:defRPr sz="1200"/>
            </a:lvl2pPr>
            <a:lvl3pPr marL="923150" indent="0">
              <a:buNone/>
              <a:defRPr sz="1100"/>
            </a:lvl3pPr>
            <a:lvl4pPr marL="1384725" indent="0">
              <a:buNone/>
              <a:defRPr sz="900"/>
            </a:lvl4pPr>
            <a:lvl5pPr marL="1846300" indent="0">
              <a:buNone/>
              <a:defRPr sz="900"/>
            </a:lvl5pPr>
            <a:lvl6pPr marL="2307875" indent="0">
              <a:buNone/>
              <a:defRPr sz="900"/>
            </a:lvl6pPr>
            <a:lvl7pPr marL="2769450" indent="0">
              <a:buNone/>
              <a:defRPr sz="900"/>
            </a:lvl7pPr>
            <a:lvl8pPr marL="3231024" indent="0">
              <a:buNone/>
              <a:defRPr sz="900"/>
            </a:lvl8pPr>
            <a:lvl9pPr marL="3692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050" y="127605"/>
            <a:ext cx="8586786" cy="531017"/>
          </a:xfrm>
          <a:prstGeom prst="rect">
            <a:avLst/>
          </a:prstGeom>
        </p:spPr>
        <p:txBody>
          <a:bodyPr vert="horz" lIns="92315" tIns="46157" rIns="92315" bIns="461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50" y="743431"/>
            <a:ext cx="8586786" cy="2102687"/>
          </a:xfrm>
          <a:prstGeom prst="rect">
            <a:avLst/>
          </a:prstGeom>
        </p:spPr>
        <p:txBody>
          <a:bodyPr vert="horz" lIns="92315" tIns="46157" rIns="92315" bIns="461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048" y="2953056"/>
            <a:ext cx="2226205" cy="169632"/>
          </a:xfrm>
          <a:prstGeom prst="rect">
            <a:avLst/>
          </a:prstGeom>
        </p:spPr>
        <p:txBody>
          <a:bodyPr vert="horz" lIns="92315" tIns="46157" rIns="92315" bIns="4615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868C-D521-4CC8-95F2-020BE8887CAA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9802" y="2953056"/>
            <a:ext cx="3021279" cy="169632"/>
          </a:xfrm>
          <a:prstGeom prst="rect">
            <a:avLst/>
          </a:prstGeom>
        </p:spPr>
        <p:txBody>
          <a:bodyPr vert="horz" lIns="92315" tIns="46157" rIns="92315" bIns="4615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7632" y="2953056"/>
            <a:ext cx="2226205" cy="169632"/>
          </a:xfrm>
          <a:prstGeom prst="rect">
            <a:avLst/>
          </a:prstGeom>
        </p:spPr>
        <p:txBody>
          <a:bodyPr vert="horz" lIns="92315" tIns="46157" rIns="92315" bIns="4615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04FB-7562-4DB7-AB03-FADC8A27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31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81" indent="-346181" algn="l" defTabSz="92315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0059" indent="-288485" algn="l" defTabSz="92315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3938" indent="-230787" algn="l" defTabSz="9231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5513" indent="-230787" algn="l" defTabSz="92315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087" indent="-230787" algn="l" defTabSz="92315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662" indent="-230787" algn="l" defTabSz="9231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0237" indent="-230787" algn="l" defTabSz="9231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1813" indent="-230787" algn="l" defTabSz="9231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3388" indent="-230787" algn="l" defTabSz="9231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575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150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4725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300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7875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9450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1024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2600" algn="l" defTabSz="9231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/>
          <p:cNvSpPr/>
          <p:nvPr/>
        </p:nvSpPr>
        <p:spPr>
          <a:xfrm>
            <a:off x="0" y="0"/>
            <a:ext cx="5004000" cy="3077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nip Single Corner Rectangle 310"/>
          <p:cNvSpPr/>
          <p:nvPr/>
        </p:nvSpPr>
        <p:spPr>
          <a:xfrm flipV="1">
            <a:off x="0" y="2946116"/>
            <a:ext cx="1173956" cy="232685"/>
          </a:xfrm>
          <a:prstGeom prst="snip1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7493" y="2899156"/>
            <a:ext cx="1220636" cy="16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12"/>
          <p:cNvSpPr/>
          <p:nvPr/>
        </p:nvSpPr>
        <p:spPr>
          <a:xfrm>
            <a:off x="1545868" y="66561"/>
            <a:ext cx="1960176" cy="19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ounded Rectangle 313"/>
          <p:cNvSpPr/>
          <p:nvPr/>
        </p:nvSpPr>
        <p:spPr>
          <a:xfrm>
            <a:off x="1545868" y="725525"/>
            <a:ext cx="1960176" cy="22728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5" name="Straight Arrow Connector 314"/>
          <p:cNvCxnSpPr/>
          <p:nvPr/>
        </p:nvCxnSpPr>
        <p:spPr>
          <a:xfrm flipV="1">
            <a:off x="2487782" y="1689364"/>
            <a:ext cx="0" cy="31564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1736589" y="2010773"/>
            <a:ext cx="1555500" cy="794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37452" y="72011"/>
            <a:ext cx="1440160" cy="19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ounded Rectangle 317"/>
          <p:cNvSpPr/>
          <p:nvPr/>
        </p:nvSpPr>
        <p:spPr>
          <a:xfrm>
            <a:off x="37452" y="730974"/>
            <a:ext cx="1440160" cy="22728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223912" y="140750"/>
            <a:ext cx="13417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Proxy Ray</a:t>
            </a:r>
          </a:p>
          <a:p>
            <a:r>
              <a:rPr lang="sv-SE" sz="1600" dirty="0" smtClean="0">
                <a:solidFill>
                  <a:schemeClr val="bg1"/>
                </a:solidFill>
              </a:rPr>
              <a:t>Computation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777597" y="129857"/>
            <a:ext cx="1672146" cy="5956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Spline Generation &amp; Transformation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3578400" y="72011"/>
            <a:ext cx="1368152" cy="19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ounded Rectangle 321"/>
          <p:cNvSpPr/>
          <p:nvPr/>
        </p:nvSpPr>
        <p:spPr>
          <a:xfrm>
            <a:off x="3578400" y="767469"/>
            <a:ext cx="1368152" cy="222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3762325" y="260711"/>
            <a:ext cx="1100630" cy="3448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Clustering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5054400" y="72011"/>
            <a:ext cx="4454648" cy="19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/>
          <p:cNvSpPr/>
          <p:nvPr/>
        </p:nvSpPr>
        <p:spPr>
          <a:xfrm>
            <a:off x="5054400" y="767469"/>
            <a:ext cx="4454648" cy="22363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6705660" y="260711"/>
            <a:ext cx="1152128" cy="3448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Rendering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-62221" y="2926800"/>
            <a:ext cx="123617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Preprocessing</a:t>
            </a:r>
            <a:endParaRPr lang="en-US" sz="1400" dirty="0"/>
          </a:p>
        </p:txBody>
      </p:sp>
      <p:cxnSp>
        <p:nvCxnSpPr>
          <p:cNvPr id="328" name="Straight Arrow Connector 327"/>
          <p:cNvCxnSpPr/>
          <p:nvPr/>
        </p:nvCxnSpPr>
        <p:spPr>
          <a:xfrm flipV="1">
            <a:off x="2474642" y="2339339"/>
            <a:ext cx="6570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V="1">
            <a:off x="2468683" y="2555366"/>
            <a:ext cx="289974" cy="6158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 flipV="1">
            <a:off x="2261929" y="2483354"/>
            <a:ext cx="208696" cy="1384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/>
          <p:cNvSpPr/>
          <p:nvPr/>
        </p:nvSpPr>
        <p:spPr>
          <a:xfrm>
            <a:off x="2451782" y="260451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ounded Rectangle 332"/>
          <p:cNvSpPr/>
          <p:nvPr/>
        </p:nvSpPr>
        <p:spPr>
          <a:xfrm>
            <a:off x="5635772" y="2486932"/>
            <a:ext cx="1411649" cy="3083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Depth Peeling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ounded Rectangle 333"/>
              <p:cNvSpPr/>
              <p:nvPr/>
            </p:nvSpPr>
            <p:spPr>
              <a:xfrm>
                <a:off x="5198420" y="1740705"/>
                <a:ext cx="2341677" cy="34698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 smtClean="0"/>
                  <a:t>Lookup (</a:t>
                </a:r>
                <a:r>
                  <a:rPr lang="sv-SE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</a:t>
                </a:r>
                <a:r>
                  <a:rPr lang="sv-SE" sz="1400" dirty="0" smtClean="0"/>
                  <a:t>) and (</a:t>
                </a:r>
                <a14:m>
                  <m:oMath xmlns:m="http://schemas.openxmlformats.org/officeDocument/2006/math">
                    <m:r>
                      <a:rPr lang="sv-SE" sz="11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sv-SE" sz="1400" dirty="0" smtClean="0"/>
                  <a:t>) for sample</a:t>
                </a:r>
                <a:endParaRPr lang="en-US" sz="1400" dirty="0"/>
              </a:p>
            </p:txBody>
          </p:sp>
        </mc:Choice>
        <mc:Fallback xmlns="">
          <p:sp>
            <p:nvSpPr>
              <p:cNvPr id="334" name="Rounded 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20" y="1740705"/>
                <a:ext cx="2341677" cy="346989"/>
              </a:xfrm>
              <a:prstGeom prst="round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Rounded Rectangle 334"/>
          <p:cNvSpPr/>
          <p:nvPr/>
        </p:nvSpPr>
        <p:spPr>
          <a:xfrm>
            <a:off x="5661753" y="1045245"/>
            <a:ext cx="1411649" cy="291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Transform (</a:t>
            </a:r>
            <a:r>
              <a:rPr lang="sv-SE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sv-SE" sz="1400" dirty="0" smtClean="0"/>
              <a:t>)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736589" y="2010775"/>
            <a:ext cx="1555500" cy="31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Transformation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8" name="Straight Arrow Connector 337"/>
          <p:cNvCxnSpPr>
            <a:endCxn id="341" idx="1"/>
          </p:cNvCxnSpPr>
          <p:nvPr/>
        </p:nvCxnSpPr>
        <p:spPr>
          <a:xfrm>
            <a:off x="3279753" y="1215246"/>
            <a:ext cx="43953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>
            <a:off x="3866401" y="1451993"/>
            <a:ext cx="3131" cy="8778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3719288" y="981221"/>
            <a:ext cx="1076255" cy="4680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Splines</a:t>
            </a:r>
            <a:endParaRPr lang="en-US" sz="1400" dirty="0"/>
          </a:p>
        </p:txBody>
      </p:sp>
      <p:cxnSp>
        <p:nvCxnSpPr>
          <p:cNvPr id="342" name="Straight Arrow Connector 341"/>
          <p:cNvCxnSpPr/>
          <p:nvPr/>
        </p:nvCxnSpPr>
        <p:spPr>
          <a:xfrm>
            <a:off x="4795543" y="2629814"/>
            <a:ext cx="847166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Rounded Rectangle 342"/>
              <p:cNvSpPr/>
              <p:nvPr/>
            </p:nvSpPr>
            <p:spPr>
              <a:xfrm>
                <a:off x="3653164" y="2342855"/>
                <a:ext cx="1198783" cy="46805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 smtClean="0"/>
                  <a:t>Centroids (</a:t>
                </a:r>
                <a:r>
                  <a:rPr lang="sv-SE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</a:t>
                </a:r>
                <a:r>
                  <a:rPr lang="sv-SE" sz="1400" dirty="0" smtClean="0"/>
                  <a:t>) &amp; Angles (</a:t>
                </a:r>
                <a14:m>
                  <m:oMath xmlns:m="http://schemas.openxmlformats.org/officeDocument/2006/math">
                    <m:r>
                      <a:rPr lang="sv-SE" sz="11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sv-SE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343" name="Rounded Rectangle 3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64" y="2342855"/>
                <a:ext cx="1198783" cy="468053"/>
              </a:xfrm>
              <a:prstGeom prst="roundRect">
                <a:avLst/>
              </a:prstGeom>
              <a:blipFill rotWithShape="1">
                <a:blip r:embed="rId3"/>
                <a:stretch>
                  <a:fillRect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Straight Arrow Connector 343"/>
          <p:cNvCxnSpPr/>
          <p:nvPr/>
        </p:nvCxnSpPr>
        <p:spPr>
          <a:xfrm flipH="1" flipV="1">
            <a:off x="6368418" y="2099940"/>
            <a:ext cx="841" cy="3888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ounded Rectangle 344"/>
          <p:cNvSpPr/>
          <p:nvPr/>
        </p:nvSpPr>
        <p:spPr>
          <a:xfrm>
            <a:off x="1644644" y="886757"/>
            <a:ext cx="1728192" cy="794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46" name="Straight Arrow Connector 345"/>
          <p:cNvCxnSpPr/>
          <p:nvPr/>
        </p:nvCxnSpPr>
        <p:spPr>
          <a:xfrm flipV="1">
            <a:off x="2030156" y="1290695"/>
            <a:ext cx="6570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H="1" flipV="1">
            <a:off x="1817444" y="1434709"/>
            <a:ext cx="208696" cy="1384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639647" y="910910"/>
            <a:ext cx="1789392" cy="31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Spline Representation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3918445" y="1465002"/>
            <a:ext cx="668219" cy="31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Metric</a:t>
            </a:r>
            <a:endParaRPr lang="en-US" sz="1400" dirty="0"/>
          </a:p>
        </p:txBody>
      </p:sp>
      <p:sp>
        <p:nvSpPr>
          <p:cNvPr id="350" name="Freeform 349"/>
          <p:cNvSpPr/>
          <p:nvPr/>
        </p:nvSpPr>
        <p:spPr>
          <a:xfrm>
            <a:off x="2038576" y="1238526"/>
            <a:ext cx="1059656" cy="335766"/>
          </a:xfrm>
          <a:custGeom>
            <a:avLst/>
            <a:gdLst>
              <a:gd name="connsiteX0" fmla="*/ 0 w 1059656"/>
              <a:gd name="connsiteY0" fmla="*/ 335766 h 335766"/>
              <a:gd name="connsiteX1" fmla="*/ 116681 w 1059656"/>
              <a:gd name="connsiteY1" fmla="*/ 159553 h 335766"/>
              <a:gd name="connsiteX2" fmla="*/ 338137 w 1059656"/>
              <a:gd name="connsiteY2" fmla="*/ 157172 h 335766"/>
              <a:gd name="connsiteX3" fmla="*/ 457200 w 1059656"/>
              <a:gd name="connsiteY3" fmla="*/ 11916 h 335766"/>
              <a:gd name="connsiteX4" fmla="*/ 738187 w 1059656"/>
              <a:gd name="connsiteY4" fmla="*/ 95260 h 335766"/>
              <a:gd name="connsiteX5" fmla="*/ 869156 w 1059656"/>
              <a:gd name="connsiteY5" fmla="*/ 10 h 335766"/>
              <a:gd name="connsiteX6" fmla="*/ 1059656 w 1059656"/>
              <a:gd name="connsiteY6" fmla="*/ 90497 h 33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335766">
                <a:moveTo>
                  <a:pt x="0" y="335766"/>
                </a:moveTo>
                <a:cubicBezTo>
                  <a:pt x="30162" y="262542"/>
                  <a:pt x="60325" y="189319"/>
                  <a:pt x="116681" y="159553"/>
                </a:cubicBezTo>
                <a:cubicBezTo>
                  <a:pt x="173037" y="129787"/>
                  <a:pt x="281384" y="181778"/>
                  <a:pt x="338137" y="157172"/>
                </a:cubicBezTo>
                <a:cubicBezTo>
                  <a:pt x="394890" y="132566"/>
                  <a:pt x="390525" y="22235"/>
                  <a:pt x="457200" y="11916"/>
                </a:cubicBezTo>
                <a:cubicBezTo>
                  <a:pt x="523875" y="1597"/>
                  <a:pt x="669528" y="97244"/>
                  <a:pt x="738187" y="95260"/>
                </a:cubicBezTo>
                <a:cubicBezTo>
                  <a:pt x="806846" y="93276"/>
                  <a:pt x="815578" y="804"/>
                  <a:pt x="869156" y="10"/>
                </a:cubicBezTo>
                <a:cubicBezTo>
                  <a:pt x="922734" y="-784"/>
                  <a:pt x="991195" y="44856"/>
                  <a:pt x="1059656" y="90497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Arrow Connector 350"/>
          <p:cNvCxnSpPr/>
          <p:nvPr/>
        </p:nvCxnSpPr>
        <p:spPr>
          <a:xfrm flipV="1">
            <a:off x="2026139" y="1290695"/>
            <a:ext cx="1224136" cy="28803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 flipV="1">
            <a:off x="2024198" y="1506721"/>
            <a:ext cx="289974" cy="6158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/>
          <p:cNvSpPr/>
          <p:nvPr/>
        </p:nvSpPr>
        <p:spPr>
          <a:xfrm>
            <a:off x="2016423" y="155516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4" name="Straight Arrow Connector 353"/>
          <p:cNvCxnSpPr/>
          <p:nvPr/>
        </p:nvCxnSpPr>
        <p:spPr>
          <a:xfrm flipV="1">
            <a:off x="2475412" y="2408117"/>
            <a:ext cx="194560" cy="20052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 flipH="1" flipV="1">
            <a:off x="2322758" y="2366377"/>
            <a:ext cx="151884" cy="26442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/>
          <p:nvPr/>
        </p:nvCxnSpPr>
        <p:spPr>
          <a:xfrm>
            <a:off x="2475412" y="2622513"/>
            <a:ext cx="215254" cy="10834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Arc 356"/>
          <p:cNvSpPr/>
          <p:nvPr/>
        </p:nvSpPr>
        <p:spPr>
          <a:xfrm>
            <a:off x="2403405" y="2463941"/>
            <a:ext cx="144016" cy="12221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/>
              <p:cNvSpPr txBox="1"/>
              <p:nvPr/>
            </p:nvSpPr>
            <p:spPr>
              <a:xfrm>
                <a:off x="2362262" y="2167631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8" name="TextBox 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62" y="2167631"/>
                <a:ext cx="236210" cy="2194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/>
              <p:cNvSpPr txBox="1"/>
              <p:nvPr/>
            </p:nvSpPr>
            <p:spPr>
              <a:xfrm>
                <a:off x="2669971" y="2440410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9" name="TextBox 3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71" y="2440410"/>
                <a:ext cx="236210" cy="2194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Box 359"/>
              <p:cNvSpPr txBox="1"/>
              <p:nvPr/>
            </p:nvSpPr>
            <p:spPr>
              <a:xfrm>
                <a:off x="2084031" y="2370814"/>
                <a:ext cx="236210" cy="22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0" name="TextBox 3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31" y="2370814"/>
                <a:ext cx="236210" cy="2294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/>
              <p:cNvSpPr txBox="1"/>
              <p:nvPr/>
            </p:nvSpPr>
            <p:spPr>
              <a:xfrm>
                <a:off x="2169407" y="2244660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1" name="TextBox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7" y="2244660"/>
                <a:ext cx="236210" cy="2194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2598472" y="2628285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72" y="2628285"/>
                <a:ext cx="236210" cy="2194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2583039" y="2292935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39" y="2292935"/>
                <a:ext cx="236210" cy="2194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2429316" y="2309604"/>
                <a:ext cx="236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8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16" y="2309604"/>
                <a:ext cx="2362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2202136" y="1457291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36" y="1457291"/>
                <a:ext cx="236210" cy="21945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1921791" y="1121740"/>
                <a:ext cx="236210" cy="22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91" y="1121740"/>
                <a:ext cx="236210" cy="2294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/>
              <p:cNvSpPr txBox="1"/>
              <p:nvPr/>
            </p:nvSpPr>
            <p:spPr>
              <a:xfrm>
                <a:off x="1639647" y="1305983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7" name="TextBox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47" y="1305983"/>
                <a:ext cx="236210" cy="2194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1908034" y="1504266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34" y="1504266"/>
                <a:ext cx="236210" cy="2194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2980127" y="1248833"/>
                <a:ext cx="236210" cy="21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sz="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27" y="1248833"/>
                <a:ext cx="236210" cy="2194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5" name="Picture 37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6" y="1689364"/>
            <a:ext cx="895470" cy="605008"/>
          </a:xfrm>
          <a:prstGeom prst="rect">
            <a:avLst/>
          </a:prstGeom>
          <a:ln>
            <a:noFill/>
          </a:ln>
        </p:spPr>
      </p:pic>
      <p:cxnSp>
        <p:nvCxnSpPr>
          <p:cNvPr id="376" name="Straight Arrow Connector 375"/>
          <p:cNvCxnSpPr/>
          <p:nvPr/>
        </p:nvCxnSpPr>
        <p:spPr>
          <a:xfrm>
            <a:off x="7071949" y="1193571"/>
            <a:ext cx="729185" cy="291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ounded Rectangle 376"/>
          <p:cNvSpPr/>
          <p:nvPr/>
        </p:nvSpPr>
        <p:spPr>
          <a:xfrm>
            <a:off x="7801134" y="2445860"/>
            <a:ext cx="1411649" cy="3083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Ray Marching</a:t>
            </a:r>
            <a:endParaRPr lang="en-US" sz="1400" dirty="0"/>
          </a:p>
        </p:txBody>
      </p:sp>
      <p:sp>
        <p:nvSpPr>
          <p:cNvPr id="378" name="Rounded Rectangle 377"/>
          <p:cNvSpPr/>
          <p:nvPr/>
        </p:nvSpPr>
        <p:spPr>
          <a:xfrm>
            <a:off x="7802378" y="983364"/>
            <a:ext cx="1411649" cy="4284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Arclength Parametrization</a:t>
            </a:r>
            <a:endParaRPr lang="en-US" sz="1400" dirty="0"/>
          </a:p>
        </p:txBody>
      </p:sp>
      <p:sp>
        <p:nvSpPr>
          <p:cNvPr id="379" name="Rounded Rectangle 378"/>
          <p:cNvSpPr/>
          <p:nvPr/>
        </p:nvSpPr>
        <p:spPr>
          <a:xfrm>
            <a:off x="7801130" y="1760516"/>
            <a:ext cx="1411649" cy="3083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Overshoot</a:t>
            </a:r>
            <a:endParaRPr lang="en-US" sz="1400" dirty="0"/>
          </a:p>
        </p:txBody>
      </p:sp>
      <p:cxnSp>
        <p:nvCxnSpPr>
          <p:cNvPr id="380" name="Straight Arrow Connector 379"/>
          <p:cNvCxnSpPr/>
          <p:nvPr/>
        </p:nvCxnSpPr>
        <p:spPr>
          <a:xfrm flipH="1" flipV="1">
            <a:off x="6368837" y="1338278"/>
            <a:ext cx="841" cy="3888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78" idx="2"/>
            <a:endCxn id="379" idx="0"/>
          </p:cNvCxnSpPr>
          <p:nvPr/>
        </p:nvCxnSpPr>
        <p:spPr>
          <a:xfrm flipH="1">
            <a:off x="8506955" y="1411859"/>
            <a:ext cx="1248" cy="3486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 flipH="1">
            <a:off x="8497729" y="2082909"/>
            <a:ext cx="1248" cy="3629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 flipH="1">
            <a:off x="326000" y="1451993"/>
            <a:ext cx="3131" cy="8778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653300" y="1449274"/>
            <a:ext cx="54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Grid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018" y="202304"/>
            <a:ext cx="32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chemeClr val="bg1"/>
                </a:solidFill>
              </a:rPr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415" y="196858"/>
            <a:ext cx="32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2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578400" y="202308"/>
            <a:ext cx="32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chemeClr val="bg1"/>
                </a:solidFill>
              </a:rPr>
              <a:t>3</a:t>
            </a:r>
            <a:endParaRPr lang="en-US" sz="2400" dirty="0"/>
          </a:p>
        </p:txBody>
      </p:sp>
      <p:cxnSp>
        <p:nvCxnSpPr>
          <p:cNvPr id="336" name="Straight Arrow Connector 335"/>
          <p:cNvCxnSpPr/>
          <p:nvPr/>
        </p:nvCxnSpPr>
        <p:spPr>
          <a:xfrm>
            <a:off x="1213138" y="2485539"/>
            <a:ext cx="52894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ounded Rectangle 338"/>
          <p:cNvSpPr/>
          <p:nvPr/>
        </p:nvSpPr>
        <p:spPr>
          <a:xfrm>
            <a:off x="198016" y="996951"/>
            <a:ext cx="1080120" cy="4680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Model Data</a:t>
            </a:r>
            <a:endParaRPr lang="en-US" sz="1400" dirty="0"/>
          </a:p>
        </p:txBody>
      </p:sp>
      <p:sp>
        <p:nvSpPr>
          <p:cNvPr id="332" name="Rounded Rectangle 331"/>
          <p:cNvSpPr/>
          <p:nvPr/>
        </p:nvSpPr>
        <p:spPr>
          <a:xfrm>
            <a:off x="178337" y="2342855"/>
            <a:ext cx="1080120" cy="4680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Proxy Rays</a:t>
            </a:r>
            <a:endParaRPr lang="en-US" sz="1400" dirty="0"/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00" y="1713600"/>
            <a:ext cx="828000" cy="396240"/>
          </a:xfrm>
          <a:prstGeom prst="rect">
            <a:avLst/>
          </a:prstGeom>
        </p:spPr>
      </p:pic>
      <p:sp>
        <p:nvSpPr>
          <p:cNvPr id="373" name="Freeform 372"/>
          <p:cNvSpPr/>
          <p:nvPr/>
        </p:nvSpPr>
        <p:spPr>
          <a:xfrm>
            <a:off x="3959188" y="1731872"/>
            <a:ext cx="830431" cy="376135"/>
          </a:xfrm>
          <a:custGeom>
            <a:avLst/>
            <a:gdLst>
              <a:gd name="connsiteX0" fmla="*/ 0 w 523875"/>
              <a:gd name="connsiteY0" fmla="*/ 169119 h 169119"/>
              <a:gd name="connsiteX1" fmla="*/ 97631 w 523875"/>
              <a:gd name="connsiteY1" fmla="*/ 135782 h 169119"/>
              <a:gd name="connsiteX2" fmla="*/ 188118 w 523875"/>
              <a:gd name="connsiteY2" fmla="*/ 126257 h 169119"/>
              <a:gd name="connsiteX3" fmla="*/ 261937 w 523875"/>
              <a:gd name="connsiteY3" fmla="*/ 73869 h 169119"/>
              <a:gd name="connsiteX4" fmla="*/ 333375 w 523875"/>
              <a:gd name="connsiteY4" fmla="*/ 50 h 169119"/>
              <a:gd name="connsiteX5" fmla="*/ 442912 w 523875"/>
              <a:gd name="connsiteY5" fmla="*/ 61963 h 169119"/>
              <a:gd name="connsiteX6" fmla="*/ 523875 w 523875"/>
              <a:gd name="connsiteY6" fmla="*/ 40532 h 16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75" h="169119">
                <a:moveTo>
                  <a:pt x="0" y="169119"/>
                </a:moveTo>
                <a:cubicBezTo>
                  <a:pt x="33139" y="156022"/>
                  <a:pt x="66278" y="142926"/>
                  <a:pt x="97631" y="135782"/>
                </a:cubicBezTo>
                <a:cubicBezTo>
                  <a:pt x="128984" y="128638"/>
                  <a:pt x="160734" y="136576"/>
                  <a:pt x="188118" y="126257"/>
                </a:cubicBezTo>
                <a:cubicBezTo>
                  <a:pt x="215502" y="115938"/>
                  <a:pt x="237728" y="94903"/>
                  <a:pt x="261937" y="73869"/>
                </a:cubicBezTo>
                <a:cubicBezTo>
                  <a:pt x="286147" y="52834"/>
                  <a:pt x="303212" y="2034"/>
                  <a:pt x="333375" y="50"/>
                </a:cubicBezTo>
                <a:cubicBezTo>
                  <a:pt x="363538" y="-1934"/>
                  <a:pt x="411162" y="55216"/>
                  <a:pt x="442912" y="61963"/>
                </a:cubicBezTo>
                <a:cubicBezTo>
                  <a:pt x="474662" y="68710"/>
                  <a:pt x="499268" y="54621"/>
                  <a:pt x="523875" y="4053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3"/>
          <p:cNvSpPr/>
          <p:nvPr/>
        </p:nvSpPr>
        <p:spPr>
          <a:xfrm>
            <a:off x="3959188" y="1721356"/>
            <a:ext cx="836353" cy="386651"/>
          </a:xfrm>
          <a:custGeom>
            <a:avLst/>
            <a:gdLst>
              <a:gd name="connsiteX0" fmla="*/ 0 w 1059656"/>
              <a:gd name="connsiteY0" fmla="*/ 335766 h 335766"/>
              <a:gd name="connsiteX1" fmla="*/ 116681 w 1059656"/>
              <a:gd name="connsiteY1" fmla="*/ 159553 h 335766"/>
              <a:gd name="connsiteX2" fmla="*/ 338137 w 1059656"/>
              <a:gd name="connsiteY2" fmla="*/ 157172 h 335766"/>
              <a:gd name="connsiteX3" fmla="*/ 457200 w 1059656"/>
              <a:gd name="connsiteY3" fmla="*/ 11916 h 335766"/>
              <a:gd name="connsiteX4" fmla="*/ 738187 w 1059656"/>
              <a:gd name="connsiteY4" fmla="*/ 95260 h 335766"/>
              <a:gd name="connsiteX5" fmla="*/ 869156 w 1059656"/>
              <a:gd name="connsiteY5" fmla="*/ 10 h 335766"/>
              <a:gd name="connsiteX6" fmla="*/ 1059656 w 1059656"/>
              <a:gd name="connsiteY6" fmla="*/ 90497 h 33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335766">
                <a:moveTo>
                  <a:pt x="0" y="335766"/>
                </a:moveTo>
                <a:cubicBezTo>
                  <a:pt x="30162" y="262542"/>
                  <a:pt x="60325" y="189319"/>
                  <a:pt x="116681" y="159553"/>
                </a:cubicBezTo>
                <a:cubicBezTo>
                  <a:pt x="173037" y="129787"/>
                  <a:pt x="281384" y="181778"/>
                  <a:pt x="338137" y="157172"/>
                </a:cubicBezTo>
                <a:cubicBezTo>
                  <a:pt x="394890" y="132566"/>
                  <a:pt x="390525" y="22235"/>
                  <a:pt x="457200" y="11916"/>
                </a:cubicBezTo>
                <a:cubicBezTo>
                  <a:pt x="523875" y="1597"/>
                  <a:pt x="669528" y="97244"/>
                  <a:pt x="738187" y="95260"/>
                </a:cubicBezTo>
                <a:cubicBezTo>
                  <a:pt x="806846" y="93276"/>
                  <a:pt x="815578" y="804"/>
                  <a:pt x="869156" y="10"/>
                </a:cubicBezTo>
                <a:cubicBezTo>
                  <a:pt x="922734" y="-784"/>
                  <a:pt x="991195" y="44856"/>
                  <a:pt x="1059656" y="90497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97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Sundén</dc:creator>
  <cp:lastModifiedBy>Erik Sundén</cp:lastModifiedBy>
  <cp:revision>15</cp:revision>
  <dcterms:created xsi:type="dcterms:W3CDTF">2011-12-08T15:06:20Z</dcterms:created>
  <dcterms:modified xsi:type="dcterms:W3CDTF">2011-12-09T19:21:49Z</dcterms:modified>
</cp:coreProperties>
</file>