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9154775" cy="10801350"/>
  <p:notesSz cx="7099300" cy="10234613"/>
  <p:defaultTextStyle>
    <a:defPPr>
      <a:defRPr lang="de-DE"/>
    </a:defPPr>
    <a:lvl1pPr marL="0" algn="l" defTabSz="1711694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1pPr>
    <a:lvl2pPr marL="855847" algn="l" defTabSz="1711694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2pPr>
    <a:lvl3pPr marL="1711694" algn="l" defTabSz="1711694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3pPr>
    <a:lvl4pPr marL="2567542" algn="l" defTabSz="1711694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4pPr>
    <a:lvl5pPr marL="3423389" algn="l" defTabSz="1711694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5pPr>
    <a:lvl6pPr marL="4279236" algn="l" defTabSz="1711694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6pPr>
    <a:lvl7pPr marL="5135083" algn="l" defTabSz="1711694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7pPr>
    <a:lvl8pPr marL="5990931" algn="l" defTabSz="1711694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8pPr>
    <a:lvl9pPr marL="6846775" algn="l" defTabSz="1711694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800"/>
    <a:srgbClr val="385D8A"/>
    <a:srgbClr val="385D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39" autoAdjust="0"/>
  </p:normalViewPr>
  <p:slideViewPr>
    <p:cSldViewPr snapToGrid="0" snapToObjects="1">
      <p:cViewPr varScale="1">
        <p:scale>
          <a:sx n="70" d="100"/>
          <a:sy n="70" d="100"/>
        </p:scale>
        <p:origin x="-582" y="-222"/>
      </p:cViewPr>
      <p:guideLst>
        <p:guide orient="horz" pos="3403"/>
        <p:guide pos="60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B73B8B8-23AC-455B-9F99-FAB513D637FE}" type="datetimeFigureOut">
              <a:rPr lang="de-DE" smtClean="0"/>
              <a:pPr/>
              <a:t>08.12.2011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7638" y="768350"/>
            <a:ext cx="68040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96622CD-9B1A-4F83-8DA2-684DB8B3129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1169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855847" algn="l" defTabSz="171169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711694" algn="l" defTabSz="171169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2567542" algn="l" defTabSz="171169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3423389" algn="l" defTabSz="171169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4279236" algn="l" defTabSz="171169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5135083" algn="l" defTabSz="171169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5990931" algn="l" defTabSz="171169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6846775" algn="l" defTabSz="171169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7638" y="768350"/>
            <a:ext cx="68040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622CD-9B1A-4F83-8DA2-684DB8B3129D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36612" y="3355427"/>
            <a:ext cx="16281559" cy="23152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73221" y="6120771"/>
            <a:ext cx="13408342" cy="27603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55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11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67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423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279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135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990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84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0696-D0F1-4D93-A6A8-4F5D768F854C}" type="datetimeFigureOut">
              <a:rPr lang="de-DE" smtClean="0"/>
              <a:pPr/>
              <a:t>08.12.2011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219-B652-4F6D-B615-D28CC1244B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0696-D0F1-4D93-A6A8-4F5D768F854C}" type="datetimeFigureOut">
              <a:rPr lang="de-DE" smtClean="0"/>
              <a:pPr/>
              <a:t>08.12.2011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219-B652-4F6D-B615-D28CC1244B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3887216" y="432564"/>
            <a:ext cx="4309826" cy="921615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57744" y="432564"/>
            <a:ext cx="12610229" cy="9216152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0696-D0F1-4D93-A6A8-4F5D768F854C}" type="datetimeFigureOut">
              <a:rPr lang="de-DE" smtClean="0"/>
              <a:pPr/>
              <a:t>08.12.2011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219-B652-4F6D-B615-D28CC1244B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0696-D0F1-4D93-A6A8-4F5D768F854C}" type="datetimeFigureOut">
              <a:rPr lang="de-DE" smtClean="0"/>
              <a:pPr/>
              <a:t>08.12.2011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219-B652-4F6D-B615-D28CC1244B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097" y="6940870"/>
            <a:ext cx="16281559" cy="2145270"/>
          </a:xfrm>
        </p:spPr>
        <p:txBody>
          <a:bodyPr anchor="t"/>
          <a:lstStyle>
            <a:lvl1pPr algn="l">
              <a:defRPr sz="7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097" y="4578080"/>
            <a:ext cx="16281559" cy="2362790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855847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71169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3pPr>
            <a:lvl4pPr marL="256754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4pPr>
            <a:lvl5pPr marL="342338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5pPr>
            <a:lvl6pPr marL="4279236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6pPr>
            <a:lvl7pPr marL="5135083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7pPr>
            <a:lvl8pPr marL="5990931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8pPr>
            <a:lvl9pPr marL="684677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0696-D0F1-4D93-A6A8-4F5D768F854C}" type="datetimeFigureOut">
              <a:rPr lang="de-DE" smtClean="0"/>
              <a:pPr/>
              <a:t>08.12.2011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219-B652-4F6D-B615-D28CC1244B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57744" y="2520321"/>
            <a:ext cx="8460028" cy="7128393"/>
          </a:xfrm>
        </p:spPr>
        <p:txBody>
          <a:bodyPr/>
          <a:lstStyle>
            <a:lvl1pPr>
              <a:defRPr sz="5200"/>
            </a:lvl1pPr>
            <a:lvl2pPr>
              <a:defRPr sz="4400"/>
            </a:lvl2pPr>
            <a:lvl3pPr>
              <a:defRPr sz="35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737014" y="2520321"/>
            <a:ext cx="8460028" cy="7128393"/>
          </a:xfrm>
        </p:spPr>
        <p:txBody>
          <a:bodyPr/>
          <a:lstStyle>
            <a:lvl1pPr>
              <a:defRPr sz="5200"/>
            </a:lvl1pPr>
            <a:lvl2pPr>
              <a:defRPr sz="4400"/>
            </a:lvl2pPr>
            <a:lvl3pPr>
              <a:defRPr sz="35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0696-D0F1-4D93-A6A8-4F5D768F854C}" type="datetimeFigureOut">
              <a:rPr lang="de-DE" smtClean="0"/>
              <a:pPr/>
              <a:t>08.12.2011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219-B652-4F6D-B615-D28CC1244B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57737" y="2417811"/>
            <a:ext cx="8463353" cy="1007625"/>
          </a:xfrm>
        </p:spPr>
        <p:txBody>
          <a:bodyPr anchor="b"/>
          <a:lstStyle>
            <a:lvl1pPr marL="0" indent="0">
              <a:buNone/>
              <a:defRPr sz="4400" b="1"/>
            </a:lvl1pPr>
            <a:lvl2pPr marL="855847" indent="0">
              <a:buNone/>
              <a:defRPr sz="3500" b="1"/>
            </a:lvl2pPr>
            <a:lvl3pPr marL="1711694" indent="0">
              <a:buNone/>
              <a:defRPr sz="3300" b="1"/>
            </a:lvl3pPr>
            <a:lvl4pPr marL="2567542" indent="0">
              <a:buNone/>
              <a:defRPr sz="3300" b="1"/>
            </a:lvl4pPr>
            <a:lvl5pPr marL="3423389" indent="0">
              <a:buNone/>
              <a:defRPr sz="3300" b="1"/>
            </a:lvl5pPr>
            <a:lvl6pPr marL="4279236" indent="0">
              <a:buNone/>
              <a:defRPr sz="3300" b="1"/>
            </a:lvl6pPr>
            <a:lvl7pPr marL="5135083" indent="0">
              <a:buNone/>
              <a:defRPr sz="3300" b="1"/>
            </a:lvl7pPr>
            <a:lvl8pPr marL="5990931" indent="0">
              <a:buNone/>
              <a:defRPr sz="3300" b="1"/>
            </a:lvl8pPr>
            <a:lvl9pPr marL="6846775" indent="0">
              <a:buNone/>
              <a:defRPr sz="33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57737" y="3425436"/>
            <a:ext cx="8463353" cy="6223278"/>
          </a:xfrm>
        </p:spPr>
        <p:txBody>
          <a:bodyPr/>
          <a:lstStyle>
            <a:lvl1pPr>
              <a:defRPr sz="4400"/>
            </a:lvl1pPr>
            <a:lvl2pPr>
              <a:defRPr sz="3500"/>
            </a:lvl2pPr>
            <a:lvl3pPr>
              <a:defRPr sz="33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9730370" y="2417811"/>
            <a:ext cx="8466676" cy="1007625"/>
          </a:xfrm>
        </p:spPr>
        <p:txBody>
          <a:bodyPr anchor="b"/>
          <a:lstStyle>
            <a:lvl1pPr marL="0" indent="0">
              <a:buNone/>
              <a:defRPr sz="4400" b="1"/>
            </a:lvl1pPr>
            <a:lvl2pPr marL="855847" indent="0">
              <a:buNone/>
              <a:defRPr sz="3500" b="1"/>
            </a:lvl2pPr>
            <a:lvl3pPr marL="1711694" indent="0">
              <a:buNone/>
              <a:defRPr sz="3300" b="1"/>
            </a:lvl3pPr>
            <a:lvl4pPr marL="2567542" indent="0">
              <a:buNone/>
              <a:defRPr sz="3300" b="1"/>
            </a:lvl4pPr>
            <a:lvl5pPr marL="3423389" indent="0">
              <a:buNone/>
              <a:defRPr sz="3300" b="1"/>
            </a:lvl5pPr>
            <a:lvl6pPr marL="4279236" indent="0">
              <a:buNone/>
              <a:defRPr sz="3300" b="1"/>
            </a:lvl6pPr>
            <a:lvl7pPr marL="5135083" indent="0">
              <a:buNone/>
              <a:defRPr sz="3300" b="1"/>
            </a:lvl7pPr>
            <a:lvl8pPr marL="5990931" indent="0">
              <a:buNone/>
              <a:defRPr sz="3300" b="1"/>
            </a:lvl8pPr>
            <a:lvl9pPr marL="6846775" indent="0">
              <a:buNone/>
              <a:defRPr sz="33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9730370" y="3425436"/>
            <a:ext cx="8466676" cy="6223278"/>
          </a:xfrm>
        </p:spPr>
        <p:txBody>
          <a:bodyPr/>
          <a:lstStyle>
            <a:lvl1pPr>
              <a:defRPr sz="4400"/>
            </a:lvl1pPr>
            <a:lvl2pPr>
              <a:defRPr sz="3500"/>
            </a:lvl2pPr>
            <a:lvl3pPr>
              <a:defRPr sz="33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0696-D0F1-4D93-A6A8-4F5D768F854C}" type="datetimeFigureOut">
              <a:rPr lang="de-DE" smtClean="0"/>
              <a:pPr/>
              <a:t>08.12.2011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219-B652-4F6D-B615-D28CC1244B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0696-D0F1-4D93-A6A8-4F5D768F854C}" type="datetimeFigureOut">
              <a:rPr lang="de-DE" smtClean="0"/>
              <a:pPr/>
              <a:t>08.12.2011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219-B652-4F6D-B615-D28CC1244B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0696-D0F1-4D93-A6A8-4F5D768F854C}" type="datetimeFigureOut">
              <a:rPr lang="de-DE" smtClean="0"/>
              <a:pPr/>
              <a:t>08.12.2011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219-B652-4F6D-B615-D28CC1244B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757" y="430057"/>
            <a:ext cx="6301788" cy="1830229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488993" y="430059"/>
            <a:ext cx="10708052" cy="9218653"/>
          </a:xfrm>
        </p:spPr>
        <p:txBody>
          <a:bodyPr/>
          <a:lstStyle>
            <a:lvl1pPr>
              <a:defRPr sz="6000"/>
            </a:lvl1pPr>
            <a:lvl2pPr>
              <a:defRPr sz="5200"/>
            </a:lvl2pPr>
            <a:lvl3pPr>
              <a:defRPr sz="44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57757" y="2260283"/>
            <a:ext cx="6301788" cy="7388423"/>
          </a:xfrm>
        </p:spPr>
        <p:txBody>
          <a:bodyPr/>
          <a:lstStyle>
            <a:lvl1pPr marL="0" indent="0">
              <a:buNone/>
              <a:defRPr sz="2700"/>
            </a:lvl1pPr>
            <a:lvl2pPr marL="855847" indent="0">
              <a:buNone/>
              <a:defRPr sz="2500"/>
            </a:lvl2pPr>
            <a:lvl3pPr marL="1711694" indent="0">
              <a:buNone/>
              <a:defRPr sz="2200"/>
            </a:lvl3pPr>
            <a:lvl4pPr marL="2567542" indent="0">
              <a:buNone/>
              <a:defRPr sz="1600"/>
            </a:lvl4pPr>
            <a:lvl5pPr marL="3423389" indent="0">
              <a:buNone/>
              <a:defRPr sz="1600"/>
            </a:lvl5pPr>
            <a:lvl6pPr marL="4279236" indent="0">
              <a:buNone/>
              <a:defRPr sz="1600"/>
            </a:lvl6pPr>
            <a:lvl7pPr marL="5135083" indent="0">
              <a:buNone/>
              <a:defRPr sz="1600"/>
            </a:lvl7pPr>
            <a:lvl8pPr marL="5990931" indent="0">
              <a:buNone/>
              <a:defRPr sz="1600"/>
            </a:lvl8pPr>
            <a:lvl9pPr marL="6846775" indent="0">
              <a:buNone/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0696-D0F1-4D93-A6A8-4F5D768F854C}" type="datetimeFigureOut">
              <a:rPr lang="de-DE" smtClean="0"/>
              <a:pPr/>
              <a:t>08.12.2011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219-B652-4F6D-B615-D28CC1244B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54471" y="7560957"/>
            <a:ext cx="11492866" cy="892611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754471" y="965123"/>
            <a:ext cx="11492866" cy="6480811"/>
          </a:xfrm>
        </p:spPr>
        <p:txBody>
          <a:bodyPr/>
          <a:lstStyle>
            <a:lvl1pPr marL="0" indent="0">
              <a:buNone/>
              <a:defRPr sz="6000"/>
            </a:lvl1pPr>
            <a:lvl2pPr marL="855847" indent="0">
              <a:buNone/>
              <a:defRPr sz="5200"/>
            </a:lvl2pPr>
            <a:lvl3pPr marL="1711694" indent="0">
              <a:buNone/>
              <a:defRPr sz="4400"/>
            </a:lvl3pPr>
            <a:lvl4pPr marL="2567542" indent="0">
              <a:buNone/>
              <a:defRPr sz="3500"/>
            </a:lvl4pPr>
            <a:lvl5pPr marL="3423389" indent="0">
              <a:buNone/>
              <a:defRPr sz="3500"/>
            </a:lvl5pPr>
            <a:lvl6pPr marL="4279236" indent="0">
              <a:buNone/>
              <a:defRPr sz="3500"/>
            </a:lvl6pPr>
            <a:lvl7pPr marL="5135083" indent="0">
              <a:buNone/>
              <a:defRPr sz="3500"/>
            </a:lvl7pPr>
            <a:lvl8pPr marL="5990931" indent="0">
              <a:buNone/>
              <a:defRPr sz="3500"/>
            </a:lvl8pPr>
            <a:lvl9pPr marL="6846775" indent="0">
              <a:buNone/>
              <a:defRPr sz="35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754471" y="8453559"/>
            <a:ext cx="11492866" cy="1267660"/>
          </a:xfrm>
        </p:spPr>
        <p:txBody>
          <a:bodyPr/>
          <a:lstStyle>
            <a:lvl1pPr marL="0" indent="0">
              <a:buNone/>
              <a:defRPr sz="2700"/>
            </a:lvl1pPr>
            <a:lvl2pPr marL="855847" indent="0">
              <a:buNone/>
              <a:defRPr sz="2500"/>
            </a:lvl2pPr>
            <a:lvl3pPr marL="1711694" indent="0">
              <a:buNone/>
              <a:defRPr sz="2200"/>
            </a:lvl3pPr>
            <a:lvl4pPr marL="2567542" indent="0">
              <a:buNone/>
              <a:defRPr sz="1600"/>
            </a:lvl4pPr>
            <a:lvl5pPr marL="3423389" indent="0">
              <a:buNone/>
              <a:defRPr sz="1600"/>
            </a:lvl5pPr>
            <a:lvl6pPr marL="4279236" indent="0">
              <a:buNone/>
              <a:defRPr sz="1600"/>
            </a:lvl6pPr>
            <a:lvl7pPr marL="5135083" indent="0">
              <a:buNone/>
              <a:defRPr sz="1600"/>
            </a:lvl7pPr>
            <a:lvl8pPr marL="5990931" indent="0">
              <a:buNone/>
              <a:defRPr sz="1600"/>
            </a:lvl8pPr>
            <a:lvl9pPr marL="6846775" indent="0">
              <a:buNone/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0696-D0F1-4D93-A6A8-4F5D768F854C}" type="datetimeFigureOut">
              <a:rPr lang="de-DE" smtClean="0"/>
              <a:pPr/>
              <a:t>08.12.2011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219-B652-4F6D-B615-D28CC1244B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57743" y="432560"/>
            <a:ext cx="17239298" cy="1800226"/>
          </a:xfrm>
          <a:prstGeom prst="rect">
            <a:avLst/>
          </a:prstGeom>
        </p:spPr>
        <p:txBody>
          <a:bodyPr vert="horz" lIns="171168" tIns="85587" rIns="171168" bIns="85587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57743" y="2520321"/>
            <a:ext cx="17239298" cy="7128393"/>
          </a:xfrm>
          <a:prstGeom prst="rect">
            <a:avLst/>
          </a:prstGeom>
        </p:spPr>
        <p:txBody>
          <a:bodyPr vert="horz" lIns="171168" tIns="85587" rIns="171168" bIns="85587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57747" y="10011260"/>
            <a:ext cx="4469447" cy="575070"/>
          </a:xfrm>
          <a:prstGeom prst="rect">
            <a:avLst/>
          </a:prstGeom>
        </p:spPr>
        <p:txBody>
          <a:bodyPr vert="horz" lIns="171168" tIns="85587" rIns="171168" bIns="85587" rtlCol="0" anchor="ctr"/>
          <a:lstStyle>
            <a:lvl1pPr algn="l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90696-D0F1-4D93-A6A8-4F5D768F854C}" type="datetimeFigureOut">
              <a:rPr lang="de-DE" smtClean="0"/>
              <a:pPr/>
              <a:t>08.12.2011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544555" y="10011260"/>
            <a:ext cx="6065678" cy="575070"/>
          </a:xfrm>
          <a:prstGeom prst="rect">
            <a:avLst/>
          </a:prstGeom>
        </p:spPr>
        <p:txBody>
          <a:bodyPr vert="horz" lIns="171168" tIns="85587" rIns="171168" bIns="85587" rtlCol="0" anchor="ctr"/>
          <a:lstStyle>
            <a:lvl1pPr algn="ct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3727595" y="10011260"/>
            <a:ext cx="4469447" cy="575070"/>
          </a:xfrm>
          <a:prstGeom prst="rect">
            <a:avLst/>
          </a:prstGeom>
        </p:spPr>
        <p:txBody>
          <a:bodyPr vert="horz" lIns="171168" tIns="85587" rIns="171168" bIns="85587" rtlCol="0" anchor="ctr"/>
          <a:lstStyle>
            <a:lvl1pPr algn="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87219-B652-4F6D-B615-D28CC1244B75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11694" rtl="0" eaLnBrk="1" latinLnBrk="0" hangingPunct="1">
        <a:spcBef>
          <a:spcPct val="0"/>
        </a:spcBef>
        <a:buNone/>
        <a:defRPr sz="8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1889" indent="-641889" algn="l" defTabSz="1711694" rtl="0" eaLnBrk="1" latinLnBrk="0" hangingPunct="1">
        <a:spcBef>
          <a:spcPct val="20000"/>
        </a:spcBef>
        <a:buFont typeface="Arial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390751" indent="-534904" algn="l" defTabSz="1711694" rtl="0" eaLnBrk="1" latinLnBrk="0" hangingPunct="1">
        <a:spcBef>
          <a:spcPct val="20000"/>
        </a:spcBef>
        <a:buFont typeface="Arial" pitchFamily="34" charset="0"/>
        <a:buChar char="–"/>
        <a:defRPr sz="5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619" indent="-427925" algn="l" defTabSz="1711694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2995467" indent="-427925" algn="l" defTabSz="1711694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851311" indent="-427925" algn="l" defTabSz="1711694" rtl="0" eaLnBrk="1" latinLnBrk="0" hangingPunct="1">
        <a:spcBef>
          <a:spcPct val="20000"/>
        </a:spcBef>
        <a:buFont typeface="Arial" pitchFamily="34" charset="0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707161" indent="-427925" algn="l" defTabSz="1711694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563006" indent="-427925" algn="l" defTabSz="1711694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418856" indent="-427925" algn="l" defTabSz="1711694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274703" indent="-427925" algn="l" defTabSz="1711694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711694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55847" algn="l" defTabSz="1711694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711694" algn="l" defTabSz="1711694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567542" algn="l" defTabSz="1711694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423389" algn="l" defTabSz="1711694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279236" algn="l" defTabSz="1711694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5135083" algn="l" defTabSz="1711694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990931" algn="l" defTabSz="1711694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846775" algn="l" defTabSz="1711694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feld 88"/>
          <p:cNvSpPr txBox="1"/>
          <p:nvPr/>
        </p:nvSpPr>
        <p:spPr>
          <a:xfrm rot="16200000">
            <a:off x="10475636" y="2052012"/>
            <a:ext cx="4006257" cy="1021289"/>
          </a:xfrm>
          <a:prstGeom prst="rect">
            <a:avLst/>
          </a:prstGeom>
          <a:noFill/>
          <a:ln w="47625">
            <a:noFill/>
          </a:ln>
        </p:spPr>
        <p:txBody>
          <a:bodyPr wrap="none" lIns="249412" tIns="124706" rIns="249412" bIns="124706" rtlCol="0">
            <a:spAutoFit/>
          </a:bodyPr>
          <a:lstStyle/>
          <a:p>
            <a:r>
              <a:rPr lang="de-DE" sz="5000" dirty="0" smtClean="0"/>
              <a:t>numExitPosY </a:t>
            </a:r>
            <a:endParaRPr lang="de-DE" sz="5000" dirty="0"/>
          </a:p>
        </p:txBody>
      </p:sp>
      <p:sp>
        <p:nvSpPr>
          <p:cNvPr id="402" name="Rechteck 3"/>
          <p:cNvSpPr/>
          <p:nvPr/>
        </p:nvSpPr>
        <p:spPr>
          <a:xfrm>
            <a:off x="1301470" y="1122464"/>
            <a:ext cx="1767948" cy="981848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03" name="Rechteck 4"/>
          <p:cNvSpPr/>
          <p:nvPr/>
        </p:nvSpPr>
        <p:spPr>
          <a:xfrm>
            <a:off x="3069418" y="1122464"/>
            <a:ext cx="1767948" cy="981848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04" name="Rechteck 5"/>
          <p:cNvSpPr/>
          <p:nvPr/>
        </p:nvSpPr>
        <p:spPr>
          <a:xfrm>
            <a:off x="4837367" y="1122464"/>
            <a:ext cx="1767948" cy="981848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05" name="Rechteck 6"/>
          <p:cNvSpPr/>
          <p:nvPr/>
        </p:nvSpPr>
        <p:spPr>
          <a:xfrm>
            <a:off x="6605315" y="1122464"/>
            <a:ext cx="1767948" cy="981848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06" name="Rechteck 7"/>
          <p:cNvSpPr/>
          <p:nvPr/>
        </p:nvSpPr>
        <p:spPr>
          <a:xfrm>
            <a:off x="8373264" y="1122464"/>
            <a:ext cx="1767948" cy="981848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07" name="Rechteck 8"/>
          <p:cNvSpPr/>
          <p:nvPr/>
        </p:nvSpPr>
        <p:spPr>
          <a:xfrm>
            <a:off x="10141212" y="1122464"/>
            <a:ext cx="1767948" cy="981848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08" name="Rechteck 9"/>
          <p:cNvSpPr/>
          <p:nvPr/>
        </p:nvSpPr>
        <p:spPr>
          <a:xfrm>
            <a:off x="1301470" y="2104309"/>
            <a:ext cx="1767948" cy="981848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09" name="Rechteck 11"/>
          <p:cNvSpPr/>
          <p:nvPr/>
        </p:nvSpPr>
        <p:spPr>
          <a:xfrm>
            <a:off x="4837367" y="2104309"/>
            <a:ext cx="1767948" cy="981848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10" name="Rechteck 12"/>
          <p:cNvSpPr/>
          <p:nvPr/>
        </p:nvSpPr>
        <p:spPr>
          <a:xfrm>
            <a:off x="6605315" y="2104309"/>
            <a:ext cx="1767948" cy="981848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11" name="Rechteck 13"/>
          <p:cNvSpPr/>
          <p:nvPr/>
        </p:nvSpPr>
        <p:spPr>
          <a:xfrm>
            <a:off x="8373264" y="2104309"/>
            <a:ext cx="1767948" cy="981848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12" name="Rechteck 14"/>
          <p:cNvSpPr/>
          <p:nvPr/>
        </p:nvSpPr>
        <p:spPr>
          <a:xfrm>
            <a:off x="10141212" y="2104309"/>
            <a:ext cx="1767948" cy="981848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13" name="Rechteck 15"/>
          <p:cNvSpPr/>
          <p:nvPr/>
        </p:nvSpPr>
        <p:spPr>
          <a:xfrm>
            <a:off x="1301470" y="3086161"/>
            <a:ext cx="1767948" cy="981848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14" name="Rechteck 16"/>
          <p:cNvSpPr/>
          <p:nvPr/>
        </p:nvSpPr>
        <p:spPr>
          <a:xfrm>
            <a:off x="3069418" y="3086161"/>
            <a:ext cx="1767948" cy="981848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15" name="Rechteck 17"/>
          <p:cNvSpPr/>
          <p:nvPr/>
        </p:nvSpPr>
        <p:spPr>
          <a:xfrm>
            <a:off x="4837367" y="3086161"/>
            <a:ext cx="1767948" cy="981848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16" name="Rechteck 18"/>
          <p:cNvSpPr/>
          <p:nvPr/>
        </p:nvSpPr>
        <p:spPr>
          <a:xfrm>
            <a:off x="6605315" y="3086161"/>
            <a:ext cx="1767948" cy="981848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17" name="Rechteck 19"/>
          <p:cNvSpPr/>
          <p:nvPr/>
        </p:nvSpPr>
        <p:spPr>
          <a:xfrm>
            <a:off x="8373264" y="3086161"/>
            <a:ext cx="1767948" cy="981848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18" name="Rechteck 20"/>
          <p:cNvSpPr/>
          <p:nvPr/>
        </p:nvSpPr>
        <p:spPr>
          <a:xfrm>
            <a:off x="10141212" y="3086161"/>
            <a:ext cx="1767948" cy="981848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19" name="Rechteck 21"/>
          <p:cNvSpPr/>
          <p:nvPr/>
        </p:nvSpPr>
        <p:spPr>
          <a:xfrm>
            <a:off x="1301470" y="4068006"/>
            <a:ext cx="1767948" cy="981848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20" name="Rechteck 22"/>
          <p:cNvSpPr/>
          <p:nvPr/>
        </p:nvSpPr>
        <p:spPr>
          <a:xfrm>
            <a:off x="3069418" y="4068006"/>
            <a:ext cx="1767948" cy="981848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21" name="Rechteck 23"/>
          <p:cNvSpPr/>
          <p:nvPr/>
        </p:nvSpPr>
        <p:spPr>
          <a:xfrm>
            <a:off x="4837367" y="4068006"/>
            <a:ext cx="1767948" cy="981848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22" name="Rechteck 24"/>
          <p:cNvSpPr/>
          <p:nvPr/>
        </p:nvSpPr>
        <p:spPr>
          <a:xfrm>
            <a:off x="6605315" y="4068006"/>
            <a:ext cx="1767948" cy="981848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23" name="Rechteck 25"/>
          <p:cNvSpPr/>
          <p:nvPr/>
        </p:nvSpPr>
        <p:spPr>
          <a:xfrm>
            <a:off x="8373264" y="4068006"/>
            <a:ext cx="1767948" cy="981848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24" name="Rechteck 26"/>
          <p:cNvSpPr/>
          <p:nvPr/>
        </p:nvSpPr>
        <p:spPr>
          <a:xfrm>
            <a:off x="10141212" y="4068006"/>
            <a:ext cx="1767948" cy="981848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cxnSp>
        <p:nvCxnSpPr>
          <p:cNvPr id="425" name="Gerade Verbindung mit Pfeil 28"/>
          <p:cNvCxnSpPr/>
          <p:nvPr/>
        </p:nvCxnSpPr>
        <p:spPr>
          <a:xfrm>
            <a:off x="712153" y="628039"/>
            <a:ext cx="5893162" cy="4333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Gerade Verbindung mit Pfeil 30"/>
          <p:cNvCxnSpPr/>
          <p:nvPr/>
        </p:nvCxnSpPr>
        <p:spPr>
          <a:xfrm rot="5400000">
            <a:off x="-1153353" y="2493546"/>
            <a:ext cx="3731024" cy="4332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Textfeld 31"/>
          <p:cNvSpPr txBox="1"/>
          <p:nvPr/>
        </p:nvSpPr>
        <p:spPr>
          <a:xfrm>
            <a:off x="1221419" y="-285369"/>
            <a:ext cx="4489530" cy="1021289"/>
          </a:xfrm>
          <a:prstGeom prst="rect">
            <a:avLst/>
          </a:prstGeom>
          <a:noFill/>
          <a:ln>
            <a:noFill/>
          </a:ln>
        </p:spPr>
        <p:txBody>
          <a:bodyPr wrap="none" lIns="249412" tIns="124706" rIns="249412" bIns="124706" rtlCol="0">
            <a:spAutoFit/>
          </a:bodyPr>
          <a:lstStyle/>
          <a:p>
            <a:r>
              <a:rPr lang="de-DE" sz="5000" dirty="0" smtClean="0"/>
              <a:t>numEntryFaces</a:t>
            </a:r>
            <a:endParaRPr lang="de-DE" sz="5000" dirty="0"/>
          </a:p>
        </p:txBody>
      </p:sp>
      <p:sp>
        <p:nvSpPr>
          <p:cNvPr id="428" name="Textfeld 32"/>
          <p:cNvSpPr txBox="1"/>
          <p:nvPr/>
        </p:nvSpPr>
        <p:spPr>
          <a:xfrm rot="16200000">
            <a:off x="-1341298" y="1920194"/>
            <a:ext cx="3376277" cy="1021289"/>
          </a:xfrm>
          <a:prstGeom prst="rect">
            <a:avLst/>
          </a:prstGeom>
          <a:noFill/>
          <a:ln w="47625">
            <a:noFill/>
          </a:ln>
        </p:spPr>
        <p:txBody>
          <a:bodyPr wrap="none" lIns="249412" tIns="124706" rIns="249412" bIns="124706" rtlCol="0">
            <a:spAutoFit/>
          </a:bodyPr>
          <a:lstStyle/>
          <a:p>
            <a:r>
              <a:rPr lang="de-DE" sz="5000" dirty="0" smtClean="0"/>
              <a:t>numElems </a:t>
            </a:r>
            <a:endParaRPr lang="de-DE" sz="5000" dirty="0"/>
          </a:p>
        </p:txBody>
      </p:sp>
      <p:cxnSp>
        <p:nvCxnSpPr>
          <p:cNvPr id="429" name="Gerade Verbindung mit Pfeil 40"/>
          <p:cNvCxnSpPr/>
          <p:nvPr/>
        </p:nvCxnSpPr>
        <p:spPr>
          <a:xfrm>
            <a:off x="144582" y="7021445"/>
            <a:ext cx="5893162" cy="4333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Textfeld 42"/>
          <p:cNvSpPr txBox="1"/>
          <p:nvPr/>
        </p:nvSpPr>
        <p:spPr>
          <a:xfrm>
            <a:off x="769810" y="6097267"/>
            <a:ext cx="4067556" cy="1021289"/>
          </a:xfrm>
          <a:prstGeom prst="rect">
            <a:avLst/>
          </a:prstGeom>
          <a:noFill/>
          <a:ln w="47625">
            <a:noFill/>
          </a:ln>
        </p:spPr>
        <p:txBody>
          <a:bodyPr wrap="none" lIns="249412" tIns="124706" rIns="249412" bIns="124706" rtlCol="0">
            <a:spAutoFit/>
          </a:bodyPr>
          <a:lstStyle/>
          <a:p>
            <a:r>
              <a:rPr lang="de-DE" sz="5000" dirty="0" smtClean="0"/>
              <a:t>numExitFaces</a:t>
            </a:r>
            <a:endParaRPr lang="de-DE" sz="5000" dirty="0"/>
          </a:p>
        </p:txBody>
      </p:sp>
      <p:sp>
        <p:nvSpPr>
          <p:cNvPr id="431" name="Rechteck 50"/>
          <p:cNvSpPr/>
          <p:nvPr/>
        </p:nvSpPr>
        <p:spPr>
          <a:xfrm>
            <a:off x="664585" y="7520211"/>
            <a:ext cx="1217681" cy="1166077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32" name="Rechteck 51"/>
          <p:cNvSpPr/>
          <p:nvPr/>
        </p:nvSpPr>
        <p:spPr>
          <a:xfrm>
            <a:off x="1873482" y="7520211"/>
            <a:ext cx="1217681" cy="1166077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33" name="Rechteck 53"/>
          <p:cNvSpPr/>
          <p:nvPr/>
        </p:nvSpPr>
        <p:spPr>
          <a:xfrm>
            <a:off x="4308844" y="7520211"/>
            <a:ext cx="1217681" cy="1166077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34" name="Rechteck 54"/>
          <p:cNvSpPr/>
          <p:nvPr/>
        </p:nvSpPr>
        <p:spPr>
          <a:xfrm>
            <a:off x="5526525" y="7520203"/>
            <a:ext cx="1217681" cy="1166077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35" name="Rechteck 55"/>
          <p:cNvSpPr/>
          <p:nvPr/>
        </p:nvSpPr>
        <p:spPr>
          <a:xfrm>
            <a:off x="6744206" y="7520203"/>
            <a:ext cx="1217681" cy="1166077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cxnSp>
        <p:nvCxnSpPr>
          <p:cNvPr id="436" name="Gerade Verbindung mit Pfeil 59"/>
          <p:cNvCxnSpPr/>
          <p:nvPr/>
        </p:nvCxnSpPr>
        <p:spPr>
          <a:xfrm rot="5400000">
            <a:off x="7780650" y="8469083"/>
            <a:ext cx="3731024" cy="4332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Textfeld 60"/>
          <p:cNvSpPr txBox="1"/>
          <p:nvPr/>
        </p:nvSpPr>
        <p:spPr>
          <a:xfrm>
            <a:off x="10825763" y="5704394"/>
            <a:ext cx="4406367" cy="1021289"/>
          </a:xfrm>
          <a:prstGeom prst="rect">
            <a:avLst/>
          </a:prstGeom>
          <a:noFill/>
          <a:ln w="47625">
            <a:noFill/>
          </a:ln>
        </p:spPr>
        <p:txBody>
          <a:bodyPr wrap="none" lIns="249412" tIns="124706" rIns="249412" bIns="124706" rtlCol="0">
            <a:spAutoFit/>
          </a:bodyPr>
          <a:lstStyle/>
          <a:p>
            <a:r>
              <a:rPr lang="de-DE" sz="5000" dirty="0" smtClean="0"/>
              <a:t>numEntryPosX</a:t>
            </a:r>
            <a:endParaRPr lang="de-DE" sz="5000" dirty="0"/>
          </a:p>
        </p:txBody>
      </p:sp>
      <p:sp>
        <p:nvSpPr>
          <p:cNvPr id="438" name="Textfeld 61"/>
          <p:cNvSpPr txBox="1"/>
          <p:nvPr/>
        </p:nvSpPr>
        <p:spPr>
          <a:xfrm rot="16200000">
            <a:off x="6919235" y="7918511"/>
            <a:ext cx="4428231" cy="1021289"/>
          </a:xfrm>
          <a:prstGeom prst="rect">
            <a:avLst/>
          </a:prstGeom>
          <a:noFill/>
          <a:ln w="47625">
            <a:noFill/>
          </a:ln>
        </p:spPr>
        <p:txBody>
          <a:bodyPr wrap="none" lIns="249412" tIns="124706" rIns="249412" bIns="124706" rtlCol="0">
            <a:spAutoFit/>
          </a:bodyPr>
          <a:lstStyle/>
          <a:p>
            <a:r>
              <a:rPr lang="de-DE" sz="5000" dirty="0" smtClean="0"/>
              <a:t>numEntryPosY </a:t>
            </a:r>
            <a:endParaRPr lang="de-DE" sz="5000" dirty="0"/>
          </a:p>
        </p:txBody>
      </p:sp>
      <p:sp>
        <p:nvSpPr>
          <p:cNvPr id="439" name="Rechteck 62"/>
          <p:cNvSpPr/>
          <p:nvPr/>
        </p:nvSpPr>
        <p:spPr>
          <a:xfrm>
            <a:off x="9901763" y="6826315"/>
            <a:ext cx="1217681" cy="1166077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40" name="Rechteck 63"/>
          <p:cNvSpPr/>
          <p:nvPr/>
        </p:nvSpPr>
        <p:spPr>
          <a:xfrm>
            <a:off x="11119444" y="6826315"/>
            <a:ext cx="1217681" cy="1166077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41" name="Rechteck 64"/>
          <p:cNvSpPr/>
          <p:nvPr/>
        </p:nvSpPr>
        <p:spPr>
          <a:xfrm>
            <a:off x="12337125" y="6826315"/>
            <a:ext cx="1217681" cy="1166077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42" name="Rechteck 65"/>
          <p:cNvSpPr/>
          <p:nvPr/>
        </p:nvSpPr>
        <p:spPr>
          <a:xfrm>
            <a:off x="13554807" y="6826315"/>
            <a:ext cx="1217681" cy="1166077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43" name="Rechteck 66"/>
          <p:cNvSpPr/>
          <p:nvPr/>
        </p:nvSpPr>
        <p:spPr>
          <a:xfrm>
            <a:off x="14772488" y="6826315"/>
            <a:ext cx="1217681" cy="1166077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44" name="Rechteck 67"/>
          <p:cNvSpPr/>
          <p:nvPr/>
        </p:nvSpPr>
        <p:spPr>
          <a:xfrm>
            <a:off x="9901763" y="7992392"/>
            <a:ext cx="1217681" cy="1166077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45" name="Rechteck 68"/>
          <p:cNvSpPr/>
          <p:nvPr/>
        </p:nvSpPr>
        <p:spPr>
          <a:xfrm>
            <a:off x="11119444" y="7992392"/>
            <a:ext cx="1217681" cy="1166077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46" name="Rechteck 69"/>
          <p:cNvSpPr/>
          <p:nvPr/>
        </p:nvSpPr>
        <p:spPr>
          <a:xfrm>
            <a:off x="12337125" y="7992392"/>
            <a:ext cx="1217681" cy="1166077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47" name="Rechteck 70"/>
          <p:cNvSpPr/>
          <p:nvPr/>
        </p:nvSpPr>
        <p:spPr>
          <a:xfrm>
            <a:off x="13554807" y="7992392"/>
            <a:ext cx="1217681" cy="1166077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48" name="Rechteck 72"/>
          <p:cNvSpPr/>
          <p:nvPr/>
        </p:nvSpPr>
        <p:spPr>
          <a:xfrm>
            <a:off x="9901763" y="9170687"/>
            <a:ext cx="1217681" cy="1166077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49" name="Rechteck 73"/>
          <p:cNvSpPr/>
          <p:nvPr/>
        </p:nvSpPr>
        <p:spPr>
          <a:xfrm>
            <a:off x="11119444" y="9170687"/>
            <a:ext cx="1217681" cy="1166077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50" name="Rechteck 74"/>
          <p:cNvSpPr/>
          <p:nvPr/>
        </p:nvSpPr>
        <p:spPr>
          <a:xfrm>
            <a:off x="12337125" y="9170687"/>
            <a:ext cx="1217681" cy="1166077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51" name="Rechteck 75"/>
          <p:cNvSpPr/>
          <p:nvPr/>
        </p:nvSpPr>
        <p:spPr>
          <a:xfrm>
            <a:off x="13554807" y="9170687"/>
            <a:ext cx="1217681" cy="1166077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52" name="Rechteck 76"/>
          <p:cNvSpPr/>
          <p:nvPr/>
        </p:nvSpPr>
        <p:spPr>
          <a:xfrm>
            <a:off x="14772488" y="9170687"/>
            <a:ext cx="1217681" cy="1166077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cxnSp>
        <p:nvCxnSpPr>
          <p:cNvPr id="453" name="Gerade Verbindung mit Pfeil 85"/>
          <p:cNvCxnSpPr/>
          <p:nvPr/>
        </p:nvCxnSpPr>
        <p:spPr>
          <a:xfrm>
            <a:off x="12943876" y="623302"/>
            <a:ext cx="5893162" cy="4333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Gerade Verbindung mit Pfeil 86"/>
          <p:cNvCxnSpPr/>
          <p:nvPr/>
        </p:nvCxnSpPr>
        <p:spPr>
          <a:xfrm rot="5400000">
            <a:off x="11066634" y="2475365"/>
            <a:ext cx="3731024" cy="4332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Textfeld 87"/>
          <p:cNvSpPr txBox="1"/>
          <p:nvPr/>
        </p:nvSpPr>
        <p:spPr>
          <a:xfrm>
            <a:off x="12978163" y="-264482"/>
            <a:ext cx="3882826" cy="1021289"/>
          </a:xfrm>
          <a:prstGeom prst="rect">
            <a:avLst/>
          </a:prstGeom>
          <a:noFill/>
        </p:spPr>
        <p:txBody>
          <a:bodyPr wrap="none" lIns="249412" tIns="124706" rIns="249412" bIns="124706" rtlCol="0">
            <a:spAutoFit/>
          </a:bodyPr>
          <a:lstStyle/>
          <a:p>
            <a:r>
              <a:rPr lang="de-DE" sz="5000" dirty="0" smtClean="0"/>
              <a:t>numExitPosX</a:t>
            </a:r>
            <a:endParaRPr lang="de-DE" sz="5000" dirty="0"/>
          </a:p>
        </p:txBody>
      </p:sp>
      <p:sp>
        <p:nvSpPr>
          <p:cNvPr id="456" name="Rechteck 89"/>
          <p:cNvSpPr/>
          <p:nvPr/>
        </p:nvSpPr>
        <p:spPr>
          <a:xfrm>
            <a:off x="13310123" y="1110669"/>
            <a:ext cx="1217681" cy="1166077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57" name="Rechteck 90"/>
          <p:cNvSpPr/>
          <p:nvPr/>
        </p:nvSpPr>
        <p:spPr>
          <a:xfrm>
            <a:off x="14527804" y="1110669"/>
            <a:ext cx="1217681" cy="1166077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58" name="Rechteck 91"/>
          <p:cNvSpPr/>
          <p:nvPr/>
        </p:nvSpPr>
        <p:spPr>
          <a:xfrm>
            <a:off x="15745485" y="1110669"/>
            <a:ext cx="1217681" cy="1166077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59" name="Rechteck 92"/>
          <p:cNvSpPr/>
          <p:nvPr/>
        </p:nvSpPr>
        <p:spPr>
          <a:xfrm>
            <a:off x="16963166" y="1110669"/>
            <a:ext cx="1217681" cy="1166077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60" name="Rechteck 93"/>
          <p:cNvSpPr/>
          <p:nvPr/>
        </p:nvSpPr>
        <p:spPr>
          <a:xfrm>
            <a:off x="18180847" y="1110669"/>
            <a:ext cx="1217681" cy="1166077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61" name="Rechteck 94"/>
          <p:cNvSpPr/>
          <p:nvPr/>
        </p:nvSpPr>
        <p:spPr>
          <a:xfrm>
            <a:off x="13310123" y="2276744"/>
            <a:ext cx="1217681" cy="1166077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62" name="Rechteck 95"/>
          <p:cNvSpPr/>
          <p:nvPr/>
        </p:nvSpPr>
        <p:spPr>
          <a:xfrm>
            <a:off x="14527804" y="2276744"/>
            <a:ext cx="1217681" cy="1166077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 sz="2500" dirty="0">
              <a:solidFill>
                <a:schemeClr val="tx1"/>
              </a:solidFill>
            </a:endParaRPr>
          </a:p>
        </p:txBody>
      </p:sp>
      <p:sp>
        <p:nvSpPr>
          <p:cNvPr id="463" name="Rechteck 96"/>
          <p:cNvSpPr/>
          <p:nvPr/>
        </p:nvSpPr>
        <p:spPr>
          <a:xfrm>
            <a:off x="15745485" y="2276744"/>
            <a:ext cx="1217681" cy="1166077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64" name="Rechteck 97"/>
          <p:cNvSpPr/>
          <p:nvPr/>
        </p:nvSpPr>
        <p:spPr>
          <a:xfrm>
            <a:off x="16963166" y="2276744"/>
            <a:ext cx="1217681" cy="1166077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65" name="Rechteck 98"/>
          <p:cNvSpPr/>
          <p:nvPr/>
        </p:nvSpPr>
        <p:spPr>
          <a:xfrm>
            <a:off x="18180847" y="2276744"/>
            <a:ext cx="1217681" cy="1166077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66" name="Rechteck 99"/>
          <p:cNvSpPr/>
          <p:nvPr/>
        </p:nvSpPr>
        <p:spPr>
          <a:xfrm>
            <a:off x="13310123" y="3434255"/>
            <a:ext cx="1217681" cy="1166077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67" name="Rechteck 100"/>
          <p:cNvSpPr/>
          <p:nvPr/>
        </p:nvSpPr>
        <p:spPr>
          <a:xfrm>
            <a:off x="14527804" y="3434255"/>
            <a:ext cx="1217681" cy="1166077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68" name="Rechteck 101"/>
          <p:cNvSpPr/>
          <p:nvPr/>
        </p:nvSpPr>
        <p:spPr>
          <a:xfrm>
            <a:off x="15745485" y="3434255"/>
            <a:ext cx="1217681" cy="1166077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70" name="Rechteck 103"/>
          <p:cNvSpPr/>
          <p:nvPr/>
        </p:nvSpPr>
        <p:spPr>
          <a:xfrm>
            <a:off x="18180847" y="3434255"/>
            <a:ext cx="1217681" cy="1166077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71" name="Rechteck 104"/>
          <p:cNvSpPr/>
          <p:nvPr/>
        </p:nvSpPr>
        <p:spPr>
          <a:xfrm>
            <a:off x="13310123" y="4600333"/>
            <a:ext cx="1217681" cy="1166077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72" name="Rechteck 105"/>
          <p:cNvSpPr/>
          <p:nvPr/>
        </p:nvSpPr>
        <p:spPr>
          <a:xfrm>
            <a:off x="14527804" y="4600333"/>
            <a:ext cx="1217681" cy="1166077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73" name="Rechteck 106"/>
          <p:cNvSpPr/>
          <p:nvPr/>
        </p:nvSpPr>
        <p:spPr>
          <a:xfrm>
            <a:off x="15745485" y="4600333"/>
            <a:ext cx="1217681" cy="1166077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74" name="Rechteck 107"/>
          <p:cNvSpPr/>
          <p:nvPr/>
        </p:nvSpPr>
        <p:spPr>
          <a:xfrm>
            <a:off x="16963166" y="4600333"/>
            <a:ext cx="1217681" cy="1166077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75" name="Rechteck 108"/>
          <p:cNvSpPr/>
          <p:nvPr/>
        </p:nvSpPr>
        <p:spPr>
          <a:xfrm>
            <a:off x="18180847" y="4600333"/>
            <a:ext cx="1217681" cy="1166077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76" name="Rechteck 110"/>
          <p:cNvSpPr/>
          <p:nvPr/>
        </p:nvSpPr>
        <p:spPr>
          <a:xfrm rot="16200000">
            <a:off x="16140511" y="2655116"/>
            <a:ext cx="5223835" cy="160829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70000">
                <a:schemeClr val="bg1"/>
              </a:gs>
            </a:gsLst>
            <a:lin ang="5400000" scaled="0"/>
          </a:gra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77" name="Rechteck 66"/>
          <p:cNvSpPr/>
          <p:nvPr/>
        </p:nvSpPr>
        <p:spPr>
          <a:xfrm>
            <a:off x="15951906" y="6827556"/>
            <a:ext cx="1217681" cy="1166077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 dirty="0"/>
          </a:p>
        </p:txBody>
      </p:sp>
      <p:sp>
        <p:nvSpPr>
          <p:cNvPr id="478" name="Rechteck 71"/>
          <p:cNvSpPr/>
          <p:nvPr/>
        </p:nvSpPr>
        <p:spPr>
          <a:xfrm>
            <a:off x="15951906" y="7988585"/>
            <a:ext cx="1217681" cy="1166077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79" name="Rechteck 76"/>
          <p:cNvSpPr/>
          <p:nvPr/>
        </p:nvSpPr>
        <p:spPr>
          <a:xfrm>
            <a:off x="15957105" y="9166882"/>
            <a:ext cx="1217681" cy="1166077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80" name="Rechteck 109"/>
          <p:cNvSpPr/>
          <p:nvPr/>
        </p:nvSpPr>
        <p:spPr>
          <a:xfrm>
            <a:off x="13000617" y="4361228"/>
            <a:ext cx="6021687" cy="1561214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70000">
                <a:schemeClr val="bg1"/>
              </a:gs>
            </a:gsLst>
            <a:lin ang="5400000" scaled="0"/>
          </a:gra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81" name="Rechteck 109"/>
          <p:cNvSpPr/>
          <p:nvPr/>
        </p:nvSpPr>
        <p:spPr>
          <a:xfrm>
            <a:off x="1221419" y="3837503"/>
            <a:ext cx="10850942" cy="1448134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70000">
                <a:schemeClr val="bg1"/>
              </a:gs>
            </a:gsLst>
            <a:lin ang="5400000" scaled="0"/>
          </a:gra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82" name="Rechteck 110"/>
          <p:cNvSpPr/>
          <p:nvPr/>
        </p:nvSpPr>
        <p:spPr>
          <a:xfrm rot="16200000">
            <a:off x="14363369" y="7261233"/>
            <a:ext cx="4700723" cy="174648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70000">
                <a:schemeClr val="bg1"/>
              </a:gs>
            </a:gsLst>
            <a:lin ang="5400000" scaled="0"/>
          </a:gra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83" name="Rechteck 10"/>
          <p:cNvSpPr/>
          <p:nvPr/>
        </p:nvSpPr>
        <p:spPr>
          <a:xfrm>
            <a:off x="3069418" y="2104309"/>
            <a:ext cx="1767948" cy="981848"/>
          </a:xfrm>
          <a:prstGeom prst="rect">
            <a:avLst/>
          </a:prstGeom>
          <a:solidFill>
            <a:schemeClr val="bg1">
              <a:lumMod val="75000"/>
            </a:schemeClr>
          </a:solidFill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cxnSp>
        <p:nvCxnSpPr>
          <p:cNvPr id="484" name="Gerade Verbindung mit Pfeil 30"/>
          <p:cNvCxnSpPr>
            <a:stCxn id="414" idx="0"/>
          </p:cNvCxnSpPr>
          <p:nvPr/>
        </p:nvCxnSpPr>
        <p:spPr>
          <a:xfrm>
            <a:off x="3953392" y="3086170"/>
            <a:ext cx="0" cy="2964245"/>
          </a:xfrm>
          <a:prstGeom prst="straightConnector1">
            <a:avLst/>
          </a:prstGeom>
          <a:ln w="889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Gerade Verbindung mit Pfeil 30"/>
          <p:cNvCxnSpPr/>
          <p:nvPr/>
        </p:nvCxnSpPr>
        <p:spPr>
          <a:xfrm>
            <a:off x="4308859" y="8130760"/>
            <a:ext cx="4387231" cy="3709"/>
          </a:xfrm>
          <a:prstGeom prst="straightConnector1">
            <a:avLst/>
          </a:prstGeom>
          <a:ln w="889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Gerade Verbindung mit Pfeil 30"/>
          <p:cNvCxnSpPr>
            <a:stCxn id="487" idx="0"/>
          </p:cNvCxnSpPr>
          <p:nvPr/>
        </p:nvCxnSpPr>
        <p:spPr>
          <a:xfrm flipV="1">
            <a:off x="15360541" y="5617408"/>
            <a:ext cx="0" cy="2374994"/>
          </a:xfrm>
          <a:prstGeom prst="straightConnector1">
            <a:avLst/>
          </a:prstGeom>
          <a:ln w="88900">
            <a:solidFill>
              <a:srgbClr val="385D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Rechteck 71"/>
          <p:cNvSpPr/>
          <p:nvPr/>
        </p:nvSpPr>
        <p:spPr>
          <a:xfrm>
            <a:off x="14751700" y="7992392"/>
            <a:ext cx="1217681" cy="1166077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88" name="Rechteck 52"/>
          <p:cNvSpPr/>
          <p:nvPr/>
        </p:nvSpPr>
        <p:spPr>
          <a:xfrm>
            <a:off x="3091163" y="7520203"/>
            <a:ext cx="1217681" cy="1166077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sp>
        <p:nvSpPr>
          <p:cNvPr id="489" name="Rechteck 109"/>
          <p:cNvSpPr/>
          <p:nvPr/>
        </p:nvSpPr>
        <p:spPr>
          <a:xfrm>
            <a:off x="9792495" y="8970113"/>
            <a:ext cx="7618204" cy="174577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70000">
                <a:schemeClr val="bg1"/>
              </a:gs>
            </a:gsLst>
            <a:lin ang="5400000" scaled="0"/>
          </a:gra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  <p:cxnSp>
        <p:nvCxnSpPr>
          <p:cNvPr id="490" name="Gerade Verbindung mit Pfeil 58"/>
          <p:cNvCxnSpPr/>
          <p:nvPr/>
        </p:nvCxnSpPr>
        <p:spPr>
          <a:xfrm>
            <a:off x="9646171" y="6603579"/>
            <a:ext cx="6862422" cy="4333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Rechteck 96"/>
          <p:cNvSpPr/>
          <p:nvPr/>
        </p:nvSpPr>
        <p:spPr>
          <a:xfrm>
            <a:off x="17290982" y="5851932"/>
            <a:ext cx="1636532" cy="1594058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rgbClr val="CDC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1 Texel</a:t>
            </a:r>
          </a:p>
        </p:txBody>
      </p:sp>
      <p:cxnSp>
        <p:nvCxnSpPr>
          <p:cNvPr id="492" name="Gerade Verbindung mit Pfeil 30"/>
          <p:cNvCxnSpPr>
            <a:endCxn id="491" idx="0"/>
          </p:cNvCxnSpPr>
          <p:nvPr/>
        </p:nvCxnSpPr>
        <p:spPr>
          <a:xfrm>
            <a:off x="17572007" y="4017294"/>
            <a:ext cx="537238" cy="1834631"/>
          </a:xfrm>
          <a:prstGeom prst="straightConnector1">
            <a:avLst/>
          </a:prstGeom>
          <a:ln w="88900">
            <a:solidFill>
              <a:srgbClr val="CDC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Rechteck 102"/>
          <p:cNvSpPr/>
          <p:nvPr/>
        </p:nvSpPr>
        <p:spPr>
          <a:xfrm>
            <a:off x="16963166" y="3434255"/>
            <a:ext cx="1217681" cy="1166077"/>
          </a:xfrm>
          <a:prstGeom prst="rect">
            <a:avLst/>
          </a:prstGeom>
          <a:solidFill>
            <a:schemeClr val="bg1">
              <a:lumMod val="85000"/>
            </a:schemeClr>
          </a:solidFill>
          <a:ln w="88900">
            <a:solidFill>
              <a:srgbClr val="CDC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412" tIns="124706" rIns="249412" bIns="124706"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10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Larissa-Design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ropinski</dc:creator>
  <cp:lastModifiedBy>Erik Sundén</cp:lastModifiedBy>
  <cp:revision>36</cp:revision>
  <dcterms:created xsi:type="dcterms:W3CDTF">2011-02-03T11:22:47Z</dcterms:created>
  <dcterms:modified xsi:type="dcterms:W3CDTF">2011-12-08T20:43:08Z</dcterms:modified>
</cp:coreProperties>
</file>