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5940425"/>
  <p:notesSz cx="6858000" cy="9144000"/>
  <p:defaultTextStyle>
    <a:defPPr>
      <a:defRPr lang="en-US"/>
    </a:defPPr>
    <a:lvl1pPr marL="0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0736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1471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2207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2943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3679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44415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35150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25886" algn="l" defTabSz="78147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>
      <p:cViewPr varScale="1">
        <p:scale>
          <a:sx n="82" d="100"/>
          <a:sy n="82" d="100"/>
        </p:scale>
        <p:origin x="-1302" y="-90"/>
      </p:cViewPr>
      <p:guideLst>
        <p:guide orient="horz" pos="1872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5" y="1845390"/>
            <a:ext cx="7498478" cy="12733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3" y="3366242"/>
            <a:ext cx="6175216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21" y="374035"/>
            <a:ext cx="3125898" cy="79838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30" y="374035"/>
            <a:ext cx="9230663" cy="798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62" y="3817280"/>
            <a:ext cx="7498478" cy="117983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62" y="2517812"/>
            <a:ext cx="7498478" cy="129946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0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1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22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629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536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444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351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258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30" y="2183659"/>
            <a:ext cx="6178280" cy="617419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0639" y="2183659"/>
            <a:ext cx="6178280" cy="617419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8" y="237899"/>
            <a:ext cx="7939565" cy="9900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92" y="1329723"/>
            <a:ext cx="3897801" cy="55416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390736" indent="0">
              <a:buNone/>
              <a:defRPr sz="1700" b="1"/>
            </a:lvl2pPr>
            <a:lvl3pPr marL="781471" indent="0">
              <a:buNone/>
              <a:defRPr sz="1500" b="1"/>
            </a:lvl3pPr>
            <a:lvl4pPr marL="1172207" indent="0">
              <a:buNone/>
              <a:defRPr sz="1400" b="1"/>
            </a:lvl4pPr>
            <a:lvl5pPr marL="1562943" indent="0">
              <a:buNone/>
              <a:defRPr sz="1400" b="1"/>
            </a:lvl5pPr>
            <a:lvl6pPr marL="1953679" indent="0">
              <a:buNone/>
              <a:defRPr sz="1400" b="1"/>
            </a:lvl6pPr>
            <a:lvl7pPr marL="2344415" indent="0">
              <a:buNone/>
              <a:defRPr sz="1400" b="1"/>
            </a:lvl7pPr>
            <a:lvl8pPr marL="2735150" indent="0">
              <a:buNone/>
              <a:defRPr sz="1400" b="1"/>
            </a:lvl8pPr>
            <a:lvl9pPr marL="31258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92" y="1883886"/>
            <a:ext cx="3897801" cy="3422621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1" y="1329723"/>
            <a:ext cx="3899330" cy="55416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390736" indent="0">
              <a:buNone/>
              <a:defRPr sz="1700" b="1"/>
            </a:lvl2pPr>
            <a:lvl3pPr marL="781471" indent="0">
              <a:buNone/>
              <a:defRPr sz="1500" b="1"/>
            </a:lvl3pPr>
            <a:lvl4pPr marL="1172207" indent="0">
              <a:buNone/>
              <a:defRPr sz="1400" b="1"/>
            </a:lvl4pPr>
            <a:lvl5pPr marL="1562943" indent="0">
              <a:buNone/>
              <a:defRPr sz="1400" b="1"/>
            </a:lvl5pPr>
            <a:lvl6pPr marL="1953679" indent="0">
              <a:buNone/>
              <a:defRPr sz="1400" b="1"/>
            </a:lvl6pPr>
            <a:lvl7pPr marL="2344415" indent="0">
              <a:buNone/>
              <a:defRPr sz="1400" b="1"/>
            </a:lvl7pPr>
            <a:lvl8pPr marL="2735150" indent="0">
              <a:buNone/>
              <a:defRPr sz="1400" b="1"/>
            </a:lvl8pPr>
            <a:lvl9pPr marL="31258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1" y="1883886"/>
            <a:ext cx="3899330" cy="3422621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92" y="236525"/>
            <a:ext cx="2902291" cy="10065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61" y="236526"/>
            <a:ext cx="4931597" cy="50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92" y="1243090"/>
            <a:ext cx="2902291" cy="4063416"/>
          </a:xfrm>
        </p:spPr>
        <p:txBody>
          <a:bodyPr/>
          <a:lstStyle>
            <a:lvl1pPr marL="0" indent="0">
              <a:buNone/>
              <a:defRPr sz="1300"/>
            </a:lvl1pPr>
            <a:lvl2pPr marL="390736" indent="0">
              <a:buNone/>
              <a:defRPr sz="1000"/>
            </a:lvl2pPr>
            <a:lvl3pPr marL="781471" indent="0">
              <a:buNone/>
              <a:defRPr sz="900"/>
            </a:lvl3pPr>
            <a:lvl4pPr marL="1172207" indent="0">
              <a:buNone/>
              <a:defRPr sz="700"/>
            </a:lvl4pPr>
            <a:lvl5pPr marL="1562943" indent="0">
              <a:buNone/>
              <a:defRPr sz="700"/>
            </a:lvl5pPr>
            <a:lvl6pPr marL="1953679" indent="0">
              <a:buNone/>
              <a:defRPr sz="700"/>
            </a:lvl6pPr>
            <a:lvl7pPr marL="2344415" indent="0">
              <a:buNone/>
              <a:defRPr sz="700"/>
            </a:lvl7pPr>
            <a:lvl8pPr marL="2735150" indent="0">
              <a:buNone/>
              <a:defRPr sz="700"/>
            </a:lvl8pPr>
            <a:lvl9pPr marL="312588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4" y="4158305"/>
            <a:ext cx="5293043" cy="49091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4" y="530794"/>
            <a:ext cx="5293043" cy="3564255"/>
          </a:xfrm>
        </p:spPr>
        <p:txBody>
          <a:bodyPr/>
          <a:lstStyle>
            <a:lvl1pPr marL="0" indent="0">
              <a:buNone/>
              <a:defRPr sz="2800"/>
            </a:lvl1pPr>
            <a:lvl2pPr marL="390736" indent="0">
              <a:buNone/>
              <a:defRPr sz="2400"/>
            </a:lvl2pPr>
            <a:lvl3pPr marL="781471" indent="0">
              <a:buNone/>
              <a:defRPr sz="2200"/>
            </a:lvl3pPr>
            <a:lvl4pPr marL="1172207" indent="0">
              <a:buNone/>
              <a:defRPr sz="1700"/>
            </a:lvl4pPr>
            <a:lvl5pPr marL="1562943" indent="0">
              <a:buNone/>
              <a:defRPr sz="1700"/>
            </a:lvl5pPr>
            <a:lvl6pPr marL="1953679" indent="0">
              <a:buNone/>
              <a:defRPr sz="1700"/>
            </a:lvl6pPr>
            <a:lvl7pPr marL="2344415" indent="0">
              <a:buNone/>
              <a:defRPr sz="1700"/>
            </a:lvl7pPr>
            <a:lvl8pPr marL="2735150" indent="0">
              <a:buNone/>
              <a:defRPr sz="1700"/>
            </a:lvl8pPr>
            <a:lvl9pPr marL="3125886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4" y="4649213"/>
            <a:ext cx="5293043" cy="697175"/>
          </a:xfrm>
        </p:spPr>
        <p:txBody>
          <a:bodyPr/>
          <a:lstStyle>
            <a:lvl1pPr marL="0" indent="0">
              <a:buNone/>
              <a:defRPr sz="1300"/>
            </a:lvl1pPr>
            <a:lvl2pPr marL="390736" indent="0">
              <a:buNone/>
              <a:defRPr sz="1000"/>
            </a:lvl2pPr>
            <a:lvl3pPr marL="781471" indent="0">
              <a:buNone/>
              <a:defRPr sz="900"/>
            </a:lvl3pPr>
            <a:lvl4pPr marL="1172207" indent="0">
              <a:buNone/>
              <a:defRPr sz="700"/>
            </a:lvl4pPr>
            <a:lvl5pPr marL="1562943" indent="0">
              <a:buNone/>
              <a:defRPr sz="700"/>
            </a:lvl5pPr>
            <a:lvl6pPr marL="1953679" indent="0">
              <a:buNone/>
              <a:defRPr sz="700"/>
            </a:lvl6pPr>
            <a:lvl7pPr marL="2344415" indent="0">
              <a:buNone/>
              <a:defRPr sz="700"/>
            </a:lvl7pPr>
            <a:lvl8pPr marL="2735150" indent="0">
              <a:buNone/>
              <a:defRPr sz="700"/>
            </a:lvl8pPr>
            <a:lvl9pPr marL="312588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8" y="237899"/>
            <a:ext cx="7939565" cy="990071"/>
          </a:xfrm>
          <a:prstGeom prst="rect">
            <a:avLst/>
          </a:prstGeom>
        </p:spPr>
        <p:txBody>
          <a:bodyPr vert="horz" lIns="78147" tIns="39074" rIns="78147" bIns="390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8" y="1386103"/>
            <a:ext cx="7939565" cy="3920406"/>
          </a:xfrm>
          <a:prstGeom prst="rect">
            <a:avLst/>
          </a:prstGeom>
        </p:spPr>
        <p:txBody>
          <a:bodyPr vert="horz" lIns="78147" tIns="39074" rIns="78147" bIns="390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9" y="5505899"/>
            <a:ext cx="2058406" cy="316273"/>
          </a:xfrm>
          <a:prstGeom prst="rect">
            <a:avLst/>
          </a:prstGeom>
        </p:spPr>
        <p:txBody>
          <a:bodyPr vert="horz" lIns="78147" tIns="39074" rIns="78147" bIns="390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6FA6-D787-4807-8D3B-DF5B67D705BE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8" y="5505899"/>
            <a:ext cx="2793550" cy="316273"/>
          </a:xfrm>
          <a:prstGeom prst="rect">
            <a:avLst/>
          </a:prstGeom>
        </p:spPr>
        <p:txBody>
          <a:bodyPr vert="horz" lIns="78147" tIns="39074" rIns="78147" bIns="390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8" y="5505899"/>
            <a:ext cx="2058406" cy="316273"/>
          </a:xfrm>
          <a:prstGeom prst="rect">
            <a:avLst/>
          </a:prstGeom>
        </p:spPr>
        <p:txBody>
          <a:bodyPr vert="horz" lIns="78147" tIns="39074" rIns="78147" bIns="390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A486-70B9-47EC-96F0-055796F9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47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053" indent="-293053" algn="l" defTabSz="7814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45" indent="-244210" algn="l" defTabSz="78147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6840" indent="-195368" algn="l" defTabSz="7814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75" indent="-195368" algn="l" defTabSz="78147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11" indent="-195368" algn="l" defTabSz="781471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9046" indent="-195368" algn="l" defTabSz="78147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781" indent="-195368" algn="l" defTabSz="78147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0519" indent="-195368" algn="l" defTabSz="78147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254" indent="-195368" algn="l" defTabSz="78147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736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471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07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943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679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15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5150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886" algn="l" defTabSz="7814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6733" y="0"/>
            <a:ext cx="5852160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3862195" y="1596722"/>
            <a:ext cx="2066276" cy="193167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spcCol="0"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239840" y="1596723"/>
            <a:ext cx="3622358" cy="7795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697414" y="3528393"/>
            <a:ext cx="2231058" cy="2089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840" y="2398758"/>
            <a:ext cx="3457571" cy="3219446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9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Sundén</dc:creator>
  <cp:lastModifiedBy>Erik Sundén</cp:lastModifiedBy>
  <cp:revision>12</cp:revision>
  <dcterms:created xsi:type="dcterms:W3CDTF">2012-03-30T21:46:59Z</dcterms:created>
  <dcterms:modified xsi:type="dcterms:W3CDTF">2012-03-30T22:56:37Z</dcterms:modified>
</cp:coreProperties>
</file>