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8" r:id="rId3"/>
    <p:sldId id="280" r:id="rId4"/>
    <p:sldId id="259" r:id="rId5"/>
    <p:sldId id="279" r:id="rId6"/>
    <p:sldId id="295" r:id="rId7"/>
    <p:sldId id="296" r:id="rId8"/>
    <p:sldId id="281" r:id="rId9"/>
    <p:sldId id="260" r:id="rId10"/>
    <p:sldId id="301" r:id="rId11"/>
    <p:sldId id="270" r:id="rId12"/>
    <p:sldId id="275" r:id="rId13"/>
    <p:sldId id="302" r:id="rId14"/>
    <p:sldId id="282" r:id="rId15"/>
    <p:sldId id="283" r:id="rId16"/>
    <p:sldId id="303" r:id="rId17"/>
    <p:sldId id="284" r:id="rId18"/>
    <p:sldId id="285" r:id="rId19"/>
    <p:sldId id="304" r:id="rId20"/>
    <p:sldId id="286" r:id="rId21"/>
    <p:sldId id="287" r:id="rId22"/>
    <p:sldId id="288" r:id="rId23"/>
    <p:sldId id="305" r:id="rId24"/>
    <p:sldId id="306" r:id="rId25"/>
    <p:sldId id="308" r:id="rId26"/>
    <p:sldId id="31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E1D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83454" autoAdjust="0"/>
  </p:normalViewPr>
  <p:slideViewPr>
    <p:cSldViewPr snapToGrid="0">
      <p:cViewPr varScale="1">
        <p:scale>
          <a:sx n="73" d="100"/>
          <a:sy n="73" d="100"/>
        </p:scale>
        <p:origin x="1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680FE-B955-4711-A1AB-58D87022F192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4E192-F7D9-4141-A599-2251B6643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9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NoSQL</a:t>
            </a:r>
            <a:r>
              <a:rPr lang="en-US" baseline="0" dirty="0" smtClean="0"/>
              <a:t> (Non-relational SQL hay Not-only SQL):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CSDL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nguồn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key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4E192-F7D9-4141-A599-2251B66432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14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Business</a:t>
            </a:r>
            <a:r>
              <a:rPr lang="en-US" baseline="0" dirty="0" smtClean="0"/>
              <a:t> Logic: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Transactions, concurrent access</a:t>
            </a:r>
            <a:r>
              <a:rPr lang="en-US" baseline="0" dirty="0" smtClean="0"/>
              <a:t>,…).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quăng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GUI.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4E192-F7D9-4141-A599-2251B66432E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2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4EE7-118F-404C-9D1A-C90F60DB6C35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5BDAE08-BCA0-4395-903B-225B26FA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2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4EE7-118F-404C-9D1A-C90F60DB6C35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5BDAE08-BCA0-4395-903B-225B26FA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1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4EE7-118F-404C-9D1A-C90F60DB6C35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5BDAE08-BCA0-4395-903B-225B26FAF4A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0903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4EE7-118F-404C-9D1A-C90F60DB6C35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BDAE08-BCA0-4395-903B-225B26FA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75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4EE7-118F-404C-9D1A-C90F60DB6C35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BDAE08-BCA0-4395-903B-225B26FAF4A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8194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4EE7-118F-404C-9D1A-C90F60DB6C35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BDAE08-BCA0-4395-903B-225B26FA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12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4EE7-118F-404C-9D1A-C90F60DB6C35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AE08-BCA0-4395-903B-225B26FA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98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4EE7-118F-404C-9D1A-C90F60DB6C35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AE08-BCA0-4395-903B-225B26FA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6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4EE7-118F-404C-9D1A-C90F60DB6C35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AE08-BCA0-4395-903B-225B26FA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4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4EE7-118F-404C-9D1A-C90F60DB6C35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5BDAE08-BCA0-4395-903B-225B26FA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9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4EE7-118F-404C-9D1A-C90F60DB6C35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5BDAE08-BCA0-4395-903B-225B26FA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2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4EE7-118F-404C-9D1A-C90F60DB6C35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5BDAE08-BCA0-4395-903B-225B26FA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4EE7-118F-404C-9D1A-C90F60DB6C35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AE08-BCA0-4395-903B-225B26FA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0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4EE7-118F-404C-9D1A-C90F60DB6C35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AE08-BCA0-4395-903B-225B26FA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7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4EE7-118F-404C-9D1A-C90F60DB6C35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DAE08-BCA0-4395-903B-225B26FA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3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4EE7-118F-404C-9D1A-C90F60DB6C35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BDAE08-BCA0-4395-903B-225B26FA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7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94EE7-118F-404C-9D1A-C90F60DB6C35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5BDAE08-BCA0-4395-903B-225B26FA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9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706" y="266506"/>
            <a:ext cx="11193137" cy="1872868"/>
          </a:xfr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lvl="0" algn="ctr" defTabSz="914400" eaLnBrk="0" fontAlgn="base" hangingPunct="0">
              <a:spcAft>
                <a:spcPct val="0"/>
              </a:spcAft>
              <a:tabLst>
                <a:tab pos="2914650" algn="l"/>
              </a:tabLst>
            </a:pPr>
            <a:r>
              <a:rPr lang="en-US" altLang="en-US" sz="4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altLang="en-US" sz="4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4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altLang="en-US" sz="4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4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altLang="en-US" sz="4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4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KHOA</a:t>
            </a:r>
            <a:r>
              <a:rPr lang="en-US" altLang="en-US" sz="4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4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altLang="en-US" sz="4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4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altLang="en-US" sz="4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4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NHIÊN</a:t>
            </a:r>
            <a:r>
              <a:rPr lang="en-US" altLang="en-US" sz="31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altLang="en-US" sz="31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sz="11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11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KHOA</a:t>
            </a:r>
            <a:r>
              <a:rPr lang="en-US" altLang="en-US" sz="3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6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altLang="en-US" sz="3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6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altLang="en-US" sz="3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36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altLang="en-US" sz="3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</a:t>
            </a:r>
            <a:r>
              <a:rPr lang="en-US" altLang="en-US" sz="31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altLang="en-US" sz="31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7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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792" y="3601917"/>
            <a:ext cx="5540051" cy="2276369"/>
          </a:xfrm>
          <a:solidFill>
            <a:schemeClr val="bg1">
              <a:lumMod val="8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3940175" algn="l"/>
              </a:tabLst>
            </a:pPr>
            <a:r>
              <a:rPr lang="en-US" altLang="en-US" sz="20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GVLT</a:t>
            </a:r>
            <a:r>
              <a:rPr lang="en-US" alt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altLang="en-US" sz="20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Nguyễn</a:t>
            </a:r>
            <a:r>
              <a:rPr lang="en-US" altLang="en-US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0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Tiến</a:t>
            </a:r>
            <a:r>
              <a:rPr lang="en-US" altLang="en-US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0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Huy</a:t>
            </a:r>
            <a:endParaRPr lang="en-US" altLang="en-US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569913" algn="l"/>
              </a:tabLst>
            </a:pPr>
            <a:r>
              <a:rPr lang="en-US" altLang="en-US" sz="20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SVTH</a:t>
            </a:r>
            <a:r>
              <a:rPr lang="en-US" altLang="en-US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endParaRPr lang="en-US" altLang="en-US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95338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lang="en-US" altLang="en-US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1212209 </a:t>
            </a:r>
            <a:r>
              <a:rPr lang="en-US" alt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– </a:t>
            </a:r>
            <a:r>
              <a:rPr lang="en-US" altLang="en-US" sz="20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Nguyễn</a:t>
            </a:r>
            <a:r>
              <a:rPr lang="en-US" altLang="en-US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0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Đức</a:t>
            </a:r>
            <a:r>
              <a:rPr lang="en-US" altLang="en-US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0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Hoàng</a:t>
            </a:r>
            <a:r>
              <a:rPr lang="en-US" altLang="en-US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Long</a:t>
            </a:r>
          </a:p>
          <a:p>
            <a:pPr marL="795338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lang="en-US" altLang="en-US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1212244 – Bùi Xuân Nam</a:t>
            </a:r>
            <a:endParaRPr lang="en-US" altLang="en-US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95338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lang="en-US" altLang="en-US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1212245 </a:t>
            </a:r>
            <a:r>
              <a:rPr lang="en-US" alt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– </a:t>
            </a:r>
            <a:r>
              <a:rPr lang="en-US" altLang="en-US" sz="20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Hoàng</a:t>
            </a:r>
            <a:r>
              <a:rPr lang="en-US" altLang="en-US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0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Trung</a:t>
            </a:r>
            <a:r>
              <a:rPr lang="en-US" altLang="en-US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Nam</a:t>
            </a:r>
            <a:endParaRPr lang="en-US" altLang="en-US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95338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lang="en-US" altLang="en-US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1212273 – </a:t>
            </a:r>
            <a:r>
              <a:rPr lang="en-US" altLang="en-US" sz="20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Lê</a:t>
            </a:r>
            <a:r>
              <a:rPr lang="en-US" altLang="en-US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0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Nguyễn</a:t>
            </a:r>
            <a:r>
              <a:rPr lang="en-US" altLang="en-US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0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Nhạc</a:t>
            </a:r>
            <a:endParaRPr lang="en-US" altLang="en-US" sz="20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Lớp</a:t>
            </a:r>
            <a:r>
              <a:rPr lang="en-US" alt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altLang="en-US" sz="20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TH2013</a:t>
            </a:r>
            <a:r>
              <a:rPr lang="en-US" altLang="en-US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/02</a:t>
            </a:r>
            <a:endParaRPr lang="en-US" alt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2706" y="2944054"/>
            <a:ext cx="11193137" cy="5110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defTabSz="914400" eaLnBrk="0" fontAlgn="base" hangingPunct="0">
              <a:spcAft>
                <a:spcPct val="0"/>
              </a:spcAft>
              <a:tabLst>
                <a:tab pos="2914650" algn="l"/>
              </a:tabLst>
            </a:pP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MEAN Stack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2706" y="2286191"/>
            <a:ext cx="11193137" cy="5110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defTabSz="914400" eaLnBrk="0" fontAlgn="base" hangingPunct="0">
              <a:spcAft>
                <a:spcPct val="0"/>
              </a:spcAft>
              <a:tabLst>
                <a:tab pos="2914650" algn="l"/>
              </a:tabLst>
            </a:pP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416103" y="6348051"/>
            <a:ext cx="3286341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14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14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14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14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14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14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14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14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14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14650" algn="l"/>
              </a:tabLst>
            </a:pP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Hồ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Chí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Minh, 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Ngày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16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05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/5/2016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44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148" y="624110"/>
            <a:ext cx="10054296" cy="6228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MEAN stack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65960" y="3387780"/>
            <a:ext cx="9707484" cy="506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	</a:t>
            </a:r>
            <a:r>
              <a:rPr lang="en-US" sz="28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endParaRPr 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65960" y="1402080"/>
            <a:ext cx="9707484" cy="5067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	MongoDB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965960" y="2063980"/>
            <a:ext cx="9707484" cy="5067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	</a:t>
            </a:r>
            <a:r>
              <a:rPr lang="en-US" sz="28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ExpressJS</a:t>
            </a:r>
            <a:endParaRPr 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965960" y="2725880"/>
            <a:ext cx="9707484" cy="5067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	AngularJS </a:t>
            </a:r>
            <a:endParaRPr 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96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148" y="624110"/>
            <a:ext cx="10054296" cy="6228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	MongoDB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965960" y="5373480"/>
            <a:ext cx="9707484" cy="5067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BSON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MongoDB)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965960" y="6035380"/>
            <a:ext cx="9707484" cy="506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965960" y="4711580"/>
            <a:ext cx="9707484" cy="5067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CSDL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NoSQL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047" y="1402080"/>
            <a:ext cx="2896067" cy="325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3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148" y="624110"/>
            <a:ext cx="10054296" cy="6228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	MongoDB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83971" y="3387780"/>
            <a:ext cx="9289473" cy="506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65960" y="1402080"/>
            <a:ext cx="9707484" cy="5067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MongoDB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383971" y="5373480"/>
            <a:ext cx="9289473" cy="5067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383971" y="4049680"/>
            <a:ext cx="9289473" cy="506730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383971" y="6035380"/>
            <a:ext cx="9289473" cy="506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383971" y="2063980"/>
            <a:ext cx="9289473" cy="5067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83971" y="2725880"/>
            <a:ext cx="9289473" cy="5067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383971" y="4711580"/>
            <a:ext cx="9289473" cy="5067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67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6" grpId="0" animBg="1"/>
      <p:bldP spid="17" grpId="0" animBg="1"/>
      <p:bldP spid="19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148" y="624110"/>
            <a:ext cx="10054296" cy="6228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MEAN stack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65960" y="3387780"/>
            <a:ext cx="9707484" cy="506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	</a:t>
            </a:r>
            <a:r>
              <a:rPr lang="en-US" sz="28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endParaRPr 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65960" y="1402080"/>
            <a:ext cx="9707484" cy="5067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	MongoDB</a:t>
            </a:r>
            <a:endParaRPr 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965960" y="2063980"/>
            <a:ext cx="9707484" cy="5067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	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ExpressJS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65960" y="2725880"/>
            <a:ext cx="9707484" cy="5067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	AngularJS</a:t>
            </a:r>
            <a:endParaRPr 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94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9" grpId="0" animBg="1"/>
      <p:bldP spid="19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148" y="624110"/>
            <a:ext cx="10054296" cy="6228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	</a:t>
            </a:r>
            <a:r>
              <a:rPr 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ExpressJS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428" y="1402080"/>
            <a:ext cx="5057143" cy="1733333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965960" y="5276283"/>
            <a:ext cx="9707484" cy="506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65960" y="3290583"/>
            <a:ext cx="9707484" cy="5067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965960" y="5938183"/>
            <a:ext cx="9707484" cy="506730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965960" y="3952483"/>
            <a:ext cx="9707484" cy="5067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65960" y="4614383"/>
            <a:ext cx="9707484" cy="5067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31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148" y="624110"/>
            <a:ext cx="10054296" cy="6228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	</a:t>
            </a:r>
            <a:r>
              <a:rPr 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ExpressJS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65960" y="3387780"/>
            <a:ext cx="9707484" cy="506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65960" y="1402080"/>
            <a:ext cx="9707484" cy="5067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965960" y="5373480"/>
            <a:ext cx="9707484" cy="5067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965960" y="4049680"/>
            <a:ext cx="9707484" cy="506730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965960" y="6035380"/>
            <a:ext cx="9707484" cy="506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965960" y="2063980"/>
            <a:ext cx="9707484" cy="5067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965960" y="2725880"/>
            <a:ext cx="9707484" cy="5067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965960" y="4711580"/>
            <a:ext cx="9707484" cy="5067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56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0" animBg="1"/>
      <p:bldP spid="16" grpId="0" animBg="1"/>
      <p:bldP spid="17" grpId="0" animBg="1"/>
      <p:bldP spid="19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148" y="624110"/>
            <a:ext cx="10054296" cy="6228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MEAN stack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65960" y="3387780"/>
            <a:ext cx="9707484" cy="506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	</a:t>
            </a:r>
            <a:r>
              <a:rPr lang="en-US" sz="28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endParaRPr 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65960" y="1402080"/>
            <a:ext cx="9707484" cy="5067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	MongoDB</a:t>
            </a:r>
            <a:endParaRPr 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965960" y="2063980"/>
            <a:ext cx="9707484" cy="5067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	</a:t>
            </a:r>
            <a:r>
              <a:rPr lang="en-US" sz="28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ExpressJS</a:t>
            </a:r>
            <a:endParaRPr 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965960" y="2725880"/>
            <a:ext cx="9707484" cy="5067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	AngularJS 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40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9" grpId="0" animBg="1"/>
      <p:bldP spid="19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148" y="624110"/>
            <a:ext cx="10054296" cy="6228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	AngularJS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457" y="1412966"/>
            <a:ext cx="5497566" cy="179407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965960" y="5322492"/>
            <a:ext cx="9707484" cy="506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65960" y="3336792"/>
            <a:ext cx="9707484" cy="5067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965960" y="5984392"/>
            <a:ext cx="9707484" cy="506730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965960" y="3998692"/>
            <a:ext cx="9707484" cy="5067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65960" y="4660592"/>
            <a:ext cx="9707484" cy="5067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56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148" y="624110"/>
            <a:ext cx="10054296" cy="6228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	AngularJS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65960" y="3387780"/>
            <a:ext cx="9707484" cy="506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65960" y="1402080"/>
            <a:ext cx="9707484" cy="5067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965960" y="5373480"/>
            <a:ext cx="9707484" cy="5067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965960" y="4049680"/>
            <a:ext cx="9707484" cy="506730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965960" y="6035380"/>
            <a:ext cx="9707484" cy="506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965960" y="2063980"/>
            <a:ext cx="9707484" cy="5067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965960" y="2725880"/>
            <a:ext cx="9707484" cy="5067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965960" y="4711580"/>
            <a:ext cx="9707484" cy="5067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46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148" y="624110"/>
            <a:ext cx="10054296" cy="6228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MEAN stack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65960" y="3387780"/>
            <a:ext cx="9707484" cy="506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	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65960" y="1402080"/>
            <a:ext cx="9707484" cy="5067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	MongoDB</a:t>
            </a:r>
            <a:endParaRPr 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965960" y="2063980"/>
            <a:ext cx="9707484" cy="5067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	</a:t>
            </a:r>
            <a:r>
              <a:rPr lang="en-US" sz="28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ExpressJS</a:t>
            </a:r>
            <a:endParaRPr 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965960" y="2725880"/>
            <a:ext cx="9707484" cy="5067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	AngularJS </a:t>
            </a:r>
            <a:endParaRPr 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2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9" grpId="0" animBg="1"/>
      <p:bldP spid="19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148" y="624110"/>
            <a:ext cx="10054296" cy="6228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65960" y="2725880"/>
            <a:ext cx="9707484" cy="5067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III.	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hững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MEAN stack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65960" y="1402080"/>
            <a:ext cx="9707484" cy="5067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I.	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MEAN stack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965960" y="2063980"/>
            <a:ext cx="9707484" cy="5067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II.	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MEAN stack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35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148" y="624110"/>
            <a:ext cx="10054296" cy="6228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	</a:t>
            </a:r>
            <a:r>
              <a:rPr 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965960" y="5188584"/>
            <a:ext cx="9707484" cy="5067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965960" y="5850484"/>
            <a:ext cx="9707484" cy="506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965960" y="4526684"/>
            <a:ext cx="9707484" cy="5067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CSDL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NoSQL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029" y="1402080"/>
            <a:ext cx="4766106" cy="296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148" y="624110"/>
            <a:ext cx="10054296" cy="6228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	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65960" y="3387780"/>
            <a:ext cx="9707484" cy="506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65960" y="1402080"/>
            <a:ext cx="9707484" cy="5067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965960" y="5373480"/>
            <a:ext cx="9707484" cy="5067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965960" y="4049680"/>
            <a:ext cx="9707484" cy="506730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965960" y="6035380"/>
            <a:ext cx="9707484" cy="506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965960" y="2063980"/>
            <a:ext cx="9707484" cy="5067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965960" y="2725880"/>
            <a:ext cx="9707484" cy="5067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965960" y="4711580"/>
            <a:ext cx="9707484" cy="5067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65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0" animBg="1"/>
      <p:bldP spid="16" grpId="0" animBg="1"/>
      <p:bldP spid="17" grpId="0" animBg="1"/>
      <p:bldP spid="19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148" y="624110"/>
            <a:ext cx="10054296" cy="6228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65960" y="2725880"/>
            <a:ext cx="9707484" cy="5067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III.	</a:t>
            </a:r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MEAN stack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65960" y="1402080"/>
            <a:ext cx="9707484" cy="5067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I.	</a:t>
            </a:r>
            <a:r>
              <a:rPr lang="en-US" sz="28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MEAN stack</a:t>
            </a:r>
            <a:endParaRPr 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965960" y="2063980"/>
            <a:ext cx="9707484" cy="5067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II.	</a:t>
            </a:r>
            <a:r>
              <a:rPr lang="en-US" sz="28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MEAN stack</a:t>
            </a:r>
            <a:endParaRPr 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33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148" y="624110"/>
            <a:ext cx="10054296" cy="6228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III.	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MEAN stack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65960" y="1402080"/>
            <a:ext cx="9707484" cy="5067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	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60" y="2063979"/>
            <a:ext cx="9033150" cy="459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2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148" y="624110"/>
            <a:ext cx="10054296" cy="6228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III.	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MEAN stack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65960" y="1402080"/>
            <a:ext cx="9707484" cy="5067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	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MEAN stack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59" y="2063980"/>
            <a:ext cx="8236131" cy="473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6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148" y="624110"/>
            <a:ext cx="10054296" cy="6228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III.	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MEAN stack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05595" y="3387780"/>
            <a:ext cx="9367849" cy="9777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frond-end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back-end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65960" y="1402080"/>
            <a:ext cx="9707484" cy="5067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	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MEAN Stack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305595" y="4520739"/>
            <a:ext cx="9367849" cy="978724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JavaScript,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NoSQL.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305595" y="2063980"/>
            <a:ext cx="9367849" cy="5067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100% Open-source, JavaScript, Web Standards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05595" y="2725880"/>
            <a:ext cx="9367849" cy="5067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305595" y="5654632"/>
            <a:ext cx="9367849" cy="5067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JavaScript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 framework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(JQuery)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64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9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60" y="572589"/>
            <a:ext cx="8314508" cy="575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5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148" y="624110"/>
            <a:ext cx="10054296" cy="6228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65960" y="2725880"/>
            <a:ext cx="9707484" cy="5067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III.	</a:t>
            </a:r>
            <a:r>
              <a:rPr lang="en-US" sz="28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MEAN stack</a:t>
            </a:r>
            <a:endParaRPr 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65960" y="1402080"/>
            <a:ext cx="9707484" cy="5067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I.	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MEAN stack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965960" y="2063980"/>
            <a:ext cx="9707484" cy="5067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II.	</a:t>
            </a:r>
            <a:r>
              <a:rPr lang="en-US" sz="28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MEAN stack</a:t>
            </a:r>
            <a:endParaRPr 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68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148" y="624110"/>
            <a:ext cx="10054296" cy="6228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MEAN stack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148" y="1483756"/>
            <a:ext cx="9025890" cy="507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7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148" y="624110"/>
            <a:ext cx="10054296" cy="6228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MEAN stack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05595" y="3387780"/>
            <a:ext cx="9367849" cy="506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 solution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65960" y="1402080"/>
            <a:ext cx="9707484" cy="5067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	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Informations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305595" y="5373480"/>
            <a:ext cx="9367849" cy="5067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305595" y="4049680"/>
            <a:ext cx="9367849" cy="506730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100% Open source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305595" y="6035380"/>
            <a:ext cx="9367849" cy="506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305595" y="2063980"/>
            <a:ext cx="9367849" cy="5067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MongoDB,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ExpressJS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AngularJS,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05595" y="2725880"/>
            <a:ext cx="9367849" cy="5067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Full-stack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305595" y="4711580"/>
            <a:ext cx="9367849" cy="5067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9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6" grpId="0" animBg="1"/>
      <p:bldP spid="17" grpId="0" animBg="1"/>
      <p:bldP spid="19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148" y="624110"/>
            <a:ext cx="10054296" cy="6228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MEAN stack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65960" y="1402080"/>
            <a:ext cx="9707484" cy="5067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	Language and Format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61" y="2063981"/>
            <a:ext cx="9707484" cy="421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5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148" y="624110"/>
            <a:ext cx="10054296" cy="6228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MEAN stack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65960" y="1402080"/>
            <a:ext cx="9707484" cy="5067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	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60" y="2063980"/>
            <a:ext cx="9707484" cy="330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34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148" y="624110"/>
            <a:ext cx="10054296" cy="6228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65960" y="2725880"/>
            <a:ext cx="9707484" cy="5067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III.	</a:t>
            </a:r>
            <a:r>
              <a:rPr lang="en-US" sz="28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MEAN stack</a:t>
            </a:r>
            <a:endParaRPr 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65960" y="1402080"/>
            <a:ext cx="9707484" cy="5067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I.	</a:t>
            </a:r>
            <a:r>
              <a:rPr lang="en-US" sz="28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MEAN stack</a:t>
            </a:r>
            <a:endParaRPr 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965960" y="2063980"/>
            <a:ext cx="9707484" cy="5067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II.	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MEAN stack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78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148" y="624110"/>
            <a:ext cx="10054296" cy="6228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MEAN stack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65960" y="3387780"/>
            <a:ext cx="9707484" cy="506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	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65960" y="1402080"/>
            <a:ext cx="9707484" cy="5067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	MongoDB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965960" y="2063980"/>
            <a:ext cx="9707484" cy="5067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	</a:t>
            </a:r>
            <a:r>
              <a:rPr lang="en-US" sz="28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ExpressJS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965960" y="2725880"/>
            <a:ext cx="9707484" cy="5067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	AngularJS 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03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9" grpId="0" animBg="1"/>
      <p:bldP spid="11" grpId="0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3648</TotalTime>
  <Words>483</Words>
  <Application>Microsoft Office PowerPoint</Application>
  <PresentationFormat>Widescreen</PresentationFormat>
  <Paragraphs>134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TRƯỜNG ĐẠI HỌC KHOA HỌC TỰ NHIÊN  KHOA CÔNG NGHỆ THÔNG TIN  </vt:lpstr>
      <vt:lpstr>NỘI DUNG</vt:lpstr>
      <vt:lpstr>NỘI DUNG</vt:lpstr>
      <vt:lpstr>I. Giới thiệu về MEAN stack</vt:lpstr>
      <vt:lpstr>I. Giới thiệu về MEAN stack</vt:lpstr>
      <vt:lpstr>I. Giới thiệu về MEAN stack</vt:lpstr>
      <vt:lpstr>I. Giới thiệu về MEAN stack</vt:lpstr>
      <vt:lpstr>NỘI DUNG</vt:lpstr>
      <vt:lpstr>II. Các thành phần của MEAN stack </vt:lpstr>
      <vt:lpstr>II. Các thành phần của MEAN stack </vt:lpstr>
      <vt:lpstr>1. MongoDB</vt:lpstr>
      <vt:lpstr>1. MongoDB</vt:lpstr>
      <vt:lpstr>II. Các thành phần của MEAN stack </vt:lpstr>
      <vt:lpstr>2. ExpressJS</vt:lpstr>
      <vt:lpstr>2. ExpressJS</vt:lpstr>
      <vt:lpstr>II. Các thành phần của MEAN stack </vt:lpstr>
      <vt:lpstr>3. AngularJS</vt:lpstr>
      <vt:lpstr>3. AngularJS</vt:lpstr>
      <vt:lpstr>II. Các thành phần của MEAN stack </vt:lpstr>
      <vt:lpstr>4. NodeJS</vt:lpstr>
      <vt:lpstr>4. NodeJS</vt:lpstr>
      <vt:lpstr>NỘI DUNG</vt:lpstr>
      <vt:lpstr>III. Những lợi thế và lợi ích của MEAN stack</vt:lpstr>
      <vt:lpstr>III. Những lợi thế và lợi ích của MEAN stack</vt:lpstr>
      <vt:lpstr>III. Những lợi thế và lợi ích của MEAN stack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KHOA HỌC TỰ NHIÊN  KHOA CÔNG NGHỆ THÔNG TIN  </dc:title>
  <dc:creator>Alexander Bùi</dc:creator>
  <cp:lastModifiedBy>Alexander Bùi</cp:lastModifiedBy>
  <cp:revision>228</cp:revision>
  <dcterms:created xsi:type="dcterms:W3CDTF">2016-05-21T12:54:21Z</dcterms:created>
  <dcterms:modified xsi:type="dcterms:W3CDTF">2016-05-26T10:56:28Z</dcterms:modified>
</cp:coreProperties>
</file>