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40" y="1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6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6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6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0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9ED1-2A16-C249-8318-BD5465F2E539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5A9A-AA0C-3E4F-9538-F3E84CC0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9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awc20:Documents:post-doc:autoencoder_paper:knapsack_nade:ae_knapsack:churchill_nade:nade_solve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"/>
          <a:stretch/>
        </p:blipFill>
        <p:spPr bwMode="auto">
          <a:xfrm>
            <a:off x="1936750" y="1662740"/>
            <a:ext cx="5270500" cy="37411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16401" y="1293408"/>
            <a:ext cx="69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Nade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379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cintosh HD:Users:awc20:Documents:post-doc:autoencoder_paper:knapsack_nade:weing8_proper_w:das_smaller_pop_av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"/>
          <a:stretch/>
        </p:blipFill>
        <p:spPr bwMode="auto">
          <a:xfrm>
            <a:off x="1936750" y="1662740"/>
            <a:ext cx="5270500" cy="37411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16401" y="12934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281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Sussex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Churchill</dc:creator>
  <cp:lastModifiedBy>Alexander Churchill</cp:lastModifiedBy>
  <cp:revision>2</cp:revision>
  <dcterms:created xsi:type="dcterms:W3CDTF">2014-09-22T18:05:35Z</dcterms:created>
  <dcterms:modified xsi:type="dcterms:W3CDTF">2014-09-24T15:52:17Z</dcterms:modified>
</cp:coreProperties>
</file>