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9BB75F-D579-496D-A655-D7E74204EE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1866D8-C45C-427E-A03A-EBFADD7A8D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AF1065-9156-4B6F-A04A-257883F54D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BA9144-6F1E-4563-B12F-D0754C0022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C32834-B2DC-46AC-A2D1-2C98AB8CEE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91E1D-4841-464A-B9DF-8F7A3D6198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722B8-EA85-4CA4-AD9F-7F8D6C1F4F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A8276C-737A-49ED-AAEA-9E7DA49B8F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9E5FAA-8778-47DB-B582-423DEBF1AB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B284C8-1A58-4F01-8F4E-1CBE94360C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D9C5FC-17E9-440A-85F9-42ED023941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D0CC9-9507-4903-9E12-DB9BF87AE9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8641D2-3B03-45D7-9CC3-DEF2EC9E35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192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Python program to get a year from user to check it is leap year or not.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362600"/>
            <a:ext cx="9143640" cy="460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tkinter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year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“leap year” if there is leap year otherwise false message should display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year from user to check it is leap year or not using OOP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</TotalTime>
  <Application>LibreOffice/7.3.7.2$Linux_X86_64 LibreOffice_project/30$Build-2</Application>
  <AppVersion>15.0000</AppVersion>
  <Words>87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2023-08-18T23:50:49Z</dcterms:modified>
  <cp:revision>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