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3EE283-46EB-4F54-BF66-043C2D6D12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E76BC-76EE-4EB3-932B-90F1888C5E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096EA-24AB-4D68-89CB-804B86FBDD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BC40C-B8D3-4B76-A557-D4494FB608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6A2A4-A00B-47EA-A52A-EA16247BD5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5A0756-4F5B-4246-B54C-DCA1B9E18A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489474-2D68-429C-8A6D-B6461E6132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FB87F-D902-40F5-AA1C-E506CE94F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04A550-E861-4FF7-AD30-892B1C14E4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7C8604-8FBB-4A53-B6D1-ECC2AB42D4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7DCDE2-DD15-4EEB-93B0-8492178D8F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EEEC15-FF1C-4222-97F0-496F9F8879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2F4860-94EC-4D16-B632-90C1DBA264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Pandas program to convert a Numpy array to a Pandas series.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71240" y="1430640"/>
            <a:ext cx="9143640" cy="486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and Pandas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Using pandas method, convert array to pandas series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Pandas program to convert a Pandas series to Numpy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Application>LibreOffice/7.3.7.2$Linux_X86_64 LibreOffice_project/30$Build-2</Application>
  <AppVersion>15.0000</AppVersion>
  <Words>68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2023-08-04T23:53:21Z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