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123696A0-A748-4E5B-802D-DF8AC46B4F6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67AFD75-0584-44AE-AA5A-1B3E00A0F99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F2E6AF5-DB9B-4CEB-A311-5D388E26FD5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537BB4D-6731-410D-B082-831E7AEFD47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B064C9E-9702-4183-817D-E7335B6E8B1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7FF6E13-5198-4707-96E1-BF281E992E8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B4E10E1-436E-4B23-8D4D-16BDB3D843D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E9FFDE6-8AB3-4378-B5C1-E59A0003E9B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F366BE4-73A7-4033-8720-CCBFE3C2652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0606DF3-EC73-4EB0-AD7A-6A2305FA6A9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A5B4E2A-B2F5-4B04-A29B-BDACAF8CBCB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05CA2E7-4D17-4743-9924-3DB7A2F7BC2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FB88689-57DE-4159-BCAF-D2AF3DC6584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2F6BC15-E183-470B-A082-367111AF6DE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3F62F33-FE43-452D-914D-7EEF11EC78A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3"/>
          <p:cNvSpPr/>
          <p:nvPr/>
        </p:nvSpPr>
        <p:spPr>
          <a:xfrm>
            <a:off x="3657600" y="231804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 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300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8" name="Rounded Rectangle 2"/>
          <p:cNvSpPr/>
          <p:nvPr/>
        </p:nvSpPr>
        <p:spPr>
          <a:xfrm>
            <a:off x="1828800" y="71784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comic"/>
              </a:rPr>
              <a:t>Complex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9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3"/>
          <p:cNvSpPr/>
          <p:nvPr/>
        </p:nvSpPr>
        <p:spPr>
          <a:xfrm>
            <a:off x="2514600" y="457200"/>
            <a:ext cx="6122520" cy="11883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1" name="Rounded Rectangle 2"/>
          <p:cNvSpPr/>
          <p:nvPr/>
        </p:nvSpPr>
        <p:spPr>
          <a:xfrm>
            <a:off x="586800" y="206388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Desktop Application In Python To Get 5 Number From User To Store In A List. Display Only Even Number From List.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1467000" y="1744560"/>
            <a:ext cx="9143640" cy="42462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Create A Basic Window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Set Geometry For That Window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Get 5 Number From User To Store In A List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Display Only Even Number From List To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55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Desktop Application In Python To Get 5 Number From User To Store In A List. Display Only Odd Number From List.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" dur="indefinite" restart="never" nodeType="tmRoot">
          <p:childTnLst>
            <p:seq>
              <p:cTn id="72" dur="indefinite" nodeType="mainSeq">
                <p:childTnLst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5094</TotalTime>
  <Application>LibreOffice/7.3.7.2$Linux_X86_64 LibreOffice_project/30$Build-2</Application>
  <AppVersion>15.0000</AppVersion>
  <Words>97</Words>
  <Paragraphs>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2023-12-25T13:53:01Z</dcterms:modified>
  <cp:revision>201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4</vt:i4>
  </property>
</Properties>
</file>