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CE84E-F97F-4699-9AF1-8EFB69615E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BBC5EF-C1EB-4AC2-8A19-C11B1483D7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9B959-A026-497F-A9EB-FE3AEC6D7B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5ACEA-98F2-4759-93F8-4EF15CAF37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BFC85-9B2F-40CE-A465-9D55922000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4749CD-E0B9-4A2E-A2E3-03BCD46E1D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76E21-1AFA-4919-935A-BCE319AEDF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58713-C9CE-411B-8129-25A4E882A2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33A10-3F83-4118-940B-E136784B37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EE980-102A-4225-A7AD-CAB024384C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9C7F6-F5E4-4ED1-B4A2-AC8B23990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D808E-B6EB-4362-A5AD-2DEE7969DC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473BA-0879-4F4A-ACC2-B5A6103550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2160" y="250236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231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618200" y="91440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971800" y="457200"/>
            <a:ext cx="56649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Rotate an image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80320" y="1553760"/>
            <a:ext cx="9143280" cy="48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Read an image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Provide a angle on which you want to rotate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rotated image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Rotate an image: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Using another method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Application>LibreOffice/7.3.7.2$Linux_X86_64 LibreOffice_project/30$Build-2</Application>
  <AppVersion>15.0000</AppVersion>
  <Words>54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2023-09-17T23:14:03Z</dcterms:modified>
  <cp:revision>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