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8EE526-1D5B-4023-8EB2-4644A2B73D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829A09-4B60-4B4C-A468-FAC25CF6D7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F158B2-2B92-4B3A-8BDC-C7FCB43903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B17F8F-4017-4DB2-88CD-CB09471694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27CA9F-E0AE-4DD7-812B-E91F6FB63E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D388ED-4837-43C8-852B-2CE73E19C8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5FB42D-EABC-4DF0-8320-BBC049C9F3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D4F4B2-30BA-4151-ABD5-74BDA62CC7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1E1844-35E3-4CE4-B263-C70106C864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E11774-0491-48CE-A75D-5AD4450746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E62CDE-4C6E-465A-96E8-E84F1A7705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2EB544-C5B2-44C5-8299-8DF87BE493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CC28F5-0683-40E4-8ECB-4B1F737E41A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 182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a Desktop Python program to create a window and set geometry that should be fixed. And Disable resize functionality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430640"/>
            <a:ext cx="9143640" cy="4819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tkinter module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basic window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Set geometry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Make size of window as non resizable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Create a Desktop Python program to create a window and Insert a Button.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5803</TotalTime>
  <Application>LibreOffice/7.3.7.2$Linux_X86_64 LibreOffice_project/30$Build-2</Application>
  <AppVersion>15.0000</AppVersion>
  <Words>76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2023-08-11T20:44:14Z</dcterms:modified>
  <cp:revision>177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