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10C3E-4A11-4FDF-A3C6-1E1BB572EE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0A2134-43C9-45BC-9C0A-7FA712B33F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5D4B83-335E-44DD-9489-11638523B7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845C7A-4D5B-40CA-A329-59FA6C918E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F8D8E4-5255-4948-8B8B-16940AF6C4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23216-AE88-4B27-815D-A46413AF92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565AE-758F-4E7F-9818-C053C073B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1EF42-E738-48C0-97A0-B81D241CA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C9B2E-086C-4557-915F-BF467A938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81BAD8-41CB-4868-A984-E8502EE0DD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51328C-6B6A-45A5-9719-91A55EC78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62E5FE-AA58-4C31-B7CA-D77892F50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A3A01D-1A92-47A0-9480-84E50C43D9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103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Get Any File With Extension, To Display Only That File Extension.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01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Get A File From The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Check That File Extension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Extension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946800" y="32482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Check Extension Of A File, If File Extension Is “.mp3” Then Display A Message. “This File Is Not Allowed”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Application>LibreOffice/7.3.7.2$Linux_X86_64 LibreOffice_project/30$Build-2</Application>
  <AppVersion>15.0000</AppVersion>
  <Words>79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2023-07-05T23:08:55Z</dcterms:modified>
  <cp:revision>165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