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5B3C6-CC7B-4274-85D1-202BE22BFD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CB07E5-D9D2-4317-A4A0-8B601A457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BF7259-5C98-405C-A7B8-31DB2DEE29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B11EE-406B-4EE9-80AF-887C5E4521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AF307-9920-4BE3-A59D-4D04F2FA46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14A462-70DE-4E35-93AA-54101D726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6A881-7557-41FF-9EBF-95C791DA95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EAD788-3AC2-4640-9373-CD0B9714FC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41B6B-9058-4B8A-92DB-5D89789C76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1BF29F-9E54-4526-B73F-EF453C2A6C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7C4DB-C86A-4261-A682-91E3BCDFB0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224F13-F908-40DF-B3B0-9CAA63800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443FFF-DF98-4745-A8FA-7E0F1A195A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206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288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457200"/>
            <a:ext cx="582408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Pandas program to convert a Panda module Series to Python list.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Pandas series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Print Pandas series and its type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Pandas series to Python list using python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Step4:Display again to verify type and items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 = pd.Series([2, 4, 6, 8, 10])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print("Pandas Series and type")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print(type(ds))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print("Convert Pandas Series to Python list")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print(ds.tolist())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print(type(ds.tolist()))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Convert Binary Into Decimal Number Using Recursion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Application>LibreOffice/7.3.7.2$Linux_X86_64 LibreOffice_project/30$Build-2</Application>
  <AppVersion>15.0000</AppVersion>
  <Words>108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2023-08-27T23:59:00Z</dcterms:modified>
  <cp:revision>183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